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8" r:id="rId1"/>
  </p:sldMasterIdLst>
  <p:notesMasterIdLst>
    <p:notesMasterId r:id="rId132"/>
  </p:notesMasterIdLst>
  <p:sldIdLst>
    <p:sldId id="256" r:id="rId2"/>
    <p:sldId id="484" r:id="rId3"/>
    <p:sldId id="547" r:id="rId4"/>
    <p:sldId id="548" r:id="rId5"/>
    <p:sldId id="448" r:id="rId6"/>
    <p:sldId id="487" r:id="rId7"/>
    <p:sldId id="435" r:id="rId8"/>
    <p:sldId id="485" r:id="rId9"/>
    <p:sldId id="489" r:id="rId10"/>
    <p:sldId id="447" r:id="rId11"/>
    <p:sldId id="488" r:id="rId12"/>
    <p:sldId id="557" r:id="rId13"/>
    <p:sldId id="450" r:id="rId14"/>
    <p:sldId id="490" r:id="rId15"/>
    <p:sldId id="561" r:id="rId16"/>
    <p:sldId id="454" r:id="rId17"/>
    <p:sldId id="455" r:id="rId18"/>
    <p:sldId id="491" r:id="rId19"/>
    <p:sldId id="456" r:id="rId20"/>
    <p:sldId id="387" r:id="rId21"/>
    <p:sldId id="388" r:id="rId22"/>
    <p:sldId id="492" r:id="rId23"/>
    <p:sldId id="389" r:id="rId24"/>
    <p:sldId id="562" r:id="rId25"/>
    <p:sldId id="457" r:id="rId26"/>
    <p:sldId id="378" r:id="rId27"/>
    <p:sldId id="493" r:id="rId28"/>
    <p:sldId id="563" r:id="rId29"/>
    <p:sldId id="458" r:id="rId30"/>
    <p:sldId id="451" r:id="rId31"/>
    <p:sldId id="497" r:id="rId32"/>
    <p:sldId id="381" r:id="rId33"/>
    <p:sldId id="498" r:id="rId34"/>
    <p:sldId id="382" r:id="rId35"/>
    <p:sldId id="499" r:id="rId36"/>
    <p:sldId id="383" r:id="rId37"/>
    <p:sldId id="501" r:id="rId38"/>
    <p:sldId id="500" r:id="rId39"/>
    <p:sldId id="564" r:id="rId40"/>
    <p:sldId id="459" r:id="rId41"/>
    <p:sldId id="370" r:id="rId42"/>
    <p:sldId id="502" r:id="rId43"/>
    <p:sldId id="503" r:id="rId44"/>
    <p:sldId id="565" r:id="rId45"/>
    <p:sldId id="461" r:id="rId46"/>
    <p:sldId id="453" r:id="rId47"/>
    <p:sldId id="372" r:id="rId48"/>
    <p:sldId id="566" r:id="rId49"/>
    <p:sldId id="529" r:id="rId50"/>
    <p:sldId id="537" r:id="rId51"/>
    <p:sldId id="538" r:id="rId52"/>
    <p:sldId id="580" r:id="rId53"/>
    <p:sldId id="581" r:id="rId54"/>
    <p:sldId id="494" r:id="rId55"/>
    <p:sldId id="504" r:id="rId56"/>
    <p:sldId id="496" r:id="rId57"/>
    <p:sldId id="559" r:id="rId58"/>
    <p:sldId id="468" r:id="rId59"/>
    <p:sldId id="463" r:id="rId60"/>
    <p:sldId id="374" r:id="rId61"/>
    <p:sldId id="567" r:id="rId62"/>
    <p:sldId id="467" r:id="rId63"/>
    <p:sldId id="375" r:id="rId64"/>
    <p:sldId id="396" r:id="rId65"/>
    <p:sldId id="399" r:id="rId66"/>
    <p:sldId id="506" r:id="rId67"/>
    <p:sldId id="376" r:id="rId68"/>
    <p:sldId id="536" r:id="rId69"/>
    <p:sldId id="377" r:id="rId70"/>
    <p:sldId id="464" r:id="rId71"/>
    <p:sldId id="508" r:id="rId72"/>
    <p:sldId id="568" r:id="rId73"/>
    <p:sldId id="582" r:id="rId74"/>
    <p:sldId id="469" r:id="rId75"/>
    <p:sldId id="400" r:id="rId76"/>
    <p:sldId id="510" r:id="rId77"/>
    <p:sldId id="569" r:id="rId78"/>
    <p:sldId id="470" r:id="rId79"/>
    <p:sldId id="380" r:id="rId80"/>
    <p:sldId id="511" r:id="rId81"/>
    <p:sldId id="512" r:id="rId82"/>
    <p:sldId id="513" r:id="rId83"/>
    <p:sldId id="516" r:id="rId84"/>
    <p:sldId id="570" r:id="rId85"/>
    <p:sldId id="472" r:id="rId86"/>
    <p:sldId id="474" r:id="rId87"/>
    <p:sldId id="517" r:id="rId88"/>
    <p:sldId id="521" r:id="rId89"/>
    <p:sldId id="571" r:id="rId90"/>
    <p:sldId id="577" r:id="rId91"/>
    <p:sldId id="578" r:id="rId92"/>
    <p:sldId id="507" r:id="rId93"/>
    <p:sldId id="515" r:id="rId94"/>
    <p:sldId id="519" r:id="rId95"/>
    <p:sldId id="522" r:id="rId96"/>
    <p:sldId id="560" r:id="rId97"/>
    <p:sldId id="475" r:id="rId98"/>
    <p:sldId id="465" r:id="rId99"/>
    <p:sldId id="397" r:id="rId100"/>
    <p:sldId id="386" r:id="rId101"/>
    <p:sldId id="523" r:id="rId102"/>
    <p:sldId id="572" r:id="rId103"/>
    <p:sldId id="476" r:id="rId104"/>
    <p:sldId id="477" r:id="rId105"/>
    <p:sldId id="404" r:id="rId106"/>
    <p:sldId id="525" r:id="rId107"/>
    <p:sldId id="573" r:id="rId108"/>
    <p:sldId id="479" r:id="rId109"/>
    <p:sldId id="402" r:id="rId110"/>
    <p:sldId id="478" r:id="rId111"/>
    <p:sldId id="403" r:id="rId112"/>
    <p:sldId id="405" r:id="rId113"/>
    <p:sldId id="526" r:id="rId114"/>
    <p:sldId id="411" r:id="rId115"/>
    <p:sldId id="527" r:id="rId116"/>
    <p:sldId id="574" r:id="rId117"/>
    <p:sldId id="480" r:id="rId118"/>
    <p:sldId id="407" r:id="rId119"/>
    <p:sldId id="528" r:id="rId120"/>
    <p:sldId id="575" r:id="rId121"/>
    <p:sldId id="481" r:id="rId122"/>
    <p:sldId id="409" r:id="rId123"/>
    <p:sldId id="533" r:id="rId124"/>
    <p:sldId id="534" r:id="rId125"/>
    <p:sldId id="410" r:id="rId126"/>
    <p:sldId id="535" r:id="rId127"/>
    <p:sldId id="576" r:id="rId128"/>
    <p:sldId id="579" r:id="rId129"/>
    <p:sldId id="524" r:id="rId130"/>
    <p:sldId id="583" r:id="rId1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81FF"/>
    <a:srgbClr val="FF9300"/>
    <a:srgbClr val="D883FF"/>
    <a:srgbClr val="9437FF"/>
    <a:srgbClr val="FF2F92"/>
    <a:srgbClr val="FF2600"/>
    <a:srgbClr val="FFFC00"/>
    <a:srgbClr val="FF7E79"/>
    <a:srgbClr val="0432FF"/>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1DD1BE-6F91-FB48-A66D-5E879CB0D563}" v="4" dt="2020-08-12T01:58:22.490"/>
    <p1510:client id="{EF4EB5A8-6246-1972-DC71-5D4A9820FF65}" v="136" dt="2020-08-12T18:54:02.00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64"/>
    <p:restoredTop sz="96928" autoAdjust="0"/>
  </p:normalViewPr>
  <p:slideViewPr>
    <p:cSldViewPr snapToGrid="0" snapToObjects="1">
      <p:cViewPr varScale="1">
        <p:scale>
          <a:sx n="153" d="100"/>
          <a:sy n="153" d="100"/>
        </p:scale>
        <p:origin x="240"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4:59.069"/>
    </inkml:context>
    <inkml:brush xml:id="br0">
      <inkml:brushProperty name="width" value="0.05" units="cm"/>
      <inkml:brushProperty name="height" value="0.05" units="cm"/>
      <inkml:brushProperty name="color" value="#933DC1"/>
    </inkml:brush>
  </inkml:definitions>
  <inkml:trace contextRef="#ctx0" brushRef="#br0">34 15,'-4'-3,"-3"-3,-3 1,4 5,0 0,18 0,-4 3,129 27,-42-16,-50-7,21-2,-26-5,-35 0,51-9,-41 3,-12 6,7 0,-4 0,-6 0</inkml:trace>
  <inkml:trace contextRef="#ctx0" brushRef="#br0" timeOffset="595">319 107,'-1'-5,"-9"-1,1 0,2 6,1 0,3 0,-7 12,4 66,2 60,11-12,-3-67,-2-31,1 12,-2-20,-1-22,0 1,0 1</inkml:trace>
  <inkml:trace contextRef="#ctx0" brushRef="#br0" timeOffset="1297">529 112,'-3'-2,"-4"2,3-3,-2 3,3 0,3 5,0 6,20 199,-8-80,-6-68,-2-51,-6 9,2-18,0 9,-6-39,3 21,4-30,7-10,-6 35,2-15,8-1,-5 2,6 13,0 0,-9 9,4-4,-7 13,4-6,61 74,-41 62,-12-88,-12-42,7 15,-4-8,5-21,-9 9,0 0</inkml:trace>
  <inkml:trace contextRef="#ctx0" brushRef="#br0" timeOffset="1851">846 458,'-2'-3,"-5"-2,1 2,0 3,0 0,7 0,4 0,69-23,-40-10,-22 2,-18 17,-12-11,9 14,-59 22,32 23,32-30,-12 48,6-26,26 6,-15-22,23 39,-12-22,17-10,-27-14,49 16,-26-8,2-30,-22 18,36-32,-20 18,-21 15</inkml:trace>
  <inkml:trace contextRef="#ctx0" brushRef="#br0" timeOffset="2387">1191 316,'-4'-3,"-2"-3,3 1,3 2,0 9,0 5,14 64,3 6,-9-43,-10-46,3 13,-2-10,1 5,2-36,-1 19,-10-27,9 41,-1-58,-1 29,13 14,-7-6,12 15,-14 6,32-6,-17 4,13 16,-28-11,18 16,-20-16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14.265"/>
    </inkml:context>
    <inkml:brush xml:id="br0">
      <inkml:brushProperty name="width" value="0.05" units="cm"/>
      <inkml:brushProperty name="height" value="0.05" units="cm"/>
      <inkml:brushProperty name="color" value="#933DC1"/>
    </inkml:brush>
  </inkml:definitions>
  <inkml:trace contextRef="#ctx0" brushRef="#br0">263 370,'-5'0,"-1"0,2 0,-13-3,-33 3,-17-2,34 1,17 9,-15 6,27-12,-11 6,12 6,-6-5,10 5,-4-3,14 5,-7-3,21 1,8 4,-23-13,11 6,14-5,3 0,-26-3,12 0,-22-3,10 2,17 16,-23 0,-29 7,20-22,-24 23,12-12,-12-1,19-9,-32 8,18-5,-7-14,25 7,-34-13,16 7,23-4,-3 8,2 2</inkml:trace>
  <inkml:trace contextRef="#ctx0" brushRef="#br0" timeOffset="479">330 404,'-2'0,"-2"0,7 4,0 3,3 4,82 75,-28-30,-51-48,15 12,-8-6,-24-19,9 6,-1-1</inkml:trace>
  <inkml:trace contextRef="#ctx0" brushRef="#br0" timeOffset="811">555 358,'-3'0,"-3"1,2 3,-1 5,-10 149,13 90,19-158,-14-72,7 32,-11-68,4 33,-4-32,2 16,-8-7,7 8</inkml:trace>
  <inkml:trace contextRef="#ctx0" brushRef="#br0" timeOffset="2043">697 419,'-2'0,"0"0,-6 0,5 2,3 3,0 6,6 49,4 9,-5-37,4-22,-7-28,-1 9,1-21,0 13,8-16,-5 10,11-11,-5 7,4 7,-3-2,-1 21,0-10,-7 16,4-7,-2 17,0-9,2 26,-2-14,6 19,-4-11,-3 11,1-7,-1-11,0 3,-5-19,2 9,-1-24,1 12,-3-33,2 18,2-27,-1 15,2-5,-1 4,0 29,-2-12,37-39,-13 48,-21 1,15 18,-9-10,1 20,-8-21,12 40,-6-21,-3 8,-3-26,8 29,-5-16,-3-13,-2-5,2 2,-3-4</inkml:trace>
  <inkml:trace contextRef="#ctx0" brushRef="#br0" timeOffset="2710">1073 148,'-3'-4,"1"2,0-1,2 8,17 61,19 53,-19-32,-13-66,5 30,1-30,-1 12,-13-39,6 18,-1-18,0 10,-2-11,1 6,0-18,0 10,23-80,12 47,-29 36,40-14,-22 7,6 18,-24-6,31 11,-16-5,-15 12,-3-16,12 37,-6-19,-21 14,12-30,-16 42,8-21,-20-9,27-15,-42 19,23-10,-7-14,5 6,3-10,-1 6,17-8,-7 4,10 7</inkml:trace>
  <inkml:trace contextRef="#ctx0" brushRef="#br0" timeOffset="3365">1632 326,'-1'-3,"-4"3,-4 0,-9 4,-15 30,3 27,18-34,21 9,-10-27,20 36,-9-20,16-16,-23-5,38-6,-21 3,5-35,-22 32,31-49,-16 26,-18-15,0 38,-6-52,3 28,-23 16,26 10,-35-10,18 5,-3 17,4-9,16 5,0-8</inkml:trace>
  <inkml:trace contextRef="#ctx0" brushRef="#br0" timeOffset="3835">1759 0,'-2'0,"-4"0,1 2,4 7,8 66,17 66,-12-75,25 38,-35-97,41 80,-23-46,-24-67,11 35,-5-15,2 6,-6-4,2 4</inkml:trace>
  <inkml:trace contextRef="#ctx0" brushRef="#br0" timeOffset="4574">2167 219,'-2'0,"-2"0,-2 0,-2 0,-3 0,-31 0,11 8,16-5,1 9,2-3,1 8,1-5,10 7,0-19,6 36,-3-21,23 5,-13-2,16-3,-10-1,9-7,-5 3,-6-9,2 4,-18-5,8 3,-18-2,9 1,-35 14,-15 14,27-16,-11 4,8-2,5-10,-1 5,14-20,-6 10,21-8,-7 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46.491"/>
    </inkml:context>
    <inkml:brush xml:id="br0">
      <inkml:brushProperty name="width" value="0.05" units="cm"/>
      <inkml:brushProperty name="height" value="0.05" units="cm"/>
      <inkml:brushProperty name="color" value="#933DC1"/>
    </inkml:brush>
  </inkml:definitions>
  <inkml:trace contextRef="#ctx0" brushRef="#br0">255 3,'-4'0,"2"0,-3 0,-2 0,-3-2,-3 2,-70 7,-18 27,74-11,25-22,10 58,1-31,-8-26,22 53,-11-28,7-9,-5 1,1-8,-2 4,0-18,-1 9,4-18,-3 10,0-10,0 6,-4-14,1 7,-2-8,1 5,-1-8,0 4,-1-3,0 3,-8 20,3-9,10-33,-8 19,-3 12,2 9,-3-1,0 1,0 7,6 4,-6-7,9 12,-5-6,4 19,-7-22,18 46,-10-26,10 15,-17-34,20 44,-10-25,-6-17,-5-6,7 7,-8-9</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48.342"/>
    </inkml:context>
    <inkml:brush xml:id="br0">
      <inkml:brushProperty name="width" value="0.05" units="cm"/>
      <inkml:brushProperty name="height" value="0.05" units="cm"/>
      <inkml:brushProperty name="color" value="#933DC1"/>
    </inkml:brush>
  </inkml:definitions>
  <inkml:trace contextRef="#ctx0" brushRef="#br0">3 8,'-2'-4,"2"0,0 6,1 5,21 71,22 98,-22-6,-11-85,-19-65,8-18,-9 82,6-67,2-10,-4-8,5 1,-7-5,3 3,4 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48.965"/>
    </inkml:context>
    <inkml:brush xml:id="br0">
      <inkml:brushProperty name="width" value="0.05" units="cm"/>
      <inkml:brushProperty name="height" value="0.05" units="cm"/>
      <inkml:brushProperty name="color" value="#933DC1"/>
    </inkml:brush>
  </inkml:definitions>
  <inkml:trace contextRef="#ctx0" brushRef="#br0">5 62,'-2'0,"0"-3,2-3,4 1,53-14,34-1,-49 11,40 32,-50 9,-17-17,-19 13,5-23,-9 37,5-20,-16 0,17-18,-31 23,17-11,-14-10,27-4,-52 3,27-1,6-8,20 4,-21 0,11 0,12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49.915"/>
    </inkml:context>
    <inkml:brush xml:id="br0">
      <inkml:brushProperty name="width" value="0.05" units="cm"/>
      <inkml:brushProperty name="height" value="0.05" units="cm"/>
      <inkml:brushProperty name="color" value="#933DC1"/>
    </inkml:brush>
  </inkml:definitions>
  <inkml:trace contextRef="#ctx0" brushRef="#br0">16 9,'-3'-1,"-1"-3,0 0,2 4,0 4,2 5,16 94,0-21,-7-43,-4-25,1 11,7-27,8 4,-18-2,27-14,-17 7,-1-9,0 5,-3-5,1-12,-4 13,-7 0,2 2,-5-3,4 1,-3 12,2-6,-4-18,1 11,0 8,3 2,1 4,-2-1,4 12,-2-9,7 21,-3-11,1 26,-4-32,10 49,-5-25,2 3,-2-2,-3-14,-3-13,4 13,-4-15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50.827"/>
    </inkml:context>
    <inkml:brush xml:id="br0">
      <inkml:brushProperty name="width" value="0.05" units="cm"/>
      <inkml:brushProperty name="height" value="0.05" units="cm"/>
      <inkml:brushProperty name="color" value="#933DC1"/>
    </inkml:brush>
  </inkml:definitions>
  <inkml:trace contextRef="#ctx0" brushRef="#br0">5 30,'-5'0,"5"13,17 52,8 28,-14-60,-8-18,13 34,-14-50,-2-17,0 9,-3-21,2 24,-1-42,2 24,6-12,-3 8,14-1,-15 25,24-32,-13 17,1 18,-2-7,0 24,0-13,-4 25,2-13,0 22,11 13,-19-47,9 22,-15 1,2 11,2-33,-1 15,1-16,-1 6,2-17,-1 9,8-27,-5 15,1-26,-1 15,0-5,-1 4,7-4,-3 4,12 6,-6-3,0 13,-2-6,0 19,-1-10,-9 10,4-6,18 44,10 66,-23-36,-6-26,-3-39,-3-12,3 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51.432"/>
    </inkml:context>
    <inkml:brush xml:id="br0">
      <inkml:brushProperty name="width" value="0.05" units="cm"/>
      <inkml:brushProperty name="height" value="0.05" units="cm"/>
      <inkml:brushProperty name="color" value="#933DC1"/>
    </inkml:brush>
  </inkml:definitions>
  <inkml:trace contextRef="#ctx0" brushRef="#br0">13 0,'-4'0,"1"0,-3 6,6 6,12 121,13 62,-13-103,-15 15,14-9,-9-81,3 66,-4-67,2 31,-9-17,5 6,6-48,-3 24,3-72,-5 60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58.430"/>
    </inkml:context>
    <inkml:brush xml:id="br0">
      <inkml:brushProperty name="width" value="0.05" units="cm"/>
      <inkml:brushProperty name="height" value="0.05" units="cm"/>
      <inkml:brushProperty name="color" value="#933DC1"/>
    </inkml:brush>
  </inkml:definitions>
  <inkml:trace contextRef="#ctx0" brushRef="#br0">5 230,'-3'0,"1"-3,2-1,0-1,2 1,4-4,48-16,-29 16,34 10,-28 13,-17-9,-16-3,7 0,9 15,-10-14,9 16,-5-10,-7 24,-8-7,3-14,-4-4,-14 5,17-10,-7 4,-9-6,5 3,-1-8,2 4,15-2,-8 1,-21-6,23 6,4 0,0 3,2-3</inkml:trace>
  <inkml:trace contextRef="#ctx0" brushRef="#br0" timeOffset="845">347 182,'-2'-3,"1"2,-5 1,6 5,0 4,23 67,-10-28,-5-25,-4-11,-6-15,2 5,-2 0,2-2</inkml:trace>
  <inkml:trace contextRef="#ctx0" brushRef="#br0" timeOffset="1213">368 13,'-3'-2,"-1"-1,-1-1,0 0,4 4,1 0</inkml:trace>
  <inkml:trace contextRef="#ctx0" brushRef="#br0" timeOffset="2066">521 183,'-2'0,"-2"0,0 0,-2 0,6 2,0 4,0 3,8 66,-3-30,-2-24,-5-24,2 3,-3 5,2-2,-1-6,1 3,1-7,0 3,-2-17,5-17,-3 36,2-18,9-3,11-14,-12 20,4 8,-2-2,-4 15,2-7,-5 8,2-4,7 12,8 14,-11-14,3 10,-2-6,1 20,0 4,-9-26,4 11,-12 38,-1-64,5 0</inkml:trace>
  <inkml:trace contextRef="#ctx0" brushRef="#br0" timeOffset="3122">968 174,'-2'-3,"0"1,-5-3,1-1,-2-1,-25-22,1 15,16 7,2 10,0-4,2 8,-1-4,4 12,0-7,9-2,-3 0,4 73,16-24,-14-45,20 27,-11-16,5-17,-3 7,4-26,-15 15,27-25,-13 13,-1-14,-1 8,-2-5,-11 20,14-31,-7 16,-10 3,1 14,0-18,0 10,-3 9,3 0,-8 0,4 0,7 6,-5-4,7 7,-4-4,5 11,-1-6,1 16,-2-9,1 16,0-11,-2 19,0-10,1 10,-1-6,-1 6,0-6,-5 5,2-5,-11 0,7-2,-8-5,-2 10,10-25,-4 10,-11-13,6 8,10-27,-2 12,-76-2,39-15,37 12,-35-22,19 13,2-8,13 14,-18-24,11 14,14 9,-3 3,3 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7:03.752"/>
    </inkml:context>
    <inkml:brush xml:id="br0">
      <inkml:brushProperty name="width" value="0.05" units="cm"/>
      <inkml:brushProperty name="height" value="0.05" units="cm"/>
      <inkml:brushProperty name="color" value="#933DC1"/>
    </inkml:brush>
  </inkml:definitions>
  <inkml:trace contextRef="#ctx0" brushRef="#br0">1 119,'0'-2,"0"-4,0 3,0 5,0 3,1 8,31 118,-15-66,13 124,-23-127,-9-56,1-3,-4-15,2 8,3 4</inkml:trace>
  <inkml:trace contextRef="#ctx0" brushRef="#br0" timeOffset="834">219 356,'0'-3,"0"0,8 3,46-3,29-10,53-25,-135 27,0 10,-11-10,4 5,-17 1,19 3,-24-5,13 3,-2 5,15-2,-29 7,16-4,-2 8,17-9,-32 20,17-11,9 7,-5-4,11 8,-4-5,8 2,-5-2,11 6,-6-4,7 9,-2-6,11-5,-6 3,12-7,-8 2,-12-21,6 10,60-15,-45-6,-27 18</inkml:trace>
  <inkml:trace contextRef="#ctx0" brushRef="#br0" timeOffset="1552">648 251,'-2'-1,"-3"1,14 75,7 16,-8-48,-8-25,4 11,-6-35,2 14,0-4,-2-30,5-45,7 17,-5 28,11 5,-11 12,20-14,-13 8,2 14,-11-1,18 11,-9-6,-1 24,-9-25,25 45,-14-25,1 10,-13-31,12 46,-12-46,3 38,-2-21,-7-13,4 6,-10-22,5 11,6 0</inkml:trace>
  <inkml:trace contextRef="#ctx0" brushRef="#br0" timeOffset="2513">1182 278,'-3'0,"3"-5,0 1,-3 1,-3-1,-3 1,-3-1,-28 2,-7 9,26 15,9-11,16 12,-7-8,11 7,-7-3,7 1,-2-3,6-2,-4 0,7-12,9 0,-22-3,27-14,-15 7,2-20,-2 12,-6-14,3 8,-10 1,4 2,-8 17,4-9,-1-23,-4 22,2 5,-1 12,1-6,4 7,3 18,-2-13,10 26,-11-32,16 53,-8-27,9 2,-15-23,15 53,-8-28,0 18,-10-48,10 78,-5-42,-16-10,10-30,-14 40,7-20,-12-18,19-4,-51 18,27-10,-12-10,9 6,-2-13,3 7,10-12,-4 7,6-13,-1 8,21 10,-9-2,3 4</inkml:trace>
  <inkml:trace contextRef="#ctx0" brushRef="#br0" timeOffset="3147">1483 2,'-1'-2,"-2"2,-2 0,5 2,0 7,11 77,-7-46,28 114,-32-152,36 147,-19-79,-28-91,14 45,-5-24,3 11,-4-20,2 10,-1-6,0 4,-6 1,4-1,-1-2,1 1,4 2</inkml:trace>
  <inkml:trace contextRef="#ctx0" brushRef="#br0" timeOffset="3462">1309 338,'-4'-3,"0"3,0 0,7-1,6-1,107-1,-19-5,-91 8,64-7,-20 0,-48 7,-2 0</inkml:trace>
  <inkml:trace contextRef="#ctx0" brushRef="#br0" timeOffset="4318">1737 59,'-4'-3,"-1"-1,5 11,3 2,15 66,7 39,-8-19,-8-48,-6-10,3 0,-3-4,0 2,2-22,-1 11,-4-24,3 11,2-15,-2 7,-5-6,2 3,-3-2,2-5,-1 3,11-23,-6 13,3-17,2-7,-6 28,3-11,14-3,-8 3,10 3,-6 0,-15 21,8-9,39-9,-28 24,-16-8,8 19,-3-8,7 59,-6-17,-8-46,-2 36,2-20,-5-14,4-8,-11 5,6-3,5-4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8:39.465"/>
    </inkml:context>
    <inkml:brush xml:id="br0">
      <inkml:brushProperty name="width" value="0.05" units="cm"/>
      <inkml:brushProperty name="height" value="0.05" units="cm"/>
      <inkml:brushProperty name="color" value="#0FC1A8"/>
    </inkml:brush>
  </inkml:definitions>
  <inkml:trace contextRef="#ctx0" brushRef="#br0">0 44,'0'-2,"0"-2,2 4,-1 0,1 3,1 1,8 26,-4-9,5 18,-7-22,-4 41,3-50,-3-7,8 1,-5-1,9-2,-11 1,23-5,15-2,-38 6,51-6,-28 3,22-1,-47 5,84-5,-45 3,15 1,-10 0,15-1,-9 1,9 1,-11-1,20-2,49 3,-108 0,121 0,-16 0,-100 0,46 0,8-2,79-4,-123 5,164 0,-141 0,58 1,-75 2,38-1,-29 1,12-1,-24 2,10 0,7 0,-8-2,-24-1,11 1,230 1,-109 7,-117-7,41 1,-24-1,-11-1,-26-1,60 4,-57-3,46 2,-26-2,-21 2,-6-3,31 0,-30 0,37 3,-37-3,35 3,-19-1,-6-2,-12 0,23 1,-12 0,-13-2,0 1,6 0,-3 0,-4 0,2 0,-5 0,3-3,1-9,0 6,1-12,0-12,-1 23,1-12,-1-10,1 8,-2 17,1-8,2-48,-2 60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8:45.181"/>
    </inkml:context>
    <inkml:brush xml:id="br0">
      <inkml:brushProperty name="width" value="0.05" units="cm"/>
      <inkml:brushProperty name="height" value="0.05" units="cm"/>
      <inkml:brushProperty name="color" value="#0FC1A8"/>
    </inkml:brush>
  </inkml:definitions>
  <inkml:trace contextRef="#ctx0" brushRef="#br0">142 35,'-5'0,"2"0,-5 1,6 0,-18 25,6-3,7-12,-10 25,15-31,-21 44,12-23,5 4,5-27,-9 46,10-47,-8 50,5-42,1-6,2-4</inkml:trace>
  <inkml:trace contextRef="#ctx0" brushRef="#br0" timeOffset="599">135 1,'-1'0,"-2"0,1 0,-2 0,3 2,1 1,2 5,18 41,-11-27,12 34,-21-56,26 62,-14-34,-2-13,0 6,-10-12,5 5,-3-13,2 4,-2-2,-7-5,5 2</inkml:trace>
  <inkml:trace contextRef="#ctx0" brushRef="#br0" timeOffset="984">53 207,'-1'0,"-1"0,-1 0,3-2,4 0,35-6,22-3,-23 5,-20 3,-22 2,10-2,-6 3</inkml:trace>
  <inkml:trace contextRef="#ctx0" brushRef="#br0" timeOffset="1711">341 42,'-2'0,"-2"0,1 3,1 3,-2 103,0-44,2-34,2-8,-1 3,2-17,2 7,0-8,-5-13,3 6,1-3,-2 2</inkml:trace>
  <inkml:trace contextRef="#ctx0" brushRef="#br0" timeOffset="2051">398 34,'0'-2,"0"5,0 3,7 34,4 25,-10-58,5 49,-4-46,3 29,-2-17,-2-15,0-6,4 12,-2-6,-3-7</inkml:trace>
  <inkml:trace contextRef="#ctx0" brushRef="#br0" timeOffset="3088">711 140,'-4'0,"0"1,-4 2,-1 0,-34 37,24-9,16-25,-2 13,1-7,8 6,12-4,-14-13,14 2,-7 0,2-12,-11 9,24-17,-13 8,-7-6,-4 15,12-23,-7 12,-8-2,4 2,-8 2,4 0,-7 6,4-3,2 7,-2-3,6 4,0-2</inkml:trace>
  <inkml:trace contextRef="#ctx0" brushRef="#br0" timeOffset="3765">940 33,'-4'-3,"-1"2,-1-1,0-1,-16-1,-9 2,11 4,12-1,-1 2,1 0,10-1,-5 1,0 24,9 12,-5-21,6 38,-3-6,-3-44,2 30,-1-15,1-12,-2-4,1 8,0-5,-1-10,-1 4,0-2</inkml:trace>
  <inkml:trace contextRef="#ctx0" brushRef="#br0" timeOffset="4319">753 197,'2'0,"3"0,64 4,-38-3,-5-5,1 3,-30-1,15 2,-12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26.627"/>
    </inkml:context>
    <inkml:brush xml:id="br0">
      <inkml:brushProperty name="width" value="0.05" units="cm"/>
      <inkml:brushProperty name="height" value="0.05" units="cm"/>
      <inkml:brushProperty name="color" value="#933DC1"/>
    </inkml:brush>
  </inkml:definitions>
  <inkml:trace contextRef="#ctx0" brushRef="#br0">8 40,'-2'-2,"-1"2,1 0,6 6,2 4,63 101,-14-25,-28-45,-13-22,7 8,-14-18,6 8,-14-13,-3-4,4 0,0-7,0 4,-2-5,2 7,-2-12,1 6,-4 1,4 5,-3-8,2 4,4-7,-2 12,9-27,-5 15,11-17,-15 28,15-48,-7 26,1-4,-9 26,10-29,-5 16,-9 12,4-5,-7 1,5 0,-2 2,2-1,10 2,-5 0,-2 0,0-1,0 9,-1-4,1 11,7 18,-7-26,3 12,18 36,-10-20,7 13,-4-8,-1-16,-1 6,0-27,0-2,-9 2,4-1,-2-23,0 12,-9-21,0-9,3 26,-3-11,-3-46,-5 21,10 44,-5-11,6 14,0 2,3 7,0 0,-3-4</inkml:trace>
  <inkml:trace contextRef="#ctx0" brushRef="#br0" timeOffset="684">548 101,'0'2,"0"1,32 33,6-18,-3-16,-19-1,-1-17,0 9,-7-7,3 4,-17-3,8 2,-19 0,10 1,-3 13,2-6,-45 8,31 5,15-6,-22 25,13-14,14 11,0-20,1 34,0-16,14 1,-11-20,27 28,-15-15,13-18,-23 1,45 5,4-15,-50 8,51-14,-28 7,-26 8</inkml:trace>
  <inkml:trace contextRef="#ctx0" brushRef="#br0" timeOffset="1145">890 56,'-2'0,"-4"-2,-1 2,0 2,5 4,2 4,6 82,-1-50,-4-33,3 17,-3-21,-1-2,-1-15,-3-22,2 18,4-27,-2 32,16-86,5 72,-18 22,30-1,-15 0,20 8,-31-4,-7 0</inkml:trace>
  <inkml:trace contextRef="#ctx0" brushRef="#br0" timeOffset="1821">1129 63,'-1'-1,"-7"1,4 1,4 13,42 31,-5-36,-20-5,7-20,-17 13,16-16,-10 10,-14-2,1 10,-7-21,4 11,-20 0,23 11,-43-5,23 3,-11 18,6-9,0 21,2-12,15 14,-7-8,21 12,-11-8,26 6,-13-4,26-2,-16-2,27-12,-15 4,12-17,-7 9,-7-25,2 13,-39-4,9 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8:52.413"/>
    </inkml:context>
    <inkml:brush xml:id="br0">
      <inkml:brushProperty name="width" value="0.05" units="cm"/>
      <inkml:brushProperty name="height" value="0.05" units="cm"/>
      <inkml:brushProperty name="color" value="#0FC1A8"/>
    </inkml:brush>
  </inkml:definitions>
  <inkml:trace contextRef="#ctx0" brushRef="#br0">92 12,'-2'-2,"0"2,-2 8,-1 40,8 32,-1-44,22 136,-14-141,-5-17,-6-17,3 8,-12-16,7 8,3-4,0 7</inkml:trace>
  <inkml:trace contextRef="#ctx0" brushRef="#br0" timeOffset="377">5 196,'-2'-1,"0"1,3 0,2 0,4 0,65-3,16 8,-43-4,-45-1,16 0,-16 0</inkml:trace>
  <inkml:trace contextRef="#ctx0" brushRef="#br0" timeOffset="1002">226 1,'-2'0,"0"0,-1 5,3 3,0 65,1-40,-4-2,2-22,-5 81,6-64,0-25,2 9,-1-5,4-14,-3 8,-3-13,3 7,4-12,-2 7,8-5,-3 4,3-2,-3 2,0 3,-1 0,-1 9,1-5,-4 13,2 12,-5-16,2 8,-1-3,0 2,2 56,2-19,-1-21,-4-19,1 9,-6-16,8 1,-3-1,-1 0</inkml:trace>
  <inkml:trace contextRef="#ctx0" brushRef="#br0" timeOffset="1587">412 193,'-2'-1,"-1"1,8 0,3 0,61-1,-36 1,-21-9,9 4,-16-8,7 5,-20-2,11 2,-12 3,6-1,-16 4,8-2,-16 9,-7 7,24-9,-11 10,11-6,-32 55,48-25,-5-30,23 15,-13-8,19-15,-24 3,34-3,-16 2,-24-4,0 3</inkml:trace>
  <inkml:trace contextRef="#ctx0" brushRef="#br0" timeOffset="2445">752 125,'-2'-2,"-7"-3,3 2,-20 1,-11 7,1 9,20-8,4 6,8-10,-6 17,4-9,15 4,-9-12,27 17,-15-9,21 0,-31-9,41 11,-42-12,33 9,-18-4,-19 2,3-7,-12 21,6-12,-74 18,34-20,15-8,29 1,-21-9,13 4,13-1,-6 1,9 4,-6 1</inkml:trace>
  <inkml:trace contextRef="#ctx0" brushRef="#br0" timeOffset="3104">793 180,'1'0,"2"3,1-1,37 11,-13-15,-7-11,-11 7,-11-3,6 1,-9-2,4 1,-16 3,8-2,-8 5,-5 2,18 1,-15 6,15-4,-7 2,0 13,0-7,12 14,-6-8,14 14,3 5,-8-25,3 10,10-9,-5 5,6-22,-4 10,69-51,-84 47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8:57.779"/>
    </inkml:context>
    <inkml:brush xml:id="br0">
      <inkml:brushProperty name="width" value="0.05" units="cm"/>
      <inkml:brushProperty name="height" value="0.05" units="cm"/>
      <inkml:brushProperty name="color" value="#0FC1A8"/>
    </inkml:brush>
  </inkml:definitions>
  <inkml:trace contextRef="#ctx0" brushRef="#br0">123 65,'-1'0,"-3"0,-1-2,-1-1,1 0,2 3,-6 0,-32 17,22-9,17 6,-2-9,0 14,0-8,8 1,-5-9,11 10,-6-6,9-5,-11-2,24 8,-13-4,6 0,-18-4,27 7,-14-3,-15 2,6-2,-17 6,9-4,-12 7,6-2,-7-4,4 2,-5-5,4 3,0-9,1 5,6-12,-2 6,0-10,0 5,8 8</inkml:trace>
  <inkml:trace contextRef="#ctx0" brushRef="#br0" timeOffset="454">256 3,'0'-1,"-4"0,4 4,0 5,9 72,-4-43,-7-37,5 19,0 61,-3-35,0-24,0-19,-3-1,3-1,-4-13,3 11,-1-5,2 7</inkml:trace>
  <inkml:trace contextRef="#ctx0" brushRef="#br0" timeOffset="933">177 178,'0'0,"-5"0,10 0,31 1,30-4,5-8,-58 9,9-5,-6 4,-11 0,-2 2,-3 1</inkml:trace>
  <inkml:trace contextRef="#ctx0" brushRef="#br0" timeOffset="1356">451 108,'0'-1,"0"0,-2 1,-2 1,4 0,0 6,-1 30,1 39,1-70,1-6,-1-1,7-31,-2 4,-3 17,4-12,19-22,-21 37,17-17,8 12,-2 26,-24-11,20 27,-11-15,-13-14</inkml:trace>
  <inkml:trace contextRef="#ctx0" brushRef="#br0" timeOffset="1678">643 90,'0'0,"0"-3,0 4,0 3,0 2,0 2,5 55,-3-53,-1 39,0-22,-1-27</inkml:trace>
  <inkml:trace contextRef="#ctx0" brushRef="#br0" timeOffset="1835">654 33,'0'-1,"-1"-1,-1 0,2 0,0 2</inkml:trace>
  <inkml:trace contextRef="#ctx0" brushRef="#br0" timeOffset="2778">766 81,'0'3,"0"6,2 66,3-18,-2-30,1-22,-3-1,5 3,-5-6,2-14,2-15,3-17,-8 45,3-20,11-8,-6 4,9 7,-5-2,0 16,0-9,-5 19,2-9,5 19,-5-9,0 14,1-8,-10 8,5-5,-4 5,-1 6,0-22,1 13,-1-15,4 3,-3-6,1 3,10-14,-6 6,-6 4</inkml:trace>
  <inkml:trace contextRef="#ctx0" brushRef="#br0" timeOffset="3413">1138 48,'-1'-1,"-3"-3,0 2,0 0,-2 2,-2 1,-20 20,-3 18,20 1,20-6,14-15,8-27,-17 4,2-21,5-11,-18 33,9-16,-13-1,5 1,-13 9,8-3,-4 13,1-6,-3 13,3-6,6 20,-4-11,8 22,-4-12,1 29,0-17,1 12,0-9,-9-34,4 14,-27 94,-5-70,17-21,-13-11,21-3,-31-7,18 3,-4-19,19 17,-24-23,14 12,20 13,-4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9:03.205"/>
    </inkml:context>
    <inkml:brush xml:id="br0">
      <inkml:brushProperty name="width" value="0.05" units="cm"/>
      <inkml:brushProperty name="height" value="0.05" units="cm"/>
      <inkml:brushProperty name="color" value="#0FC1A8"/>
    </inkml:brush>
  </inkml:definitions>
  <inkml:trace contextRef="#ctx0" brushRef="#br0">110 9,'-3'0,"0"-2,-2-1,0 3,-12 0,-5 3,4 6,4 8,4 3,5-11,5 2,-2-2,5-1,5 7,-6-12,2 4,17 2,-10-1,11-1,-6 1,6-6,-4 2,-5 1,5 3,-14-6,7 2,-20 1,10-1,-11 1,4 0,-12 2,-10 4,19-7,-19 3,18-4,-7 2,-9-8,13 0,7 1,9 1,-3 1</inkml:trace>
  <inkml:trace contextRef="#ctx0" brushRef="#br0" timeOffset="1108">596 42,'-4'0,"-1"-2,-1 0,-1-1,4 2,-44 0,24 11,13-5,-5 16,4-4,9-13,-15 29,7-16,8-2,1-14,-3 26,27-28,7-16,-18 10,10-14,-17 16,16-27,-10 15,-7 1,-2 12,0-14,-1 7,-7 15,6-5,-1 9,0-5,3 18,-2-20,12 35,-6-18,12 13,-17-30,13 21,-14-22</inkml:trace>
  <inkml:trace contextRef="#ctx0" brushRef="#br0" timeOffset="1611">721 71,'-1'1,"1"2,0 6,0 0,9 44,-8-31,0-13,-7-18,5 9,-5-17,2 9,2-10,2 17,9-33,-5 16,12-5,-7 4,8 7,-5-1,11 17,-21-4,35 9,-19-6,0 10,-18-13,0 0</inkml:trace>
  <inkml:trace contextRef="#ctx0" brushRef="#br0" timeOffset="2081">906 90,'-5'0,"3"-2,12 0,27-4,16-9,-22-2,-25 14,-10-28,-51 18,25 26,15-7,5 13,9-18,-12 32,6-17,17 11,-9-8,13 6,-6-3,23-10,-12 3,9-13,-6 6,7-22,-5 12,-24 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9:07.154"/>
    </inkml:context>
    <inkml:brush xml:id="br0">
      <inkml:brushProperty name="width" value="0.05" units="cm"/>
      <inkml:brushProperty name="height" value="0.05" units="cm"/>
      <inkml:brushProperty name="color" value="#0FC1A8"/>
    </inkml:brush>
  </inkml:definitions>
  <inkml:trace contextRef="#ctx0" brushRef="#br0">43 86,'-2'-2,"0"0,-1 2,2 1,1 6,2 37,5 20,-6-15,-1-25,0-23,0 0,0 8,0-5,0-4</inkml:trace>
  <inkml:trace contextRef="#ctx0" brushRef="#br0" timeOffset="376">4 0,'-2'0,"0"0,2 0</inkml:trace>
  <inkml:trace contextRef="#ctx0" brushRef="#br0" timeOffset="1023">152 67,'-1'0,"0"0,0 8,15 80,5 25,-4-66,-16-52,1 4,-5-21,4 19,-1-35,2 33,0-16,1-15,5-5,-4 33,1-15,8 16,-4-8,7 23,-5-12,9 18,-5-9,11 26,3 5,-19-25,12 24,-13-24,6 11,0 36,-13-58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9:13.700"/>
    </inkml:context>
    <inkml:brush xml:id="br0">
      <inkml:brushProperty name="width" value="0.05" units="cm"/>
      <inkml:brushProperty name="height" value="0.05" units="cm"/>
      <inkml:brushProperty name="color" value="#0FC1A8"/>
    </inkml:brush>
  </inkml:definitions>
  <inkml:trace contextRef="#ctx0" brushRef="#br0">101 24,'-5'0,"5"0,-3 3,3 3,9 37,5 17,1 35,-10-56,-3-21,-4-5,3 1,-2-10,1 4,0-12,0 6,-1-6,1 2,0 2</inkml:trace>
  <inkml:trace contextRef="#ctx0" brushRef="#br0" timeOffset="330">8 186,'-2'0,"-3"-4,6 1,4 1,33-2,22 0,-53 3,43-3,-23 2,-8 0,-15 1,24-2,-14 2,-12 1,-1 0,-1 0</inkml:trace>
  <inkml:trace contextRef="#ctx0" brushRef="#br0" timeOffset="923">242 10,'-2'-2,"-1"-1,1 2,-2-3,4 6,0 4,15 70,-9-40,0-4,-1 13,-4-31,4 8,-4-12,3 6,-3-10,0-3,-1 0,-2-10,2 6,1-12,-1 6,1-12,0 15,5-24,-3 13,7-1,-9 13,15-18,-8 10,-2 10,-5 1,10 0,-5 0,2 11,-1-6,2 12,0-7,0 15,-8-25,16 48,-8-27,1 0,3 3,-12-22,6 10,-1-20,0 11,-6-3</inkml:trace>
  <inkml:trace contextRef="#ctx0" brushRef="#br0" timeOffset="1531">457 167,'-1'0,"0"-1,2 1,3 0,34 3,15-5,-49 2,24-11,-12-4,-15 14,-1-14,0 6,-15 1,9 1,-11 2,17 5,-29-4,15 1,1 11,0-5,4 8,-1-4,9 11,-4-6,11 6,-6-3,14 6,-7-3,14 3,9 1,-25-19,12 11,6-17,-5 8,-3-16,6-1,-16 10,7-5,-12 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9:16.178"/>
    </inkml:context>
    <inkml:brush xml:id="br0">
      <inkml:brushProperty name="width" value="0.05" units="cm"/>
      <inkml:brushProperty name="height" value="0.05" units="cm"/>
      <inkml:brushProperty name="color" value="#0FC1A8"/>
    </inkml:brush>
  </inkml:definitions>
  <inkml:trace contextRef="#ctx0" brushRef="#br0">3 2,'0'-1,"-1"1,-1 5,2 1,3 42,4 66,-3-48,4-21,-7-40,3 11,-1-6,-6-17,3 9,-4-6,4 4</inkml:trace>
  <inkml:trace contextRef="#ctx0" brushRef="#br0" timeOffset="702">220 108,'-1'0,"-1"-3,-1 0,-2 1,-1 1,1 1,-4 0,-38 20,22 4,21-20,-7 21,4-11,7 2,0-12,6 17,-3-10,12-6,-14-3,25-1,-12-1,-1-13,-12 11,19-22,-11 12,-4-9,-5 21,10-27,-8 7,-2 20,0-7,0 4,0 11,-1-6,2 15,-1-8,3 18,-2-11,11 16,-6-9,3-1,5 2,-12-20,6 10,-8-14</inkml:trace>
  <inkml:trace contextRef="#ctx0" brushRef="#br0" timeOffset="1255">363 86,'-1'0,"-1"0,-2 1,1 4,-2 2,-2 35,5 11,1-31,4-16,-3-5,1 9,-1-6,1-16,-1 12,-2-27,0 15,4-15,-2 8,10-5,-5 4,8 7,-5-3,4 10,3 3,-12 2,12 13,-12-10,6 4,-3 13,3 8,-6-20,6 24,-7-23,3 21,-3-20,-1 9,-1-12,0-1,0-5</inkml:trace>
  <inkml:trace contextRef="#ctx0" brushRef="#br0" timeOffset="2345">659 100,'-1'-1,"-3"-2,0 1,0 0,-1 0,-1-1,-26 6,5 7,15-5,-11 41,14-8,5-20,10 0,-3-2,-1-10,9 5,-5-4,3-17,-6 10,16-18,8-12,-25 28,20-32,-7 0,-13 31,0-21,0 11,-6 9,4 3,-4-4,3 5,-3 7,4-6,-3 18,2-9,0 19,0-11,-1 26,1-17,0 18,0-9,0-6,0 1,-4-9,-5 7,8-23,-4 9,-12-13,7 7,-8-15,4 7,-8-10,-10-5,24 11,-10-5,4-1,-1 1,12 1,-5-1,9 8</inkml:trace>
  <inkml:trace contextRef="#ctx0" brushRef="#br0" timeOffset="3279">739 87,'0'3,"0"3,0 2,6 41,-3-24,3 16,-1-11,-2-27,4 3,-5-4,2 2,5-20,-3 11,8-11,-4 5,-2-4,0 3,-12 9,7-3,15-36,-8 12,-5 17,-3 5,1-2,-6 13,3-5,-2-1,3 5,-1-2,3 7,-3-6,1 16,0-9,2 17,-3-21,4 39,-2-21,4 7,-6-25,9 27,-5-14,-5-23,1 6</inkml:trace>
  <inkml:trace contextRef="#ctx0" brushRef="#br0" timeOffset="4014">1090 51,'-12'-5,"6"3,-2 2,-29 15,11 5,14-11,8 7,4-15,-8 31,4-16,14 7,-10-21,11 24,-6-12,5-21,-9 7,19-13,-11 7,0-16,6-8,-14 29,7-14,-8 1,5 0,-4 4,2-1,-2 9,1-5,0 12,-1-7,5 16,-3-9,3 21,1 16,-5-33,1 15,-3 4,4 9,-2-20,1-19,-3 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9:22.197"/>
    </inkml:context>
    <inkml:brush xml:id="br0">
      <inkml:brushProperty name="width" value="0.05" units="cm"/>
      <inkml:brushProperty name="height" value="0.05" units="cm"/>
      <inkml:brushProperty name="color" value="#0FC1A8"/>
    </inkml:brush>
  </inkml:definitions>
  <inkml:trace contextRef="#ctx0" brushRef="#br0">200 11,'-1'-1,"-2"-1,0-1,-2 1,1-1,-1 3,-17 9,-10 10,17-10,6 2,-2-2,7 1,-4-1,7 1,5 6,-3-14,0 7,6-2,-3 0,5-5,-3 3,8-8,-4 3,9-12,-7 6,-5-5,3 4,-2-2,1-3,-7 8,4-3,-8 1,2 2,0 1,-4-4,4 12,0-5,0 14,0-8,1 15,-1-20,-2 48,1-24,-6 17,7-36,-4 61,1-30,1-4,0-4,-2-6,4-17,-8 21,4-12,-5-13,4 5,-11-10,14 3,-23-3,-3-9,26 12,-27-20,28 20,-14-10,7-2,-2 3,4 1,-2 0,11 8,-3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9:51.351"/>
    </inkml:context>
    <inkml:brush xml:id="br0">
      <inkml:brushProperty name="width" value="0.05" units="cm"/>
      <inkml:brushProperty name="height" value="0.05" units="cm"/>
      <inkml:brushProperty name="color" value="#0FC1A8"/>
    </inkml:brush>
  </inkml:definitions>
  <inkml:trace contextRef="#ctx0" brushRef="#br0">11 68,'-2'-1,"0"1,-1 0,2 0,1 2,0 0,12 10,8 0,-2-7,-8-5,-5 0,26-15,-22 4,-4 7,-5-2,0 4,2-7,-1 3,-4 0,3 4,-8-7,4 4,-2 0,6 5,-12-9,5 5,-2 2,1-1,-1 3,0-2,0 6,1-3,3 5,-1-3,2 6,0-3,2 8,-1-4,4 6,-2-4,10 8,-5-5,0 1,7 12,-9-23,5 11,11-3,-7-1,0-7,-2 3,0-12,6 1,-10 2,5-1,5-9,-3 5,2-6,-2 4,-12 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2:37.471"/>
    </inkml:context>
    <inkml:brush xml:id="br0">
      <inkml:brushProperty name="width" value="0.05" units="cm"/>
      <inkml:brushProperty name="height" value="0.05" units="cm"/>
      <inkml:brushProperty name="color" value="#0FC1A8"/>
    </inkml:brush>
  </inkml:definitions>
  <inkml:trace contextRef="#ctx0" brushRef="#br0">106 132,'-3'0,"-1"0,1 0,-1 4,4-1,7 48,-2-11,1-9,-4-16,-4-13,2 7,1-7,-1 3,0-3,0 2,-1-2,1-1,0-1</inkml:trace>
  <inkml:trace contextRef="#ctx0" brushRef="#br0" timeOffset="443">2 0,'-2'4,"2"-4</inkml:trace>
  <inkml:trace contextRef="#ctx0" brushRef="#br0" timeOffset="1561">418 122,'-4'-2,"4"4,0 5,16 57,-5-19,-10-15,-1-15,2-15,-1 7,-4-12,3 5</inkml:trace>
  <inkml:trace contextRef="#ctx0" brushRef="#br0" timeOffset="1975">380 38,'0'-1,"0"-2,0 0,0 3</inkml:trace>
  <inkml:trace contextRef="#ctx0" brushRef="#br0" timeOffset="2635">631 100,'-3'-3,"-1"0,1 0,1 3,-4 0,-18 5,-7 6,15-3,9-3,4-1,2-1,2 2,-2-1,8 2,-6-4,18 9,-9-4,10 0,-18-6,25 8,-13-4,-5 4,-7-7,8 10,-4-6,-7 0,1-6,-5 13,3-7,-8 3,5-3,-6 4,3-3,7-9,-4 5,-21-1,15-2,9 0,-4 0,-5-8,3 5,8 0,-5 0,-4-8,9 11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2:41.267"/>
    </inkml:context>
    <inkml:brush xml:id="br0">
      <inkml:brushProperty name="width" value="0.05" units="cm"/>
      <inkml:brushProperty name="height" value="0.05" units="cm"/>
      <inkml:brushProperty name="color" value="#0FC1A8"/>
    </inkml:brush>
  </inkml:definitions>
  <inkml:trace contextRef="#ctx0" brushRef="#br0">110 13,'0'-4,"0"3,0-3,0 6,0 6,15 79,-9-45,2-9,-8-29,9 49,-5-26,-4-23,0-2,-4 10,2-6,2-14,0 8</inkml:trace>
  <inkml:trace contextRef="#ctx0" brushRef="#br0" timeOffset="558">2 159,'-2'-3,"2"0,0 0,2 0,6 0,79-3,-53 4,-17 0,41-8,-29 2,-15 5,-19 2,10-1,-5 2</inkml:trace>
  <inkml:trace contextRef="#ctx0" brushRef="#br0" timeOffset="997">230 5,'0'-1,"0"-2,0 4,0 8,11 38,-1 19,-9-18,-1-24,0-23,0 7,-4-4,4-13,0 9,9-18,-9 15,16-16,-13 15,35-29,-33 29,10-2,-3 12,-8-4,2 2,-1 17,0-9,1 17,-1-10,-4 5,2-5,-1-15,-1 7,-1-11</inkml:trace>
  <inkml:trace contextRef="#ctx0" brushRef="#br0" timeOffset="1428">434 127,'-3'0,"-1"0,1 0,7 0,2 0,23 3,1-3,-19-8,-9-4,-10 3,-1 4,2 2,-10 8,-1 1,3 0,10-3,-4 3,9-3,-5 2,-5 12,3-6,9 10,-2-15,9 22,-5-11,9-6,-12-8,21 9,-9-5,11-7,-19 1,23-8,-12 4,-2-10,-11 11,-3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31.422"/>
    </inkml:context>
    <inkml:brush xml:id="br0">
      <inkml:brushProperty name="width" value="0.05" units="cm"/>
      <inkml:brushProperty name="height" value="0.05" units="cm"/>
      <inkml:brushProperty name="color" value="#933DC1"/>
    </inkml:brush>
  </inkml:definitions>
  <inkml:trace contextRef="#ctx0" brushRef="#br0">120 155,'-4'0,"-5"4,4 5,2 68,2-40,10 102,-7-105,20 87,-10-49,-19-67,7 1,9 9,-5-4,4-13,-7 3,6-4,-3 3,-8-16,4 8,0 8</inkml:trace>
  <inkml:trace contextRef="#ctx0" brushRef="#br0" timeOffset="392">8 175,'-3'0,"-2"0,7 0,5 0,56 2,21 7,-28 3,-23 4,-17-8,-28 4,13-3,-21 18,12-10,-32 36,8-15,16-20,13-16,0 2,3-4</inkml:trace>
  <inkml:trace contextRef="#ctx0" brushRef="#br0" timeOffset="966">422 168,'-3'0,"-5"12,8 1,11 76,-5-45,-4-25,-1-13,0-2,-2-6,1 3,-6-40,5 37,-9-61,6 33,10-10,-6 34,18-51,-10 30,19 13,-27 14,49-19,-25 9,12 26,-34-15,29 11,-31-12</inkml:trace>
  <inkml:trace contextRef="#ctx0" brushRef="#br0" timeOffset="1494">690 223,'0'-1,"0"-1,-2 2,9 0,2 0,59-6,-25-26,-63 20,19 10,-31 0,29 1,-37 13,19-7,2 18,17-21,-21 41,22-40,0 47,0-26,24-2,-23-21,48 33,-26-19,13-24,-8 13,-23-9,-4 5</inkml:trace>
  <inkml:trace contextRef="#ctx0" brushRef="#br0" timeOffset="2228">920 144,'-2'0,"-5"0,4 0,0 0,3 2,3 9,38 52,18 23,-30-45,18-13,-33-27,-7 0,-8-18,2 16,4-34,-2 18,2-18,-5 33,15-46,-7 24,-10 5,3 17,6-25,-4 13,3 19,-2-9,-4 4</inkml:trace>
  <inkml:trace contextRef="#ctx0" brushRef="#br0" timeOffset="2521">1313 193,'-2'-2,"-2"0,-5 2,3 0,0 2,2 4,4 6,16 82,-4-39,-6-29,-6-32,3 15,-3-9</inkml:trace>
  <inkml:trace contextRef="#ctx0" brushRef="#br0" timeOffset="2939">1237 3,'-2'-2,"2"2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2:45.526"/>
    </inkml:context>
    <inkml:brush xml:id="br0">
      <inkml:brushProperty name="width" value="0.05" units="cm"/>
      <inkml:brushProperty name="height" value="0.05" units="cm"/>
      <inkml:brushProperty name="color" value="#0FC1A8"/>
    </inkml:brush>
  </inkml:definitions>
  <inkml:trace contextRef="#ctx0" brushRef="#br0">11 150,'-2'0,"-1"0,1 2,-1 1,3 3,7 64,-1-38,-3-16,-3-17,2 8,-1-11,1 5,-7-11,2-5,2 9,3-9,-2 11,8-16,-4 9,4-1,-7 8,13-11,-7 6,3 6,6-1,-13 2,6 6,-2-2,-3 13,-4-15,7 30,-3-15,3 9,-7-23,4 33,-1-18,0-10,-1 4,-2-10</inkml:trace>
  <inkml:trace contextRef="#ctx0" brushRef="#br0" timeOffset="666">179 127,'-4'0,"4"7,9 23,7 8,-3-15,-6-12,-4-7,-2-2,8-1,-6 0,7-6,1-10,-5 7,-5-8,-1 16,5-27,-3 12,-6 9,4 5,-5-13,3 7,1 7,1 0,-3 3,2-2,-1 12,0-6,6 12,-4-5,5 5,-2-4,3 1,-3-2,-3-14</inkml:trace>
  <inkml:trace contextRef="#ctx0" brushRef="#br0" timeOffset="1718">348 154,'-5'0,"3"5,2-2,32 114,-26-90,-4-16,-4-11,3 4,-10-23,7 1,1 12,1-5,2 6,-2-2,4-18,-3 10,4-4,-4 13,11-13,-6 7,2 14,-1-7,5 5,-10 0,9 12,-5-7,1 21,0-12,-2 12,-3-23,2 29,-4-31,0 20,0-11,-3-17,3 7,0-21,0 12,0-16,3-15,-3 39,2-18,10-3,-6 3,3 6,-2-2,2 15,-1-7,1 14,-2-7,2 23,-1-12,-6 20,3-12,-5 4,3-3,-2-7,1 2,-2-15</inkml:trace>
  <inkml:trace contextRef="#ctx0" brushRef="#br0" timeOffset="2437">635 1,'0'4,"0"4,9 46,3 28,-5-23,-4-31,-8-21,6 1,-1-6,0 3,1-19,1-6,-1 12,1-5,2 9,-2-4,6-18,7 4,-13 18,14 2,-8-1,3 18,-7-13,10 15,-7-8,-6 11,0-17,-1 33,1-18,-11 5,8-20,-23 25,12-14,-11-17,6 9,7-21,10 15,-9-11,10 11</inkml:trace>
  <inkml:trace contextRef="#ctx0" brushRef="#br0" timeOffset="3334">797 173,'-3'0,"-3"0,8 0,2 0,25 5,9-5,-16-5,-9-7,-6 6,-7 6,4-3,-3-15,-10 3,-3 8,10 6,-13 0,14 0,-16 6,14-5,-13 14,7-7,4 5,4-10,-11 19,6-11,7 4,-1-11,5 16,-5-17,10 13,-4-8,14-5,-19-2,25 4,-12-2,3-6,-16 4,29 0,-16 0,-14 0</inkml:trace>
  <inkml:trace contextRef="#ctx0" brushRef="#br0" timeOffset="3926">988 123,'-6'-4,"1"4,1 4,2 3,12 84,4-26,-11-52,0 7,0-4,-4-22,1 9,-7-18,4 8,-2-19,1 11,3-12,1 21,5-30,-4 31,11-23,-7 12,14 1,-16 12,21-11,-22 14,23 0,-12 0,-8 11,-5-11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2:51.164"/>
    </inkml:context>
    <inkml:brush xml:id="br0">
      <inkml:brushProperty name="width" value="0.05" units="cm"/>
      <inkml:brushProperty name="height" value="0.05" units="cm"/>
      <inkml:brushProperty name="color" value="#0FC1A8"/>
    </inkml:brush>
  </inkml:definitions>
  <inkml:trace contextRef="#ctx0" brushRef="#br0">68 124,'-4'-1,"3"0,-3 1,0 0,0 0,-1 0,-10 5,-6 7,12 4,9 5,-1-11,11 5,-5-4,8 1,-5-1,4-4,-1 1,-2-8,0 3,-2-9,1 6,-1-11,0 5,6-49,-11 16,-2 39,-3-29,1 16,-10 11,5-5,-11 11,7-5,1 2,-1-1,8 5,-4-3,7-2</inkml:trace>
  <inkml:trace contextRef="#ctx0" brushRef="#br0" timeOffset="576">287 28,'-1'0,"-2"-3,-2 0,-1 0,0 0,-24-3,16 14,8 12,2 14,2-18,10 18,-5-11,6 2,-3-2,0-12,0 2,-6-11,4 5,-6-12,2 7,0-2</inkml:trace>
  <inkml:trace contextRef="#ctx0" brushRef="#br0" timeOffset="1035">196 136,'-2'0,"0"-1,-2 1,7 0,5 0,66 6,-45-3,-29-3</inkml:trace>
  <inkml:trace contextRef="#ctx0" brushRef="#br0" timeOffset="1696">532 16,'0'-2,"0"7,0 4,10 47,10 22,-10-40,-10-24,6 11,-5-17,3 9,-9-16,4 8,-1-15,1 8,4-16,-2 9,-1 5</inkml:trace>
  <inkml:trace contextRef="#ctx0" brushRef="#br0" timeOffset="1972">491 103,'-4'0,"0"0,3 0,3 0,8 0,72 3,-29 0,-23-3,-30 0</inkml:trace>
  <inkml:trace contextRef="#ctx0" brushRef="#br0" timeOffset="2524">698 78,'-6'0,"1"2,3 3,2 2,2 59,-2-36,3 23,-2-35,0-11,-1-12,1 6,-1-1</inkml:trace>
  <inkml:trace contextRef="#ctx0" brushRef="#br0" timeOffset="2880">636 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3:02.645"/>
    </inkml:context>
    <inkml:brush xml:id="br0">
      <inkml:brushProperty name="width" value="0.05" units="cm"/>
      <inkml:brushProperty name="height" value="0.05" units="cm"/>
      <inkml:brushProperty name="color" value="#0FC1A8"/>
    </inkml:brush>
  </inkml:definitions>
  <inkml:trace contextRef="#ctx0" brushRef="#br0">2 63,'-2'-2,"2"-2,0 3,0 2,0 4,0 1,3 32,2-14,-5 15,0-33,0-3,-1-20,3-25,3 19,-5 18,3-12,-1 7,5 7,-5 1,10-4,-6 3,-2 3,-1 0,5 2,-4-2,4 5,-7-4,11 10,-6-6,0 13,-5-16,12 25,-6-13,-2 3,-4-17,6 22,-2-12,-8-10,3 5,0-7,0 3,-2-8,2 4,0-13,0 8,-4-15,2 8,5-4,-2 2,3 9,-3-3,7 6,-4-4,1 7,3 2,-7 0,2 10,-2-8,4 18,-3-17,2 9,-1-7,0 3,9 65,-12-64,0-6,3 4,-2-2,-1-5</inkml:trace>
  <inkml:trace contextRef="#ctx0" brushRef="#br0" timeOffset="641">275 69,'-2'0,"4"3,4-1,2-2,-5 0,69-11,-54-3,-11 6,-16 2,8 1,-8-2,3 0,-8 8,4-4,7 7,-4-3,-22 20,-4 31,28-7,4-36,4 20,-2-11,11-15,-9 0,20 4,-10-2,10-11,-17 6,9-6,-15 6</inkml:trace>
  <inkml:trace contextRef="#ctx0" brushRef="#br0" timeOffset="1275">564 5,'0'-2,"-3"1,-2-1,4 2,-7 0,5 0,-24 14,-26 29,40-25,12-16,2 10,-1-5,15-2,-14-3,22 4,-20-5,33 6,-18-4,-1 4,-15-7,13 13,-6-6,-18-2,9-5,-6 13,6-12,-25 9,14-4,-5-3,4 2,-4-3,2 0,-1 1,2 0,4 3,-2-2,14-7,-3 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3:04.745"/>
    </inkml:context>
    <inkml:brush xml:id="br0">
      <inkml:brushProperty name="width" value="0.05" units="cm"/>
      <inkml:brushProperty name="height" value="0.05" units="cm"/>
      <inkml:brushProperty name="color" value="#0FC1A8"/>
    </inkml:brush>
  </inkml:definitions>
  <inkml:trace contextRef="#ctx0" brushRef="#br0">5 48,'0'-3,"-3"3,2 1,3 3,3 5,-2-4,30 36,2 0,-17-23,-2-17,-10 0,-6-1</inkml:trace>
  <inkml:trace contextRef="#ctx0" brushRef="#br0" timeOffset="387">147 1,'-3'0,"-1"0,1 0,-1 0,-1 3,0 3,-11 61,8-11,4-20,4-28,-2 13,-3-10,1 4,-3 0,2-2,4-9,-2 4,2-7,-1 3,2-4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3:06.109"/>
    </inkml:context>
    <inkml:brush xml:id="br0">
      <inkml:brushProperty name="width" value="0.05" units="cm"/>
      <inkml:brushProperty name="height" value="0.05" units="cm"/>
      <inkml:brushProperty name="color" value="#0FC1A8"/>
    </inkml:brush>
  </inkml:definitions>
  <inkml:trace contextRef="#ctx0" brushRef="#br0">58 73,'-1'0,"-4"0,5 3,0 3,4 38,1 13,-2-31,3-28,-2 14,-4-18,0 6</inkml:trace>
  <inkml:trace contextRef="#ctx0" brushRef="#br0" timeOffset="420">7 1,'-4'-1,"1"1,3 0</inkml:trace>
  <inkml:trace contextRef="#ctx0" brushRef="#br0" timeOffset="1273">198 43,'0'-3,"-4"0,0 3,-1 0,-2 0,1 0,-14 7,11-4,-7 8,10 1,3-6,27 10,-2-4,-12-7,-1 0,1-1,-1-1,0 0,1 3,-1-2,-5-1,2 0,-6-2,4 1,-6 5,2-3,-2 3,1-3,-7 6,5-3,-6-1,4 1,-3-4,1 2,-6-8,4 4,-6-17,6 10,-8-8,4 3,16 10,-3 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30.437"/>
    </inkml:context>
    <inkml:brush xml:id="br0">
      <inkml:brushProperty name="width" value="0.05" units="cm"/>
      <inkml:brushProperty name="height" value="0.05" units="cm"/>
      <inkml:brushProperty name="color" value="#0FC1A8"/>
    </inkml:brush>
  </inkml:definitions>
  <inkml:trace contextRef="#ctx0" brushRef="#br0">2 192,'-1'0,"0"1,1 1,0 3,0-2,19 72,-12-45,-2-15,-5-15,3 7,-4-11,2 6,-5-13,-1-12,5 19,-4-20,2 9,5 2,-3 7,9-13,-4 8,3 6,-6 2,11-1,-5 0,4 10,-11-6,21 11,-12-7,-6-2,-4-2</inkml:trace>
  <inkml:trace contextRef="#ctx0" brushRef="#br0" timeOffset="636">115 263,'-2'0,"1"0,7 4,21 1,24-10,-30-8,-17 10,1-10,-2 5,-12-6,9 10,-15-7,7 4,-6 7,3-3,1 9,8-5,-14 15,7-8,8 10,-3-7,8 11,-4-21,8 30,6-8,-14-23,6 10,9-14,-5 6,-10-9,0 7</inkml:trace>
  <inkml:trace contextRef="#ctx0" brushRef="#br0" timeOffset="1449">307 164,'0'1,"0"2,0 5,1 27,1 80,-1-71,-1-36,1 15,4-8,-4-13,2 1,-3-3,2-3,0 2,-1-7,-1 7,-4-18,2 10,-2-9,4 16,-10-24,9 24,-6-25,4 15,1-7,1 18,0-27,0 14,6 3,-2 0,1 3,-1-1,-1 5,1-2,6 9,-4-5,7 9,-4-6,3 11,7 6,-10-9,-9-9,5 3,4 9,-8-8,-1-2,-22 6,0-7,15 0,-14-3,15 2,-8-2,17 2,-2 0</inkml:trace>
  <inkml:trace contextRef="#ctx0" brushRef="#br0" timeOffset="2153">381 249,'0'-1,"0"0,0 0,6 1,1 0,1-1,52-17,-30 9,-27-3,12 2,-20-2,10 1,-14 4,7-1,-14 9,7-5,-8 10,5-5,-3 15,-2 7,14-18,-10 31,10-29,1 40,1-25,16-11,-9 4,15-16,-9 8,-7-14,2 7,22-11,-12 5,-18 3,1 3</inkml:trace>
  <inkml:trace contextRef="#ctx0" brushRef="#br0" timeOffset="2759">647 179,'-4'-3,"2"1,-2 0,1 0,-2-1,-1 3,-19 15,-7 14,17-16,10 8,-4-6,10 1,-4-1,8-3,-4 1,15-18,-8 8,13-12,-7 7,2-11,2-9,-14 16,6-7,-10-6,4 4,-7 0,3 0,-1 10,0-5,1 14,-1 14,1-15,0 23,0-11,6 2,-6-13,9 23,-5-12,5-7,-7-6,11 11,-5-6,-8-7</inkml:trace>
  <inkml:trace contextRef="#ctx0" brushRef="#br0" timeOffset="3116">742 93,'-2'0,"2"4,0 4,9 65,-4-15,-3-21,-1-29,-3 16,1-20,1 10,-3-16,2 7,-1-9,0 5,2-1</inkml:trace>
  <inkml:trace contextRef="#ctx0" brushRef="#br0" timeOffset="3385">699 186,'-1'0,"-3"0,8-1,34-2,18 1,-13 2,-43 0,0 0</inkml:trace>
  <inkml:trace contextRef="#ctx0" brushRef="#br0" timeOffset="4034">846 228,'0'0,"2"0,3 0,1 0,2-2,47-15,-32 1,-12 8,-17 5,6 1,-7-2,3 1,-11 4,14-1,-21 4,21-4,-23 12,13-7,1 9,0-6,6 13,-4-8,16 8,-8-6,19 3,13 0,-17-9,5-19,-4 9,-14-7,8 3,-10 5</inkml:trace>
  <inkml:trace contextRef="#ctx0" brushRef="#br0" timeOffset="4709">1120 191,'-4'-1,"2"-1,0 1,-2-2,1 1,-2-1,-22-2,-13 7,10 7,15-4,12 16,-6-9,10 14,-5-7,13 5,-8-5,13-4,-8 0,9-15,9-8,-21 7,25-23,-25 21,24-30,-23 29,15-30,-15 27,7-11,-10-9,5 6,-13-6,7 5,-15-8,9 5,-9 6,5-1,5 14,-3-6,8 16,0-4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37.380"/>
    </inkml:context>
    <inkml:brush xml:id="br0">
      <inkml:brushProperty name="width" value="0.05" units="cm"/>
      <inkml:brushProperty name="height" value="0.05" units="cm"/>
      <inkml:brushProperty name="color" value="#0FC1A8"/>
    </inkml:brush>
  </inkml:definitions>
  <inkml:trace contextRef="#ctx0" brushRef="#br0">69 105,'0'-1,"-3"-2,3 2,-2-1,2-2,0 1,0 4,0 2,0 4,9 46,-6-21,-4-17,1-7,-1-11,1 3</inkml:trace>
  <inkml:trace contextRef="#ctx0" brushRef="#br0" timeOffset="405">5 4,'-2'-1,"0"-2,2 3</inkml:trace>
  <inkml:trace contextRef="#ctx0" brushRef="#br0" timeOffset="1196">103 37,'0'-2,"0"2,0 3,2 5,17 57,-7-21,-6-21,-7-26,2 4,2 1,-2-1,-1-17,0 16,1-27,0 14,-1-4,0 3,3 2,2-4,-4 14,1-6,0 13,0-7,4 11,-3-6,3 14,-2-8,3 5,-3-3,1 1,-1-1,1-1,-1 0,-1 1,0-1,-3-6,3 3,-3-7,0 4,0-4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40.745"/>
    </inkml:context>
    <inkml:brush xml:id="br0">
      <inkml:brushProperty name="width" value="0.05" units="cm"/>
      <inkml:brushProperty name="height" value="0.05" units="cm"/>
      <inkml:brushProperty name="color" value="#0FC1A8"/>
    </inkml:brush>
  </inkml:definitions>
  <inkml:trace contextRef="#ctx0" brushRef="#br0">75 0,'-1'0,"1"5,0 2,11 60,-7-27,-2-26,0 11,-2-7,2 4,0-15,-1 6,-1-17,0 8,0 2,1-3,-1-3</inkml:trace>
  <inkml:trace contextRef="#ctx0" brushRef="#br0" timeOffset="289">5 133,'-2'-1,"-1"0,5 1,3-2,32 2,16 2,-13-4,-13-1,-24 3,8-4,-10 4,-1 0</inkml:trace>
  <inkml:trace contextRef="#ctx0" brushRef="#br0" timeOffset="864">218 23,'-3'0,"3"4,0 4,4 63,1-15,-5-51,4 34,-4-36,4 18,-3-9,-1-15,0 4,0-4,0 2,2-11,-2 11,5-20,4-2,-9 23,4-12,4 5,5-3,-12 9,5-4,-5 9,2-4,0 3,-1-2,4 9,-3-4,9 9,-6-4,0 1,0-2,-3-5,1 2,-2-7,1 3,-3-3</inkml:trace>
  <inkml:trace contextRef="#ctx0" brushRef="#br0" timeOffset="1493">373 156,'3'0,"1"-1,1-1,41-5,-24 0,-11 4,-5-6,1 4,-8-3,4-4,-3 11,0-5,-6 4,3-2,-6 2,4 0,-9 4,5-2,-3 4,2-3,9 2,-4 0,-15 21,7 5,7-16,8 8,-5-3,15-6,-8 2,14-7,-7 2,9-12,-5 6,5-14,-20 11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43.268"/>
    </inkml:context>
    <inkml:brush xml:id="br0">
      <inkml:brushProperty name="width" value="0.05" units="cm"/>
      <inkml:brushProperty name="height" value="0.05" units="cm"/>
      <inkml:brushProperty name="color" value="#0FC1A8"/>
    </inkml:brush>
  </inkml:definitions>
  <inkml:trace contextRef="#ctx0" brushRef="#br0">81 125,'0'-2,"0"1,0-3,0 0,-3 0,-2-1,-2 3,-23-2,9 11,12 7,4-8,14 7,12 7,9-3,-1-4,-26-11,23 10,-9-3,-12-7,-5 9,-13-4,9-5,-18 13,12-9,-7-1,5 0,-20 9,30-15,1 0,1 1</inkml:trace>
  <inkml:trace contextRef="#ctx0" brushRef="#br0" timeOffset="412">158 4,'-2'-2,"2"1,0 2,2 6,15 37,6 21,-8-15,-9-26,-9-11,5 4,-9-11,4 6,0-14,0 6,2-8,1 4</inkml:trace>
  <inkml:trace contextRef="#ctx0" brushRef="#br0" timeOffset="687">106 149,'-4'0,"6"-2,5-1,62-5,-18 3,-46 5,23-3,-8 3,-19 0,-1 0</inkml:trace>
  <inkml:trace contextRef="#ctx0" brushRef="#br0" timeOffset="1159">318 110,'-3'0,"2"0,1 6,3 29,0-1,2-3,-3-10,-3-17,1-2,-1 0,2-8,1-9,-1 12,0-23,0 11,2-3,-2 12,7-17,-3 10,1 9,-5 2,15-7,-8 4,1 11,-8-5,17 9,-9-4,-9-6</inkml:trace>
  <inkml:trace contextRef="#ctx0" brushRef="#br0" timeOffset="1542">433 120,'0'0,"0"-2,0 6,0 2,0-3,5 32,-2 2,-3-19,0-18</inkml:trace>
  <inkml:trace contextRef="#ctx0" brushRef="#br0" timeOffset="1931">451 24,'-3'-1,"2"1,-1 0,2 0</inkml:trace>
  <inkml:trace contextRef="#ctx0" brushRef="#br0" timeOffset="2622">504 77,'-3'0,"3"2,0 6,12 60,-1-18,-6-25,-7-16,3 1,-1-7,0 3,-3-15,3 7,-3-15,0 7,10-27,7 6,-11 25,10-9,-5 5,2 9,-8 2,10 2,-6-1,0 16,-6-16,12 28,-9-26,5 20,-3-11,-4-5,0-6,1 8,-2-10,2 2,-2-2</inkml:trace>
  <inkml:trace contextRef="#ctx0" brushRef="#br0" timeOffset="3360">752 102,'-2'0,"1"-3,-1 1,-3 0,0 0,-15-1,-10 11,17-4,5 14,-4-9,17-5,-8 2,-2 19,1-10,23 14,0-26,-16-3,16-10,-9 4,-1-9,-7 13,12-21,-6 10,-4-1,-2 9,5-6,-3 4,-3 7,-1 0,0 0,0 0,-2 7,2-6,0 18,3 15,-3-34,5 44,-3-24,-4 4,2-3,-2 1,1-3,0 0,0 0,-1-7,0 2,-3-10,2 5,-8-13,4 6,-14-11,8 5,-9-7,-5-5,22 13,-10-6,17 11,-2-2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48.674"/>
    </inkml:context>
    <inkml:brush xml:id="br0">
      <inkml:brushProperty name="width" value="0.05" units="cm"/>
      <inkml:brushProperty name="height" value="0.05" units="cm"/>
      <inkml:brushProperty name="color" value="#0FC1A8"/>
    </inkml:brush>
  </inkml:definitions>
  <inkml:trace contextRef="#ctx0" brushRef="#br0">36 120,'-1'0,"-2"0,0 0,3 3,8 18,2 12,-10-6,-9-2,-1-13,8-10,-3 5,-8-5,5 3,8-5</inkml:trace>
  <inkml:trace contextRef="#ctx0" brushRef="#br0" timeOffset="727">270 39,'-1'0,"-4"0,0 0,0 3,-1-1,1 2,-11 40,8-24,15-11,-8 5,5-15,-3 7,21 15,-7-22,-12 0,10-10,-6 6,-4-7,-1 9,0-17,0 10,-9-5,7 12,-9-25,4 14,-6 1,10 11,-8-12,3 6,6 8</inkml:trace>
  <inkml:trace contextRef="#ctx0" brushRef="#br0" timeOffset="1350">375 36,'-1'0,"1"6,1 0,10 31,1-2,-8-17,-6-18,0 0,-4-11,5 9,0-12,0 6,4-9,-3 15,9-21,-4 12,7 3,-11 6,22-6,6 13,-28-5,-1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35.025"/>
    </inkml:context>
    <inkml:brush xml:id="br0">
      <inkml:brushProperty name="width" value="0.05" units="cm"/>
      <inkml:brushProperty name="height" value="0.05" units="cm"/>
      <inkml:brushProperty name="color" value="#933DC1"/>
    </inkml:brush>
  </inkml:definitions>
  <inkml:trace contextRef="#ctx0" brushRef="#br0">102 238,'-12'0,"2"0,0 1,5 1,-4 7,10 81,30-8,-15-65,-10-11,24 7,-23-9,21-13,-22 8,24-71,-33 18,1 28,-17 1,9 1,-20 16,27 5,-47-14,24 8,5 18,18-9,-26 15,14-8,15-7</inkml:trace>
  <inkml:trace contextRef="#ctx0" brushRef="#br0" timeOffset="538">239 158,'-6'-1,"4"2,0 7,2 5,19 69,-12-52,14 29,-14-41,6 21,-11-51,5 24,47 7,-26-46,-23 23,5-47,-3 24,-6-15,0 32,-5-32,3 18,-2 16,2 4,2 2,-1 0,7 15,6 30,-12-40,15 57,5-3,-21-54,9 18,-9-21</inkml:trace>
  <inkml:trace contextRef="#ctx0" brushRef="#br0" timeOffset="897">712 167,'-4'0,"0"-1,0-3,2 3,-3-3,-2 0,-62 18,45 4,21-15,-1 20,0-11,23 10,-18-19,35 33,18 9,-9-3,-24-6,-20-35,-8 30,7-30,-32 26,17-13,-23-6,12 2,-10-6,7 3,4-10,0 5,16-8,-7 5,16 1</inkml:trace>
  <inkml:trace contextRef="#ctx0" brushRef="#br0" timeOffset="1426">817 0,'-6'0,"2"0,4 2,0 4,0 4,21 97,-11-58,6 47,-3-28,-12-35,5 17,12 102,-6-125,-6-14,-3-26,1 13,-6-4,2 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50.875"/>
    </inkml:context>
    <inkml:brush xml:id="br0">
      <inkml:brushProperty name="width" value="0.05" units="cm"/>
      <inkml:brushProperty name="height" value="0.05" units="cm"/>
      <inkml:brushProperty name="color" value="#0FC1A8"/>
    </inkml:brush>
  </inkml:definitions>
  <inkml:trace contextRef="#ctx0" brushRef="#br0">42 0,'-3'0,"2"0,-2 0,-2 2,1 3,-7 26,2-2,4-8,5-21</inkml:trace>
  <inkml:trace contextRef="#ctx0" brushRef="#br0" timeOffset="394">102 20,'-3'0,"2"0,-1 3,-1 1,0 2,-5 21,8-27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52.209"/>
    </inkml:context>
    <inkml:brush xml:id="br0">
      <inkml:brushProperty name="width" value="0.05" units="cm"/>
      <inkml:brushProperty name="height" value="0.05" units="cm"/>
      <inkml:brushProperty name="color" value="#0FC1A8"/>
    </inkml:brush>
  </inkml:definitions>
  <inkml:trace contextRef="#ctx0" brushRef="#br0">4 0,'-1'0,"-2"0,3 2,0 4,9 39,5 21,-12-52,5 40,-3-29,-4-14,2 6,-6-16,3 7,-2-18,3 10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52.662"/>
    </inkml:context>
    <inkml:brush xml:id="br0">
      <inkml:brushProperty name="width" value="0.05" units="cm"/>
      <inkml:brushProperty name="height" value="0.05" units="cm"/>
      <inkml:brushProperty name="color" value="#0FC1A8"/>
    </inkml:brush>
  </inkml:definitions>
  <inkml:trace contextRef="#ctx0" brushRef="#br0">8 112,'-3'0,"0"0,1-2,2-2,2-3,1-2,31-46,-11 28,-11 21,-11 5,16 9,-2 15,-13-20,5 9,2 11,-1-6,-4-5,2 2,-17-13,9 7,-18-10,-2-1,16 3,-7-1,-3-1,1 2,9-1,6 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53.522"/>
    </inkml:context>
    <inkml:brush xml:id="br0">
      <inkml:brushProperty name="width" value="0.05" units="cm"/>
      <inkml:brushProperty name="height" value="0.05" units="cm"/>
      <inkml:brushProperty name="color" value="#0FC1A8"/>
    </inkml:brush>
  </inkml:definitions>
  <inkml:trace contextRef="#ctx0" brushRef="#br0">1 27,'0'-1,"0"-1,1 2,1 6,1 0,32 51,-18-31,-13-22,-1-1,5 3,-3-3,0-12,-4 9,8-17,-4 9,0-11,-1 7,-4-5,0 16,1-24,-1 25,0-18,0 10,1 10,-1-4,5 12,-3-7,5 24,-2-13,0 19,-1-11,8 4,-5-6,-7-20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54.340"/>
    </inkml:context>
    <inkml:brush xml:id="br0">
      <inkml:brushProperty name="width" value="0.05" units="cm"/>
      <inkml:brushProperty name="height" value="0.05" units="cm"/>
      <inkml:brushProperty name="color" value="#0FC1A8"/>
    </inkml:brush>
  </inkml:definitions>
  <inkml:trace contextRef="#ctx0" brushRef="#br0">1 37,'-1'2,"1"4,6 32,3 11,-5-25,-1-27,-3 4,0 4,1-2,-1-15,1 7,-3-12,2 15,0-27,3-5,-3 34,7-24,-4 12,5 9,-2-3,-3 6,0-3,0 11,0-6,3 15,4 5,-9-20,4 10,-9-3,5 2,-1-11,1 1,-1 0,0-10,4-12,-1 11,-3-7,2 4,5 1,-3 0,4 7,-2 5,-5 0,5 13,-2-7,3 15,2 10,-7-27,2 13,-1-8,-2-13,-1 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54.677"/>
    </inkml:context>
    <inkml:brush xml:id="br0">
      <inkml:brushProperty name="width" value="0.05" units="cm"/>
      <inkml:brushProperty name="height" value="0.05" units="cm"/>
      <inkml:brushProperty name="color" value="#0FC1A8"/>
    </inkml:brush>
  </inkml:definitions>
  <inkml:trace contextRef="#ctx0" brushRef="#br0">0 1,'0'1,"0"6,5 40,4 21,-2-18,-6-44,1 36,-1-36,-3 15,2-10,0 8,3-19,-3 0,2-7,-2 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55.094"/>
    </inkml:context>
    <inkml:brush xml:id="br0">
      <inkml:brushProperty name="width" value="0.05" units="cm"/>
      <inkml:brushProperty name="height" value="0.05" units="cm"/>
      <inkml:brushProperty name="color" value="#0FC1A8"/>
    </inkml:brush>
  </inkml:definitions>
  <inkml:trace contextRef="#ctx0" brushRef="#br0">11 111,'-2'-1,"1"-1,-1 0,-2-3,2-1,13-30,0 9,4 7,-15 20,18-8,-11 4,7 18,-5-10,1 16,-1-8,-5 6,2-5,-9-1,4 0,-10-4,4 1,-9-7,5 2,-4-7,4 3,6-3,3 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55.699"/>
    </inkml:context>
    <inkml:brush xml:id="br0">
      <inkml:brushProperty name="width" value="0.05" units="cm"/>
      <inkml:brushProperty name="height" value="0.05" units="cm"/>
      <inkml:brushProperty name="color" value="#0FC1A8"/>
    </inkml:brush>
  </inkml:definitions>
  <inkml:trace contextRef="#ctx0" brushRef="#br0">3 67,'-3'0,"5"0,4-2,36-8,-15-7,-15 8,-8 1,-3 7,6-10,-4 6,-9 3,6 2,-10-1,5 0,-7 9,4-5,-6 9,3-5,1 13,0-7,11 8,-3 11,2-29,0 12,14-9,-8 5,9-14,-5 6,-7-8,-3 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4:56.287"/>
    </inkml:context>
    <inkml:brush xml:id="br0">
      <inkml:brushProperty name="width" value="0.05" units="cm"/>
      <inkml:brushProperty name="height" value="0.05" units="cm"/>
      <inkml:brushProperty name="color" value="#0FC1A8"/>
    </inkml:brush>
  </inkml:definitions>
  <inkml:trace contextRef="#ctx0" brushRef="#br0">78 177,'-3'0,"-2"-3,4 2,-3 1,0 0,-12 13,-7 9,12-11,6 0,5-10,-3 23,1-12,9-6,-7-5,13 9,-7-5,9-9,-15 4,20-3,-10 1,-7-7,3 5,-3-12,0-10,-3 24,1-11,1-9,-4-11,2 27,-1-12,-4-2,2 2,-3-3,2 2,-1 2,1-1,4 12,-3-5,2 19,1-8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55:13.176"/>
    </inkml:context>
    <inkml:brush xml:id="br0">
      <inkml:brushProperty name="width" value="0.05" units="cm"/>
      <inkml:brushProperty name="height" value="0.05" units="cm"/>
      <inkml:brushProperty name="color" value="#0FC1A8"/>
    </inkml:brush>
  </inkml:definitions>
  <inkml:trace contextRef="#ctx0" brushRef="#br0">20 33,'-2'-2,"1"0,-2 0,3 4,0-2,4 23,-1 8,0-7,-5-8,1-8,-10-5,6 2,0-7,5 2</inkml:trace>
  <inkml:trace contextRef="#ctx0" brushRef="#br0" timeOffset="386">92 8,'-1'0,"-2"-3,3 0,0 1,0 4,0 4,2 25,-5 7,2-19,-5-17,0 5,6-5,-4 2,4-4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37.912"/>
    </inkml:context>
    <inkml:brush xml:id="br0">
      <inkml:brushProperty name="width" value="0.05" units="cm"/>
      <inkml:brushProperty name="height" value="0.05" units="cm"/>
      <inkml:brushProperty name="color" value="#933DC1"/>
    </inkml:brush>
  </inkml:definitions>
  <inkml:trace contextRef="#ctx0" brushRef="#br0">13 96,'-2'-2,"-2"2,2 0,-2 0,4 4,2 3,3 2,62 70,-9-26,-31-29,-10-16,4 7,-16-12,7 5,-13-11,6 5,-5-2</inkml:trace>
  <inkml:trace contextRef="#ctx0" brushRef="#br0" timeOffset="344">273 1,'-6'0,"0"4,-2 5,-59 233,49-95,-5-55,20-80,-5 6,7-14,-2 7,2-10,4-4,-2 2,-1 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4:06.995"/>
    </inkml:context>
    <inkml:brush xml:id="br0">
      <inkml:brushProperty name="width" value="0.05" units="cm"/>
      <inkml:brushProperty name="height" value="0.05" units="cm"/>
      <inkml:brushProperty name="color" value="#008C3A"/>
    </inkml:brush>
  </inkml:definitions>
  <inkml:trace contextRef="#ctx0" brushRef="#br0">1 516 3456,'4'6'223,"1"1"1,-1-1-1,0 1 1,0 0 0,-1 1-1,0-1 1,-1 0-1,1 2-223,6 16-7,14 24 135,-15-34 913,0 0 0,-2 1 0,0-1 0,-1 1 0,2 8-1041,-7-12 1365,0-12-1318,0 0 1,0 0 0,0 0 0,0 0 0,0 0-1,0 0 1,0 0 0,0 0 0,0 1 0,-1-1-1,1 0 1,0 0 0,0 0 0,0 0 0,0 0 0,0 0-1,0 0 1,0 0 0,0 0 0,0 0 0,0 0-1,0 0 1,0 0 0,-1 0 0,1 0 0,0 1-1,0-1 1,0 0 0,0 0 0,0 0 0,0 0 0,0 0-1,0 0 1,0 0 0,0 0 0,-1 0 0,1 0-1,0 0 1,0 0 0,0-1 0,0 1 0,0 0-1,0 0 1,0 0 0,0 0 0,0 0 0,-1 0 0,1 0-1,0 0-47,0-1 154,-1 0 0,0 0-1,0 0 1,1 0-1,-1 0 1,0 0-1,1 0 1,-1 0-1,1 0 1,0 0 0,-1-1-1,1 1 1,0 0-1,0 0 1,0-1-154,-1-4 16,1 0 0,1-1-1,-1 1 1,1 0 0,1 0 0,-1 0 0,1 0 0,0 1 0,0-1-1,0 0 1,3-3-16,3-6-273,1 0 0,0 0 0,8-7 273,-9 12-85,0 1 1,1 0-1,0 0 1,1 1-1,0 1 1,0-1-1,1 1 1,0 1 0,0 0-1,1 1 1,-1 0-1,1 0 1,0 2-1,0-1 1,1 1-1,-1 1 1,1 0 0,-1 1-1,1 1 1,0 0-1,-1 0 1,1 1-1,0 1 1,7 2 84,-1 0-33,0 2 0,-1 0 0,0 1-1,0 1 1,0 1 0,4 3 33,9 8-1271,-1 1 0,24 22 1271,-46-36-371,7 6-1532,0-1 0,1-1-1,0 0 1,2 0 1903,11 1-2032</inkml:trace>
  <inkml:trace contextRef="#ctx0" brushRef="#br0" timeOffset="367.61">1052 563 6784,'-1'2'228,"0"1"0,0-1 0,0 1 0,0 0 0,1-1 0,-1 1 0,1-1 0,-1 1 0,1 0 0,0-1 0,0 1 0,1 0 0,-1-1 0,0 1 1,1 0-1,0-1 0,0 3-228,3 7-107,0 0 1,1 0-1,1 2 107,1 0-20,1 0 0,0-1-1,1 1 1,1-2 0,0 1-1,0-1 1,2-1 0,-1 0 0,3 1 20,-3-3 65,0-1 0,1 0 0,0 0 0,1-1 1,-1-1-1,1 0 0,0-1 0,1-1 0,-1 0 0,7 1-65,-13-4 241,-1 0 0,1 0 0,-1-1 0,1 0-1,0 0 1,-1-1 0,1 0 0,-1 0 0,0 0-1,1-1 1,-1 0 0,0 0 0,6-3-241,-9 3 145,0 1 1,0-1-1,-1 0 1,1 0-1,-1 0 1,1-1-1,-1 1 1,0 0-1,0-1 1,0 0 0,0 1-1,0-1 1,-1 0-1,1 0 1,-1 0-1,0 0 1,1 0-1,-2 0 1,1 0-1,0-1 1,-1 1-1,1 0 1,-1-1-1,0 1 1,0 0-1,0 0 1,0-1-1,-1-2-145,-1-3-1,-1 1 0,1-1 0,-1 0 0,-1 1-1,1-1 1,-1 1 0,-1 0 0,0 1 0,0-1-1,0 1 1,-1 0 0,0 0 0,0 0 0,-1 1-1,-3-2 2,-10-8-562,-1 0 0,0 2 0,-2 1 0,-20-10 562,14 9-1077,-1 1-1,0 2 1,-6-1 1077,20 8-1364,1 0-1,-1 1 0,0 1 1,0 1-1,1 0 1,-1 1-1,-6 0 1365,2 3-1909</inkml:trace>
  <inkml:trace contextRef="#ctx0" brushRef="#br0" timeOffset="717.47">1460 531 7040,'14'48'3441,"-3"-17"-3215,1-1 0,9 13-226,27 67 568,-14-30-416,-13-32-303,21 44-743,44 70 894,-80-150-2001,-6-10 333,-4-5-1106,-9-13 177</inkml:trace>
  <inkml:trace contextRef="#ctx0" brushRef="#br0" timeOffset="718.47">1413 674 6784,'-17'-34'2282,"9"23"-1661,6 10-576,1 0 0,0-1 0,0 1 0,0 0 0,0-1 0,0 1 0,1-1 0,-1 1 0,0-1 1,1 1-1,-1-1 0,1 0 0,-1 1 0,1-1 0,0 0 0,-1 1 0,1-1 0,0 0 0,0 1 0,1-1 0,-1 0 0,0 1 0,0-1 0,1-1-45,-1 2-25,1 0 0,-1-1 0,1 1 0,0 0 1,-1 0-1,1-1 0,0 1 0,0 0 0,0 0 0,-1 0 1,1 0-1,0 0 0,1 0 0,-1 0 0,0 0 0,0 1 1,0-1-1,0 0 0,1 1 0,-1-1 0,0 0 0,1 1 1,-1 0-1,0-1 0,1 1 0,-1 0 0,1 0 0,-1 0 1,1 0 24,6-1-56,1 1 0,-1 1 0,0-1 0,6 2 56,-9-1-32,28 4-86,0 1 1,0 1-1,24 11 118,-42-13 140,0 1 0,0 1 0,-1 0 0,0 1 0,-1 0 0,1 2-1,-2-1 1,1 1 0,-1 2-140,-10-11 51,-1 1 0,1-1 0,-1 0 0,0 1 0,0 0 0,0-1 0,0 1 0,0 0 0,0-1 0,0 1 0,0 0 0,-1 0 0,1 0 0,0 0 0,-1 0 0,0 0 0,0 0 0,1 1-51,-2-1 22,1-1 1,0 1-1,-1-1 0,0 0 1,1 1-1,-1-1 0,1 0 1,-1 0-1,0 0 1,0 1-1,0-1 0,0 0 1,0 0-1,0 0 1,0 0-1,0 0 0,0-1 1,-1 1-1,1 0 1,0-1-1,0 1 0,-1 0 1,1-1-1,0 1 1,-2-1-23,-10 4-74,1-1 0,-1 0 0,0-1 0,0-1 1,-6 0 73,-66-1-2241,77 0 1875,-25-3-1549,4-2-474</inkml:trace>
  <inkml:trace contextRef="#ctx0" brushRef="#br0" timeOffset="1066.26">1952 610 6656,'0'9'403,"1"0"1,-1 0-1,1 0 0,1 0 1,0-1-1,0 1 0,1 0 1,0-1-1,0 0 0,1 0-403,-1-1 5,1-1 0,0 0 0,1-1-1,-1 1 1,1-1 0,0 0 0,0 0-1,0 0 1,1 0 0,0-1 0,0 0-1,5 2-4,-6-3 248,1 0 0,0 0 0,-1-1-1,1 0 1,0 0 0,0 0 0,1-1 0,-1 0-1,0 0 1,0-1 0,6 0-248,-9 0 109,0 0 0,-1-1 0,1 1 0,0-1 0,0 0 0,-1 0 0,1 0 0,0 0 0,-1 0 0,1-1 0,-1 1 0,0-1 0,1 0 0,-1 0 0,0 0 0,0 0 0,0 0 0,0 0 0,-1 0 0,1 0 0,0-1 0,-1 1 0,0-1 0,1 1 0,-1-1 0,0 0 1,0 0-110,0-3 24,1 0 1,-1 0 0,0 0 0,0-1 0,-1 1 0,0 0-1,0 0 1,0-1 0,-1 1 0,0 0 0,0 0 0,-2-5-25,0-1-849,-1 0 0,-1 1 0,0-1 1,0 1-1,-1 0 0,-1 0 849,6 10-391,0 0-1,0-1 1,0 1 0,1 0 0,-1-1-1,0 1 1,1 0 0,-1-1-1,1 1 1,-1-1 0,1 1 0,0-1-1,-1 1 1,1-1 0,0 0-1,0 1 1,0-1 0,0 1 0,1-2 391,3-2-2459</inkml:trace>
  <inkml:trace contextRef="#ctx0" brushRef="#br0" timeOffset="1617.33">2295 600 3456,'7'9'528,"1"1"-1,-1-1 1,-1 1 0,1 0 0,-2 1-528,23 33 1025,-10-20-192,-2 1 0,0 0 1,-2 2-1,5 11-833,-22-64 3504,2 19-3482,0-1 0,1 0 0,0 0 0,0 0 0,1 1-1,0-1 1,0 0 0,1 1 0,0-1 0,1 1 0,-1-1 0,1 1 0,0 0 0,1 0 0,3-5-22,-4 8-47,0 0 1,0 0 0,0 0 0,1 0-1,-1 1 1,1-1 0,0 1-1,0 0 1,0 0 0,0 0 0,4 0 46,-5 1-59,0 1 0,1 0 0,0-1 1,-1 2-1,1-1 0,0 0 0,-1 1 1,1 0-1,0 0 0,0 0 1,-1 0-1,1 0 0,0 1 0,0 0 1,-1 0-1,3 0 59,1 2-47,0 0 0,0 0 0,0 0 1,0 1-1,0 0 0,-1 1 0,0-1 0,0 1 1,2 2 46,8 9-41,-2 1 0,8 10 41,3 4 167,-25-31-153,0 0 1,0 0-1,0 0 1,0 0-1,0 0 1,0-1-1,0 1 0,0 0 1,0 0-1,0 0 1,0 0-1,1 0 0,-1 0 1,0 0-1,0 0 1,0 0-1,0 0 1,0-1-1,0 1 0,0 0 1,0 0-1,0 0 1,0 0-1,0 0 1,0 0-1,1 0 0,-1 0 1,0 0-1,0 0 1,0 0-1,0 0 1,0 0-1,0 0 0,0 0 1,0 0-1,0 0 1,1 0-1,-1 0 0,0 0 1,0 0-1,0 0 1,0 0-1,0 0 1,0 0-1,0 0 0,0 0 1,0 0-1,1 0 1,-1 0-1,0 0 1,0 0-1,0 0 0,0 0 1,0 0-1,0 0 1,0 1-1,0-1-14,-1-17 128,-1-5-139,2 16 2,1-1-1,0 1 1,0 0 0,1 0 0,0 0 0,0 0 0,1 0 0,-1 0 0,1 1 0,0-1 0,4-4 9,-5 8-22,0-1-1,0 1 1,0 0 0,1-1 0,-1 1 0,1 0 0,0 1 0,-1-1 0,1 0 0,0 1 0,0-1 0,0 1-1,0 0 1,0 0 0,0 0 0,1 1 0,-1-1 0,0 1 0,0-1 0,1 1 0,-1 0 0,0 0 0,4 1 22,3 1-39,0 0 0,0 1 0,0 1 1,0-1-1,0 1 0,-1 1 0,1 0 0,5 4 39,17 13-2025,21 19 2025,-28-22-2107,-4-3-586</inkml:trace>
  <inkml:trace contextRef="#ctx0" brushRef="#br0" timeOffset="1966.16">3269 640 6528,'7'22'887,"2"0"0,0 0 1,1-1-1,5 6-887,18 38-72,205 455 1560,-177-397-1327,-43-87-861,-17-35 616,3 8-909,-9-17-943,-14-18-949,-11-16 5</inkml:trace>
  <inkml:trace contextRef="#ctx0" brushRef="#br0" timeOffset="2316.53">3274 931 3968,'-7'-21'411,"-2"-2"378,2 0 0,-3-17-789,8 35 281,1 1-1,0-1 1,0 0 0,0 0-1,1 0 1,0 0 0,0 0-1,0 0 1,0 0 0,1 0-1,0 0 1,0 0 0,0 0-1,1 1 1,-1-1 0,3-3-281,-2 3 22,1 1 0,1-1 0,-1 1 0,1 0 0,-1 0 0,1 0 0,0 0 0,1 1 0,-1 0 0,0 0 0,1 0 0,3-1-22,0 0 75,0 1 0,0 0-1,1 0 1,-1 1 0,1 0 0,-1 0 0,7 1-75,3 0 237,1 1 0,-1 1 0,0 0 0,0 2 1,0 0-1,0 1 0,7 3-237,-19-6 62,53 20 526,-53-19-509,0 1 0,-1-1 1,1 2-1,-1-1 1,1 1-1,-1 0 0,0 0 1,1 2-80,-5-5 18,0-1 0,0 1 0,0 0 0,-1 0 1,1 0-1,0 0 0,-1 0 0,1 0 0,-1 0 0,1 0 0,-1 0 1,1 0-1,-1 0 0,0 0 0,1 0 0,-1 0 0,0 0 0,0 0 0,0 1 1,0-1-1,0 1-18,-1-1 3,1 0 0,0 0 0,-1 0 1,1-1-1,-1 1 0,0 0 0,1 0 1,-1 0-1,0 0 0,1-1 0,-1 1 0,0 0 1,0-1-1,0 1 0,0-1 0,0 1 0,0-1 1,0 1-4,-5 1-94,0 0 0,1 0 0,-1-1 0,0 0 0,0 0 0,0 0 0,-2-1 94,-9 1-807,1-1 1,-1-1-1,0 0 0,1-1 0,-1-1 0,1 0 0,-6-3 807,-3-5-2650</inkml:trace>
  <inkml:trace contextRef="#ctx0" brushRef="#br0" timeOffset="2317.53">3974 597 6016,'16'21'2272,"-5"-2"-1760,7 11-160,-9-17-96,3 2-736,-1 4-128,2-4-480,-1 2-224,-4-7-608,-4-5-320</inkml:trace>
  <inkml:trace contextRef="#ctx0" brushRef="#br0" timeOffset="2683.23">3671 271 3072,'-4'-2'1216,"11"4"-928,14 9-1440,-10-5-640</inkml:trace>
  <inkml:trace contextRef="#ctx0" brushRef="#br0" timeOffset="3050.84">4359 725 2816,'3'3'329,"-3"-3"-264,1 1 0,0-1-1,0 1 1,-1 0 0,1-1 0,-1 1-1,1 0 1,-1-1 0,1 1 0,-1 0-1,1-1 1,-1 1 0,1 0 0,-1 0-1,0 0 1,1 0-65,-2-1 113,1 0-1,0 1 0,0-1 1,-1 0-1,1 0 0,0 0 1,0 0-1,-1 0 0,1 0 1,0 0-1,-1 0 1,1 0-1,0 0 0,0 0 1,-1 0-1,1 0 0,0 0 1,0 0-1,-1-1 0,1 1 1,0 0-1,0 0 0,-1 0 1,1 0-1,0 0 1,0-1-1,0 1 0,-1 0 1,1 0-1,0-1-112,-11-5 1578,1-2-1265,-1 0 0,1-1 0,1 0 0,0 0 0,0-1 0,0-1 0,0-1-313,4 4 102,0 1 0,0-1 0,1 0 0,0-1 0,1 1 0,0 0 0,0-1 0,1 0 0,0 0 0,-1-8-102,3 15-2,-1 1 1,1-1-1,0 0 1,0 0-1,0 1 0,0-1 1,1 0-1,-1 1 1,0-1-1,1 0 0,-1 1 1,1-1-1,0 0 1,-1 1-1,1-1 0,0 1 1,0-1-1,0 1 1,0 0-1,0-1 2,1 1-33,-1 0 1,0 0-1,1 1 1,-1-1-1,1 0 1,-1 0-1,1 1 1,-1-1-1,1 1 0,0 0 1,-1-1-1,1 1 1,0 0-1,-1 0 1,1 0-1,0 0 1,-1 0 32,8 1-97,-1 1 1,0-1 0,0 2 0,0-1 0,-1 1-1,1 0 1,3 2 96,17 11-35,0 2 0,-1 1 0,-1 0 0,14 15 35,10 7-1380,-23-20-588,-3-1-570</inkml:trace>
  <inkml:trace contextRef="#ctx0" brushRef="#br0" timeOffset="3399.36">5043 584 8320,'-3'-26'3744,"2"24"-3891,0-1 0,0 0 0,-1 0 0,1 0 0,-1 1 0,1-1 0,-1 1 0,0-1 0,0 1 0,0 0 0,-1 0 0,1 0 0,0 0 0,-1 0 0,0 0 0,0 0 147,-5-3-68,0 1 0,-1 0 0,1 0 0,-1 0 0,0 1 1,0 1-1,0-1 0,0 1 0,-1 1 0,1 0 0,0 0 1,-1 1-1,1 0 0,-1 1 0,1 0 0,0 0 0,0 1 0,-5 1 68,11-2-8,1 0-1,0 0 1,-1 0-1,1 0 1,0 1-1,0-1 1,0 0-1,0 1 0,0 0 1,0-1-1,0 1 1,1 0-1,-1 0 1,1 0-1,-1 0 1,1 0-1,-1 1 9,1-1-5,1-1 0,0 1 0,-1-1 0,1 1 1,0-1-1,-1 1 0,1 0 0,0-1 0,0 1 0,1-1 0,-1 1 0,0-1 0,0 1 0,1-1 1,-1 1-1,1-1 0,-1 1 0,1-1 0,0 1 0,-1-1 0,1 0 0,0 1 0,0-1 0,0 0 0,0 0 1,0 0-1,0 0 0,0 0 5,4 3 35,0 0 0,0 0 1,0-1-1,0 0 0,0 0 0,1-1 1,-1 1-1,1-1 0,0-1 0,0 1 1,0-1-1,0 0 0,0 0 0,0 0 1,0-1-1,0 0 0,2 0-35,3-1 213,-1 0 0,1 0 0,-1-1 1,0 0-1,1-1 0,-1 0 0,0-1 0,-1 0 0,7-4-213,-5 1 282,13-6 451,-23 13-740,0-1-1,0 1 1,0 0-1,0 0 1,1 0-1,-1-1 1,0 1-1,0 0 1,0 0 0,0 1-1,1-1 1,-1 0-1,0 0 1,0 0-1,0 1 1,0-1-1,0 1 1,0-1 0,1 1-1,-1-1 1,0 1 7,11 9-197,-1-1 0,0 2 1,-1 0-1,9 11 197,2 2-173,8 11 38,-1 0 1,-3 2 0,7 13 134,15 32 232,-2 8-232,-32-63 305,-1 1-1,4 17-304,-12-34 190,-1 0 0,-1 1 0,0-1 0,-1 0-1,0 1 1,0-1 0,-2 1 0,0 3-190,1-11 114,-1 0 0,1-1 0,-1 1 0,0 0 1,-1 0-1,1-1 0,-1 1 0,1 0 0,-1-1 0,0 0 0,0 1 1,-1-1-1,1 0 0,-1 0 0,1 0 0,-1-1 0,0 1 0,0-1 1,0 1-1,-1-1 0,1 0 0,0 0 0,-1-1 0,0 1 0,1-1 0,-1 1 1,0-1-115,-9 2 183,1 0 1,-1-1 0,1-1 0,-1 0-1,0-1 1,1 0 0,-11-2-184,-15-1-200,1-2 1,0-2 0,1-2 0,0-1-1,0-1 1,1-2 0,0-2-1,-25-15 200,44 20-667,0 0-1,1-1 1,1-1-1,0 0 0,0-1 1,2-1-1,-6-7 668,9 11-679,2-1 0,0 0 0,0 0 0,1-1 0,0 0-1,1 0 1,1 0 0,0-1 0,0 1 0,1-1 0,0-3 679,-2-55-2059</inkml:trace>
  <inkml:trace contextRef="#ctx0" brushRef="#br0" timeOffset="3749.69">5645 43 8192,'6'11'3072,"6"8"-2400,3 15-320,-6-15-320,6 10-128,3 3 32,5 7 64,5 12 64,-2 7-32,1 3 64,2-3 0,-1-2-128,-2-8 32,-1-9-640,-5-7-288,-2-8-800,-2-6-352,1-9-384</inkml:trace>
  <inkml:trace contextRef="#ctx0" brushRef="#br0" timeOffset="4717.21">6167 484 5760,'35'2'3330,"-28"-1"-3042,0-1-1,1 1 1,-1-1 0,0-1 0,0 1-1,0-1 1,0 0 0,0-1 0,0 0 0,3-1-288,-5 1 123,0 0 1,-1 0 0,0 0-1,1-1 1,-1 0-1,0 0 1,0 0 0,-1 0-1,1-1 1,1-2-124,-4 5 19,0 0 1,0 0-1,0 0 0,-1-1 1,1 1-1,-1 0 0,1-1 1,-1 1-1,1 0 0,-1-1 1,0 1-1,1 0 0,-1-1 1,0 1-1,0-1 0,0 1 1,0-1-20,-1 1-29,1-1 0,-1 0 1,0 1-1,1-1 0,-1 0 1,0 1-1,0-1 0,0 1 0,0-1 1,0 1-1,0 0 0,0-1 1,-1 1-1,1 0 0,0 0 1,-1 0-1,0 0 29,-4-3-76,0 0-1,0 0 1,-1 1-1,0 0 1,1 0-1,-1 1 1,-1 0 0,1 0-1,0 0 1,0 1-1,0 0 1,-1 1-1,-1-1 77,-2 2-45,1-1-1,-1 1 1,1 1-1,0-1 1,-1 2-1,1 0 1,0 0-1,0 1 1,-4 2 45,6-2-13,0 0 0,1 0 0,0 1-1,0 0 1,0 0 0,0 1 0,1 0 0,0 0 0,0 0 0,1 1 0,-3 3 13,5-5-13,0 1 1,0-1 0,0 1 0,1-1-1,0 1 1,0 0 0,0 0-1,1 0 1,0 0 0,0 0-1,1 0 1,-1 1 0,1-1 0,1 0-1,-1 0 1,2 4 12,-1-5 38,0 0 1,0 0-1,1 0 1,0 0-1,0-1 0,1 1 1,-1 0-1,1-1 1,0 1-1,0-1 0,2 1-38,1 2 73,1 0-1,0-1 0,0 0 1,0 0-1,1-1 0,2 2-72,10 4 169,1-1 0,0-1-1,1 0 1,18 3-169,-15-5 51,0-1 1,1-2 0,0 0-1,23-1-51,-30-2-48,0-2-1,0 0 1,0-1-1,0-1 0,0-1 1,-1-1-1,1 0 49,-10 2-38,-1-1-1,0 0 0,0 0 1,0 0-1,-1-1 1,1 0-1,-1-1 0,-1 1 1,1-1-1,-1-1 1,0 1-1,0-1 0,0 0 1,-1 0-1,0-1 1,-1 0-1,0 0 0,0 0 1,-1 0-1,1 0 1,-1-3 38,0 0-55,-2 7 13,0 0 1,1 0-1,-1 0 1,1 0-1,0 0 1,2-3 41,-4 7-15,1 0 0,-1 0 0,0 0 1,0 0-1,1 0 0,-1 0 0,0 0 1,1 0-1,-1 0 0,0 0 0,0 0 1,1 0-1,-1 0 0,0 0 0,1 0 1,-1 0-1,0 0 0,0 0 1,1 0-1,-1 0 0,0 1 0,0-1 1,1 0-1,-1 0 0,0 0 0,0 0 1,1 1-1,-1-1 0,0 0 0,0 0 1,0 1-1,0-1 0,1 0 0,-1 0 1,0 1-1,0-1 15,9 12-188,-7-10 155,4 8 16,-1 1 0,0-1 0,0 1 0,-1 0 0,-1 1 0,0-1 0,0 0 0,-1 1 0,0 0 0,-1-1 0,-1 3 17,0-13 31,0 0-1,0 0 1,0 0-1,0 0 1,0 0 0,0 0-1,0 0 1,0 0-1,-1 0 1,1 0 0,0 0-1,-1 0 1,1 0-1,-1 0 1,1 0 0,-1 0-1,0 0-30,1-1 46,-1 1 0,1-1 1,0 0-1,-1 0 0,1 0 0,-1 1 0,1-1 0,-1 0 0,1 0 0,-1 0 0,1 0 0,0 0 0,-1 0 0,1 0 0,-1 0 0,1 0 1,-1 0-1,1 0 0,-1-1 0,1 1 0,0 0 0,-1 0 0,1 0 0,-1 0 0,1-1 0,-1 1-46,-2-2 138,1 0-1,-1 0 1,1 0-1,-1-1 1,1 1-1,0 0 1,0-1-1,0 0 1,0 0-1,0 0-137,-5-10 97,1-1 0,0 0 0,1 0 0,1-1-1,0 0 1,1 0 0,-1-8-97,3 10 42,0 1 0,0-1 0,1 0 0,1 0 0,0 0 0,1 0 0,0 0 0,1 1 0,0-1-42,-2 10-30,0 1-1,-1 0 1,1 0 0,0 0-1,0 0 1,0 0-1,0 1 1,0-1-1,0 0 1,1 0 0,-1 1-1,1-1 1,-1 1-1,1-1 1,0 1-1,-1 0 1,1-1 30,0 2-30,-1-1-1,1 1 1,-1 0-1,0 0 1,1 0-1,-1 0 1,1 0-1,-1 0 1,1 0 0,-1 0-1,1 0 1,-1 1-1,1-1 1,-1 0-1,1 1 1,-1-1-1,0 1 1,1 0-1,-1 0 1,0-1 0,0 1-1,1 0 1,-1 0-1,0 1 31,34 25-500,7 11 500,-16-14-62,0-2 0,25 16 62,-9-12-35,1-1 0,43 16 35,-61-31 177,2 0 0,-1-2 1,1-1-1,0 0 0,28 1-177,-47-7 84,0-1 0,0 0-1,0 0 1,0-1-1,0 0 1,0 0 0,0-1-1,0 0 1,-1 0 0,7-3-84,-10 3 23,0 0 1,0 0-1,0-1 1,-1 1 0,1-1-1,-1 0 1,0 0 0,1 0-1,-1 0 1,-1-1 0,1 1-1,0-1 1,-1 1-1,0-1 1,0 0 0,0 0-1,0 0 1,0 0 0,0-5-24,-1 4-52,0-1-1,0 0 1,-1 0 0,0 1 0,0-1 0,0 0 0,-1 0 0,0 0 0,0 1 0,-1-1 0,1 1 0,-1-1 0,0 1 0,-1-1 0,1 1 0,-1 0 0,0 0 0,0 0 0,-1 1 0,1-1 0,-1 1 0,0 0 0,0 0 0,-2-1 52,0 0-99,0 0 0,0 0 0,0 1 0,0 0 0,-1 0 1,0 0-1,0 1 0,0 0 0,0 1 0,0 0 0,-1 0 0,1 0 0,-1 1 0,1 0 0,-1 0 0,1 1 0,-1 0 0,-3 1 99,7-1-75,1 1 1,-1 0-1,1 0 0,-1 0 0,1 0 0,0 0 0,0 1 1,-1-1-1,1 1 0,0 0 0,0 0 0,1 0 0,-1 0 1,0 1-1,1-1 0,-1 1 0,1 0 0,0-1 0,0 1 0,0 0 1,0 0-1,0 3 75,0-2-51,0 0 1,1 0-1,0 1 0,0-1 1,0 1-1,1-1 1,-1 0-1,1 1 0,0-1 1,1 1-1,-1-1 1,1 1-1,-1-1 0,1 1 1,1-1-1,-1 0 1,2 3 50,0 1 36,1 0 0,0-1 0,1 1 0,0-1 0,0-1 0,0 1 0,1-1 0,0 0 0,0 0 0,1 0 0,-1-1 0,1 0 0,7 4-36,0-2 104,-1 0 1,1-1-1,1-1 1,-1 0 0,1-1-1,0 0 1,6 0-105,4 0-8,1 1 1,-2 2 0,1 0 0,18 10 7,-31-12-28,1 2 1,-1 0-1,0 0 0,0 1 1,-1 1-1,0 0 1,-1 0-1,0 1 0,6 7 28,5 10 9,-1 0 0,-2 1 0,8 16-9,-15-24 55,-1 1-1,-1 0 0,-1 1 1,-1 0-1,3 14-54,-9-29 45,0 0 1,0 0-1,0 0 0,-1 0 0,0 0 1,0 0-1,0 0 0,-2 6-45,1-10 56,0-1-1,1 1 0,-1-1 0,0 1 1,-1-1-1,1 0 0,0 1 0,-1-1 1,1 0-1,-1 0 0,1 0 1,-1 0-1,0 0 0,0 0 0,0-1 1,0 1-1,0-1 0,-1 1 0,1-1 1,0 0-1,-1 0 0,1 0 0,0 0 1,-1 0-1,0 0-55,-9 1 236,1 0 0,-1 0 0,1-1-1,-1-1 1,0 0 0,-8-1-236,-20-4 536,-12-4-536,51 9 6,-38-8-199,0-1 0,1-2 0,1-1 0,0-2 0,-6-5 193,28 12-736,-1-1 1,1-1-1,0-1 1,0 0-1,1 0 1,1-2-1,0 0 1,1 0-1,0-1 1,0 0-1,2-1 1,-8-12 735,11 11-1406,0 0 0,-3-10 1406,10 25-15</inkml:trace>
  <inkml:trace contextRef="#ctx0" brushRef="#br0" timeOffset="5316.24">7540 41 3456,'-4'-5'1136,"7"8"-497,7 11-462,21 45 1267,-2 1 1,1 13-1445,-22-55 12,12 30 128,90 229-120,-109-275-38,2 6-290,0 1 0,0 0 0,-1 0 0,0 0 0,0 0-1,-1 2 309,-5 9-1994</inkml:trace>
  <inkml:trace contextRef="#ctx0" brushRef="#br0" timeOffset="5884">7435 439 6400,'4'0'393,"0"0"0,0 1 0,0-1 0,0 1 0,0 0 1,-1 1-1,1-1 0,0 0 0,1 2-393,24 8 846,1-4-976,0-1 0,1-1 1,0-2-1,0-1 0,0-2 1,0 0-1,0-3 1,0 0-1,-1-2 0,1-1 1,-1-2-1,-1-1 0,5-2 130,-20 6-333,-1-1-1,0 0 0,0-1 0,-1-1 1,0 0-1,0 0 0,-1-1 0,0-1 1,2-2 333,-9 8-39,1-1 0,-1 0 0,-1 0 1,1 0-1,-1 0 0,0-1 1,0 1-1,0-1 0,-1 0 0,0 0 1,0 0-1,0 0 0,-1 0 0,0 0 1,0-1-1,-1 1 0,0 0 0,0-1 1,0 1-1,-1 0 0,0 0 1,0-2 38,0 4 5,-1-1 1,0 1 0,0-1 0,0 1 0,0 0 0,-1-1 0,-1 0-6,3 3 0,1 1-1,-1 0 0,0 0 1,0 0-1,0 0 0,0 0 0,0 1 1,0-1-1,-1 0 0,1 0 1,0 1-1,0-1 0,-1 1 1,2 0 6,-1-1-1,0 1 1,1 0-1,-1 0 1,0 0-1,1 0 1,-1 0-1,0 1 1,1-1-1,-1 0 1,0 0-1,1 0 1,-1 0-1,0 1 1,1-1-1,-1 0 1,1 1-1,-1-1 1,1 0-1,-1 1 1,1-1-1,-1 1 1,1-1-1,-1 1 1,1-1-1,-1 1 1,1-1-6,-1 2 35,0 0 1,0 1 0,0-1-1,0 0 1,0 0-1,1 0 1,-1 0 0,1 1-1,-1-1 1,1 0-1,0 1 1,0-1-1,0 0 1,0 0 0,0 1-1,1 0-35,8 40 452,-8-41-439,21 72 455,4 0 0,3-2-1,30 54-467,-55-117 148,-3-6 43,1 0 1,-1 0 0,1 0-1,-1-1 1,1 1 0,0 0 0,0 0-1,0-1 1,0 0 0,1 1 0,-1-1-1,0 0 1,3 2-192,-4-4 65,0 0 0,-1 0 0,1 0 1,-1 0-1,1 0 0,0 0 0,-1 0 0,1 0 0,0 0 0,-1 0 1,1 0-1,0 0 0,-1 0 0,1 0 0,-1-1 0,1 1 0,-1 0 1,1 0-1,0-1 0,-1 1 0,1 0 0,-1-1 0,1 1 0,-1-1 1,1 1-1,-1-1 0,1 1-65,10-16 465,-9 13-428,6-9-60,1-1-1,0 2 0,0-1 1,1 1-1,1 1 0,0 0 1,4-3 23,-10 9-37,0 1 0,0 0 0,0 0 0,1 0 0,-1 1 0,1-1 0,-1 1-1,1 1 1,0-1 0,0 1 0,0 0 0,-1 0 0,1 1 0,0 0 0,0 0 0,0 0 0,0 1 0,0 0 0,4 1 37,1 1 1,0 1 0,-1 0 0,0 0 0,0 2 1,0-1-1,0 1 0,-1 0 0,0 1 0,0 0 0,-1 0 0,0 2-1,18 18-929,-2 1-1,14 21 930,-12-16-2142,-10-11-322</inkml:trace>
  <inkml:trace contextRef="#ctx0" brushRef="#br0" timeOffset="6233.85">9410 250 7040,'1'-3'275,"1"0"1,-1-1 0,0 1-1,0-1 1,-1 1 0,1-1-1,-1 1 1,1-1 0,-1 1-1,0-1 1,-1 1 0,0-4-276,0 1 0,0 0 1,-1-1-1,0 1 0,0 0 1,-1 0-1,0 1 1,0-2-1,-5-4-329,1-1 0,-2 1 1,1 0-1,-1 1 0,-1 0 0,-6-4 329,1 0-169,0 2-1,-2 0 0,-1 0 170,13 9-32,0 0 1,0 0-1,-1 0 0,0 1 0,1 0 0,-1 0 1,0 0-1,0 1 0,0 0 0,0 0 1,0 1-1,-3 0 32,8 0-9,-1 0 1,0 0-1,0 0 1,0 1-1,0-1 1,0 1-1,0 0 1,0 0-1,1-1 0,-1 1 1,0 0-1,1 0 1,-1 0-1,1 1 1,-1-1-1,1 0 1,-2 2 8,1-1 6,0 1 0,0 0 0,0 0-1,0 1 1,1-1 0,-1 0 0,1 1 0,0-1 0,-1 2-6,0 5 73,0 0 0,1 1 0,0-1 0,0 0 0,1 1 0,1 2-73,2 19 257,1 0 0,2-1-1,1 0 1,4 7-257,8 19 547,20 41-547,69 118 660,-52-108-1379,-49-95 381,-5-11 69,0 1 0,0-1 0,-1 1 0,1 0 0,-1 0 0,0 0 0,0 0 0,0 0 0,0 0 0,0 0 0,-1 0 0,1 1 0,-1-1 0,0 0 0,0 2 269,-1-4-218,1 0 0,-1 0 0,1 0 0,-1-1 1,1 1-1,-1 0 0,0 0 0,1 0 0,-1 0 0,0-1 1,0 1-1,0 0 0,0-1 218</inkml:trace>
  <inkml:trace contextRef="#ctx0" brushRef="#br0" timeOffset="6930.11">9066 644 4224,'-13'-22'1365,"12"21"-1311,1 1 1,0-1-1,0 1 0,-1-1 0,1 1 1,0-1-1,0 1 0,0-1 0,0 1 1,-1-1-1,1 1 0,0-1 0,0 0 1,0 1-1,0-1 0,0 1 0,0-1 1,1 1-1,-1-1 0,0 1 0,0-1 1,0 1-1,0-1 0,1 0 0,-1 1 1,0 0-1,1-1 0,-1 1 0,0-1 1,1 1-1,-1-1 0,0 1 0,1 0 1,-1-1-1,1 1 0,-1-1-54,20-6 1035,-15 6-1084,16-3 179,0 0 1,-1 2-1,1 0 0,10 2-130,6-1 76,16-2 55,22-2 293,65 5-424,-139 0 7,0 1 0,1-1 0,-1 0 0,0 0 0,1 0 0,-1 1 0,0-1 0,1 1 0,-1-1 1,0 1-1,0 0 0,0-1 0,1 1 0,-1 0 0,0 0 0,0 0 0,0-1 0,0 1 0,0 0 0,-1 1 0,1-1 0,0 0 1,0 0-1,-1 0 0,1 0 0,0 1-7,0 3-23,1 1 0,-1-1 1,0 0-1,0 1 0,-1-1 1,1 2 22,3 23-86,-2-23 83,1 0-1,0-1 0,0 1 1,0-1-1,1 0 0,0 0 1,0 0-1,1-1 0,-1 1 0,1-1 1,5 4 3,-6-6 26,1 1 0,-1-1 0,1 1 0,0-1 1,0-1-1,0 1 0,0-1 0,0 0 0,0 0 0,1 0 1,-1-1-1,1 1 0,-1-1 0,1-1 0,0 1-26,-5-1 10,0 0 0,0 0 0,0 0 0,1 0-1,-1 0 1,0-1 0,0 1 0,0 0-1,0-1 1,0 1 0,0 0 0,0-1 0,0 1-1,0-1 1,0 1 0,0-1-10,0 0-8,-1 1 1,0-1-1,1 1 1,-1-1-1,0 1 1,0 0-1,1-1 0,-1 1 1,0-1-1,0 0 1,0 1-1,0-1 0,0 1 1,0-1-1,0 1 1,0-1-1,0 1 1,0-1-1,0 1 0,0-1 1,0 1-1,0-1 1,0 0 7,-2-2-69,1-1-1,-1 1 1,0-1 0,0 1 0,0 0 0,-1 0 0,1 0 0,-1 0 69,-18-20-1300,-20-16 1300,21 21-360,1 0 1,1-2-1,-1-2 360,19 22-12,-1 0 0,1-1 0,-1 1 0,1-1 0,0 1 0,-1 0 0,1-1 0,0 1 0,0-1 0,-1 1 0,1-1 0,0 1 0,0-1 0,0 1 0,-1-1 0,1 0 0,0 1 0,0-1 0,0 1 0,0-1 0,0 1 0,0-1 12,1 1-4,-1 0-1,0 0 0,1-1 0,-1 1 1,0 0-1,1 0 0,-1 0 0,1 0 1,-1 0-1,0 0 0,1 0 0,-1 0 0,1 0 1,-1 0-1,0 0 0,1 0 0,-1 0 1,1 0-1,-1 1 0,0-1 0,1 0 1,-1 0 4,26 12 69,12 8 375,124 68 618,-124-64-641,0 1-1,-2 2 1,2 5-421,-20-19 1048,-12-9 155,-11-12 354,-3 0-1194,1 0-1,0-1 1,0 1-1,1-2 1,0 1-1,-1-4-362,6 10 96,-1 0 0,1 0 0,0-1 0,0 1 0,0 0 0,1-1 0,-1 1 0,1-1 1,0 1-1,0 0 0,0-1 0,0 1 0,0-1 0,1 1 0,0 0 0,0-1 0,0 1 0,0 0 0,0-1 0,0 1 0,1 0 0,1-1-96,6-10-396,2 1-1,-1 0 0,2 1 1,0 1-1,0-1 0,7-3 397,-2 1-2890,0-1 0,-1-1 0,3-4 2890,-4 1-3051,0-2 886</inkml:trace>
  <inkml:trace contextRef="#ctx0" brushRef="#br0" timeOffset="7317.39">10176 184 4608,'18'37'737,"-1"0"0,-2 0 1,-2 1-1,1 12-737,19 100 221,-11-41 2977,31 85-3198,-51-188 172,0 0 1,1-1-1,-1 1 1,1-1 0,1 0-1,-1 0 1,1 0-1,0 0 1,0-1 0,0 1-1,0-1 1,1 0-1,0 0 1,0-1 0,0 1-1,0-1 1,0 0-1,1-1 1,-1 1 0,3-1-173,11 4 239,2-1 0,-1 0 0,0-2 0,1-1 0,4 0-239,-10-1-66,64 5-3486,7-4 3552,-45-2-3365</inkml:trace>
  <inkml:trace contextRef="#ctx0" brushRef="#br0" timeOffset="9550.12">849 1170 6912,'4'1'548,"0"0"-265,0 0 1,-1 1-1,1-1 0,-1 1 1,0 0-1,1 0 0,-1 0 0,0 0 1,0 0-1,1 2-283,7 9-39,-4-7 0,-1 1-1,0 0 0,-1 0 0,1 1 0,-2 0 1,5 8 39,1 7 73,-1 1 0,-1 0 0,-1 1 0,0 7-73,14 102 869,-14-77 110,3 1 1,4 4-980,-13-57 156,1 0 1,0 0-1,0 0 1,0 0 0,0-1-1,1 1 1,0-1-1,0 0 1,0 0 0,0 0-1,1 0 1,-1 0 0,1-1-1,0 0 1,0 1-1,0-1 1,1-1 0,-1 1-1,1-1 1,3 2-157,7 1 256,-1-1 1,1 0 0,0-1-1,0 0 1,1-2-1,5 1-256,69 2 504,1-4-1,0-4 0,45-9-503,-123 12-503,0-2 1,0 1-1,11-5 503,-16 4-2043,-1 0 0,0 0 0,0-1 0,2-1 2043,3-1-3525</inkml:trace>
  <inkml:trace contextRef="#ctx0" brushRef="#br0" timeOffset="9915.02">2473 1355 7296,'-6'7'2816,"6"-3"-2208,4 5-288,-2-1-320,1 6-256,3 4 64,0 4 64,3 1 64,0 1 32,3 1-128,0-4 32,-1-1 64,1-1 96,-3-6-1696,-2-2-1824,-7-3 736</inkml:trace>
  <inkml:trace contextRef="#ctx0" brushRef="#br0" timeOffset="10381.79">2623 1185 5632,'-17'-8'3484,"13"7"-3523,0-1 0,0 2-1,0-1 1,0 0 0,-1 1-1,1 0 1,0-1 0,0 2-1,-2-1 40,5 0-11,1 0 0,-1 0 0,1 0 0,0 0-1,-1 0 1,1 0 0,-1 1 0,1-1 0,0 0-1,-1 0 1,1 0 0,-1 0 0,1 1 0,0-1 0,-1 0-1,1 0 1,0 1 0,-1-1 0,1 0 0,0 1-1,-1-1 1,1 0 0,0 1 0,0-1 0,-1 0-1,1 1 1,0-1 0,0 1 0,0-1 11,0 1-18,0 0 0,0-1 1,0 1-1,0 0 0,0 0 1,0-1-1,1 1 0,-1 0 1,0 0-1,0 0 0,1-1 1,-1 1-1,1 0 0,-1 0 18,19 20-281,72 55 92,-40-35 957,14 18-768,-49-44 324,-2 0 0,0 2 0,-1-1 0,-1 2 0,0 0 0,0 3-324,-10-19 94,-1 0 0,0 1 1,0-1-1,0 0 1,0 1-1,-1-1 0,1 1 1,0-1-1,-1 1 0,0 0 1,0-1-1,1 1 0,-2-1 1,1 1-1,0 0 1,0-1-1,-1 1 0,0-1 1,1 1-95,-2-1 71,1 1 0,0-1 0,-1 0-1,1 0 1,-1 0 0,0 0 0,1 0 0,-1-1 0,0 1 0,0 0 0,0-1 0,-1 0 0,1 1 0,0-1 0,0 0 0,-1 0 0,1 0 0,-1 0 0,0 0-71,-8 2-471,0 0 0,-1-1 1,-8 1 470,16-2-580,0-1-1,0 0 1,1 0 0,-1 0 0,0 0 0,0-1 0,1 0-1,-1 1 1,0-1 0,1-1 0,-1 1 0,1 0 0,-2-2 580,-4-7-2763</inkml:trace>
  <inkml:trace contextRef="#ctx0" brushRef="#br0" timeOffset="10848.74">3721 1415 5632,'0'0'112,"0"1"0,0-1 1,-1 1-1,1-1 0,0 1 0,0-1 1,0 1-1,0-1 0,0 0 0,0 1 1,0-1-1,0 1 0,0-1 0,0 1 1,0-1-1,0 1 0,0-1 0,0 1 1,1-1-1,-1 0 0,0 1 0,0-1 1,0 1-1,1-1 0,-1 1-112,9 13-77,-6-10 238,68 98-657,-27-41 544,-42-56 1,1-1 153,0 0-1,0 0 1,-1 0-1,0 0 0,1 3-201,-4-6 2163,-4-4-1177,-4-6-44,7 4-848,0 1 0,0-1 1,0 0-1,1 1 0,-1-1 0,1 0 1,0 0-1,1 0 0,-1 0 0,1 0 1,0 0-1,0 0 0,1 0 1,0 0-1,-1 0 0,2 0 0,-1 0 1,1 0-95,0-1-32,0 1 1,1 0 0,0 0-1,0 0 1,0 0 0,0 0-1,1 1 1,0-1 0,0 1-1,0 0 1,1 1 0,-1-1-1,1 0 1,0 1 0,4-2 31,1 0-163,2-1 0,-1 2 0,1 0 0,-1 0 1,1 1-1,0 0 0,0 1 0,9 0 163,-3 1 13,0 1 0,0 1 1,0 0-1,0 2 0,11 2-13,14 6-752,-1 3 0,0 1-1,-1 2 1,15 10 752,-45-22-1742,1 0 0,0 0 0,7 1 1742,5-1-2864</inkml:trace>
  <inkml:trace contextRef="#ctx0" brushRef="#br0" timeOffset="11182.24">4629 1386 3968,'0'0'86,"1"-1"-1,-1 1 1,0-1 0,0 0 0,0 1 0,-1-1-1,1 1 1,0-1 0,0 0 0,0 1-1,0-1 1,0 1 0,-1-1 0,1 1 0,0-1-1,0 1 1,-1-1 0,1 1 0,0-1-1,-1 1 1,1-1 0,-1 1 0,1-1 0,-1 1-1,1 0 1,-1-1 0,1 1 0,-1 0 0,1-1-86,-1 1 72,-1 0 0,1 0 1,0 0-1,0 0 1,0 0-1,0 0 1,0 0-1,-1 0 0,1 1 1,0-1-1,0 0 1,0 1-1,0-1 0,-1 1-72,-2 1 12,-1 0 0,1 1 0,0-1 0,0 1-1,1 0 1,-1 0 0,-2 3-12,4-3 76,-1 0 0,0 0 0,1 1 0,0-1 0,0 1 0,0 0 1,0 0-1,0 0 0,1 0 0,0 0 0,0 0 0,0 0 0,0 0 0,0 0 1,1 0-1,0 0 0,0 1 0,0-1 0,1 0 0,-1 0 0,1 0 0,0 0 1,0 0-1,0 0 0,1 0 0,-1 0 0,1 0 0,0 0 0,0-1 0,0 1 0,1-1 1,-1 1-1,1-1 0,0 0 0,0 0 0,0 0 0,0-1 0,1 1 0,-1-1 1,1 1-1,-1-1 0,1 0 0,0-1 0,4 2-76,4 2 443,0-2 0,0 1-1,1-2 1,0 0 0,-1 0 0,1-1 0,0-1-1,2 0-442,-7 0 249,-1 0 0,1-1 1,0 0-1,-1-1 0,1 0 0,-1 0 0,0 0 0,1-1 0,-1 0 0,0-1 0,-1 0 0,1 0 0,-1 0 0,2-1-249,-6 3 37,0 0 0,1-1 0,-1 1-1,0 0 1,0-1 0,0 0 0,-1 1 0,1-1-1,-1 0 1,1 0 0,-1 0 0,0 1 0,0-2 0,0 1-1,-1 0 1,1 0 0,-1 0 0,1 0 0,-1 0-1,0 0 1,0 0 0,-1-1 0,1 1 0,-1 0 0,1 0-1,-1 0 1,0 0 0,0 0 0,-2-2-37,0-3-228,-1 1 1,0 0-1,0 1 1,-1-1-1,0 1 1,0 0-1,0 0 1,-1 0-1,0 1 1,0 0 0,-1 0 226,-13-8-1223,0 1-1,-1 1 0,0 1 1,-4 0 1224,-31-15-5011,39 15 1913,7 1 922</inkml:trace>
  <inkml:trace contextRef="#ctx0" brushRef="#br0" timeOffset="11514.91">5154 1145 6400,'6'16'2368,"3"-3"-1856,6 9-192,-4-9-192,8 8-128,2 6 64,5 2-32,4 2 64,0-5-64,-4 1-288,-5-5-96,-2-9-1920,-8-5-1248,-11-8 1472</inkml:trace>
  <inkml:trace contextRef="#ctx0" brushRef="#br0" timeOffset="11864.98">5193 1288 8448,'2'-5'3232,"8"8"-2496,8-1 0,-6 4-192,11-4-480,10 4 0,5-1-64,11-3 0,4-2 0,15 0-928,10 0-320,2 4-1088,1-4-1632,2 0 928</inkml:trace>
  <inkml:trace contextRef="#ctx0" brushRef="#br0" timeOffset="12214.76">6363 1286 4992,'33'26'2513,"15"19"-2851,-21-19 525,29 26-135,49 47 952,-136-123 3183,23 16-3820,1 0 0,-1-1-1,2 0 1,-1 0 0,1 0 0,1-1 0,-1 0-1,2 0 1,-1 0 0,1-1 0,1 0 0,0-2-367,2 8 101,0-1 1,0 1-1,1-1 1,0 1 0,0-1-1,0 1 1,1-1-1,0 1 1,0-1-1,0 1 1,2-4-102,-1 5-170,0-1 0,0 1 0,1-1 1,-1 1-1,1 0 0,0 0 0,0 0 0,1 0 0,-1 1 1,1 0-1,0-1 0,0 1 0,0 0 0,2 0 170,-1 0-559,1 0 0,0 0 0,0 1 0,1 0 0,-1 0 0,0 1 0,1 0 0,-1 0 0,1 0 1,4 0 558,12 1-2985,1 1 0,6 2 2985,-29-3-147,41 5-2253</inkml:trace>
  <inkml:trace contextRef="#ctx0" brushRef="#br0" timeOffset="12650.8">7054 1413 4224,'10'7'558,"0"-1"-1,0 0 1,1-1-1,-1 0 1,1 0 0,0-1-1,1-1 1,-1 0 0,0 0-1,1-1 1,0-1 0,11 1-558,-6-2 312,0 0 1,-1-2 0,1 1 0,0-2 0,-1 0 0,1-1-1,-1-1 1,13-5-313,-23 7 38,-1 1 0,1-1-1,0 0 1,-1 0 0,1 0 0,-1-1-1,0 0 1,-1 0 0,1 0-1,0-1 1,-1 1 0,0-1 0,0 0-1,2-4-37,-6 8-18,1 0 0,-1-1 0,1 1 0,-1 0 0,1 0 0,-1 0 0,0 0 0,0 0 0,1-1 0,-1 1 0,0 0 0,0 0 0,0 0 0,-1-1 0,1 1 0,0 0 0,0 0 0,-1 0 0,1 0 0,0 0 0,-1-1 0,1 1 0,-1 0 0,0 0 18,0-1-54,-1 0-1,0 0 0,1 1 0,-1-1 0,0 1 0,0-1 0,0 1 0,0 0 0,0-1 0,-1 1 0,-1 0 55,-6-3-242,-1 1-1,0 0 1,1 0 0,-10 0 242,6 2-78,0 0-1,-1 0 1,1 2 0,0 0-1,0 0 1,0 1 0,0 1 0,-11 4 78,17-5-18,1 1 0,0 0 0,0 0 1,0 1-1,0 0 0,1 0 1,-6 5 17,8-6-26,1 1 1,-1-1-1,1 1 1,0 0-1,0 0 1,0 0-1,0 1 1,1-1-1,-1 1 1,1-1-1,0 1 1,0 2 25,1-4-18,0 1 0,1-1 0,-1 1 0,1-1-1,0 1 1,0-1 0,0 1 0,0-1 0,0 1 0,1-1 0,-1 1 0,1-1 0,0 1 0,0-1-1,1 0 1,0 1 18,0 2-4,2-1 1,-1 0-1,1 0 0,-1 0 0,1 0 0,1-1 0,-1 0 0,1 1 1,0-1 3,8 6 57,0-2 0,0 0 0,1 0 0,0-2 0,0 1 0,0-2 0,4 1-57,14 3 157,1-1 0,0-1 1,1-2-1,0-2 0,-1-1 1,7-1-158,-28-2-3,-1 0 0,1 0 0,-1-1 0,1-1 0,-1 1 0,0-2 0,0 0 0,0 0 0,-1-1 0,2-1 3,-8 3-56,0 1 0,0-1 0,0 0 0,0 0 0,-1-1-1,1 1 1,-1-1 0,0 1 0,0-1 0,0 0 0,1-3 56,-2 3-57,-1 1 1,0-1 0,0 1 0,0-1 0,0 1-1,0-1 1,-1 0 0,1 1 0,-1-1-1,0 0 1,0 0 0,-1 1 0,1-1-1,-1 0 1,1 0 0,-2 0 56,0-3-68,0 1 1,-1-1-1,0 1 1,-1 0-1,1 0 0,-1 0 1,0 0-1,0 1 0,-1 0 1,0 0-1,0 0 1,0 0 67,-5-3-99,-1 0 0,1 0-1,-1 1 1,-1 0 0,-10-4 99,21 10-54,-1 0-1,1 1 1,-1-1-1,1 1 0,-1-1 1,1 1-1,-1 0 1,1-1-1,-1 1 1,0 0-1,1 0 0,-1 0 1,1 0-1,-1 0 1,0 1-1,1-1 55,1 0-24,-1 0 0,1 1-1,-1-1 1,1 0 0,0 0 0,-1 1-1,1-1 1,0 0 0,0 0-1,-1 1 1,1-1 0,0 0 0,-1 1-1,1-1 1,0 0 0,0 1 0,0-1-1,0 0 1,-1 1 0,1-1-1,0 1 1,0-1 24,0 2-24,0-1 0,0 0-1,0 0 1,0 1 0,0-1-1,0 0 1,1 0 0,-1 1-1,0-1 1,1 0 0,0 1 24,2 6-39,1 0 1,1-1 0,0 1-1,0-1 1,0 0-1,1 0 1,0 1 38,49 44 292,-48-45-251,113 99 346,76 72-214,-114-100-40,44 45 91,-97-91-14,0 2 0,-3 0-1,0 3-209,-20-29 172,-1 1 0,-1-1 0,1 1 0,-1-1 0,0 3-172,-4-9 80,1 0 1,0 0-1,-1 1 0,0-1 0,1 0 1,-1 0-1,0 1 0,0-1 1,-1 0-1,1 0 0,0 2-80,-1-3 58,1 0 0,-1 0-1,1 0 1,-1 0 0,1 1-1,-1-1 1,0 0 0,0 0-1,1 0 1,-1 0 0,0-1 0,0 1-1,0 0 1,0 0 0,0 0-1,0-1 1,0 1 0,0 0 0,0-1-1,0 1 1,-1-1-58,-2 1 94,-1 0 1,1-1-1,-1 1 1,1-1-1,-1 0 1,0 0-1,1 0 1,-1-1-1,1 0 1,-1 0-1,1 0 0,-1 0 1,-2-2-95,-5 0 95,-14-4 2,-183-53-252,164 44-765,0-2 1,2-1 0,-25-16 919,55 28-576,0-1 1,1 0-1,0 0 1,0-2-1,1 1 0,0-1 1,1-1-1,0 0 1,1-1-1,0 0 1,0 0-1,1-2 576,-13-36-2133</inkml:trace>
  <inkml:trace contextRef="#ctx0" brushRef="#br0" timeOffset="13030.84">7933 1405 4992,'7'11'591,"0"0"0,-1 1 0,0 0 0,0 0 0,1 6-591,-3-6-52,1 0 1,1 0 0,0 0 0,0-1-1,8 10 52,-6-11 75,0-1 1,1 0-1,5 4-75,-12-11 62,1 0 1,-1 0 0,1 0 0,0-1 0,-1 1 0,1-1 0,0 1 0,0-1 0,0 0 0,0 0 0,0 0 0,0-1 0,0 1 0,0-1-1,0 1 1,3-1-63,-5-1 37,1 1 0,0-1 0,0 0 0,0 1 0,-1-1 0,1 0 0,0 0 0,-1 0 0,1 0 0,-1-1 0,1 1 0,-1 0 0,0-1 0,0 1 0,1-1 0,-1 1 0,0-1 0,0 1 0,0-1 0,0 0 0,-1 0 0,1 1 0,0-1 0,-1 0 0,1 0 0,-1 0 0,0 0-37,3-10 32,-1 0 1,-1 0-1,1-11-32,-2 20 30,-1-13 30,1 13-74,0-1 0,-1 1 1,1 0-1,0 0 0,1-1 1,-1 1-1,1 0 0,-1 0 0,1 0 1,0-1-1,0 1 14,0 2-6,-1 1 0,0 0 0,0 0 0,0 0 0,1 0-1,-1 0 1,0 0 0,0-1 0,0 1 0,1 0 0,-1 0 0,0 0 0,0 0 0,0 0-1,1 0 1,-1 0 0,0 0 0,0 0 0,1 0 0,-1 0 0,0 0 0,0 0 0,0 0 0,1 0-1,-1 0 1,0 0 0,0 0 0,0 0 0,1 1 0,-1-1 0,0 0 0,0 0 0,0 0 0,1 0-1,-1 0 1,0 0 0,0 1 0,0-1 0,0 0 0,1 0 0,-1 0 0,0 1 0,0-1 6,8 10-108,-6-8 89,15 20 172,0-1 0,2 0 1,9 7-154,-18-20 39,0 1 0,1-2 0,0 1 0,0-2 1,0 1-1,1-2 0,0 1 0,6 0-39,-6-2-207,0 0 0,0-1 0,6 0 207,-15-2-164,0-1 0,0 0 0,0 1 0,0-1 0,0-1 0,0 1 0,0 0 1,0-1-1,0 1 0,0-1 0,0 0 0,0 0 0,0 0 0,0-1 0,-1 1 0,1-1 0,0 1 164,18-23-2229</inkml:trace>
  <inkml:trace contextRef="#ctx0" brushRef="#br0" timeOffset="13596.96">8434 1119 5376,'3'8'484,"0"0"1,0 0-1,1 0 1,1-1-1,-1 0 1,2 2-485,14 23 447,13 27-238,-11-15-131,3-2 1,1 0 0,3-2-1,12 13-78,-20-29 22,1-1 0,2-1 0,21 16-22,-37-32-75,-1 0 0,1-1-1,0 0 1,1-1 0,-1 0 0,1 0 0,-1-1 0,1 0 0,0-1-1,0 1 1,1-2 0,-1 1 0,0-2 0,1 1 0,3-1 75,-10 0-97,1 0 0,-1-1 0,0 1 0,0-1 1,1 0-1,-1 0 0,0 0 0,0 0 0,0 0 0,0-1 0,0 1 1,0-1-1,0 0 0,-1 0 0,1 0 0,-1 0 0,1 0 1,-1-1-1,0 1 0,0-1 0,0 0 0,0 1 0,0-1 0,-1 0 1,1 0-1,-1 0 0,0 0 0,0 0 0,0-1 0,0 1 1,0 0-1,-1 0 0,0-1 0,1 1 0,-1 0 0,0-1 0,-1 1 1,1 0-1,-1 0 0,1-1 0,-1 1 0,0 0 0,0 0 1,-1-2 96,-2-4 21,0 0 1,-1 1-1,0 0 1,0 0 0,-1 0-1,0 0 1,0 1 0,-1 0-1,0 0 1,0 1 0,-7-5-22,-4-2 299,-1 1 0,0 1 0,0 0 0,-15-4-299,21 9 119,0 2-1,0-1 1,-1 2-1,-5-2-118,14 4 36,-1 1 0,1-1 0,0 1 0,0 0 0,-1 0 1,1 0-1,0 1 0,0 0 0,0 0 0,-1 0 0,1 1 0,-4 1-36,6-2 6,1 1 0,0-1 0,0 0 0,0 1 0,1 0 0,-1-1 0,0 1 0,0 0 0,1 0 0,-1 0 0,1 0 0,0 0 0,0 0 0,0 0 0,0 0 0,0 1 0,0-1 0,0 0 0,1 1 0,-1-1 0,1 0 0,-1 1 0,1-1 0,0 1 0,0-1 0,0 1-6,1 2 11,-1 0-1,1 0 1,0 0-1,0-1 1,0 1-1,1 0 1,-1-1-1,1 1 1,0-1-1,1 0 1,-1 1-1,3 2-10,3 2-26,0-1 0,0 1 0,1-1 0,0 0-1,1-1 1,0 0 0,0-1 0,0 0 0,1 0-1,0-1 1,0-1 0,6 2 26,4 1-148,0-2 1,0 0-1,0-2 1,1 0-1,0-1 1,10-2 147,-23 0 46,-1-1 1,0-1 0,0 1 0,0-1 0,0-1 0,0 1 0,0-2 0,-1 1 0,1-1 0,-1 0-47,-5 3 27,0 0 1,-1 1 0,1-1-1,0 1 1,0-1 0,-1 1-1,1 0 1,0-1-1,0 1 1,0 0 0,0 0-1,0 0 1,0 1 0,-1-1-1,1 0 1,0 1-1,0-1 1,0 1 0,0 0-28,4 2-29,1 0 0,-1 1 1,0 0-1,3 2 29,10 6-176,-13-8-251,0-1-1,1 0 0,-1-1 1,0 0-1,1 0 428,14 4-2096</inkml:trace>
  <inkml:trace contextRef="#ctx0" brushRef="#br0" timeOffset="13947.57">9274 1466 2816,'51'44'1671,"32"19"-1671,-7-6 404,-63-46 974,0 0 1,7 9-1379,-21-20 105,1 0 1,0 0 0,0 0-1,0 0 1,0 0-1,0 0 1,0 0-1,0 0 1,0 0 0,0 0-1,0 0 1,0 0-1,0 0 1,0 0-1,0 0 1,0 0 0,0 0-1,0 0 1,0 0-1,0 0 1,0 0 0,0 0-1,0 1 1,0-1-1,0 0 1,0 0-1,0 0-105,-8-6 1320,-13-11-189,16 12-1047,0-1 1,0 0-1,0 0 0,1 0 0,0 0 1,0-1-1,1 1 0,-1-1 1,2 0-1,-1 0 0,1 0 1,0 0-1,0-1 0,1 1 1,0 0-1,0-1 0,1 1 0,0-1 1,0 1-1,1-1 0,0 1 1,0-1-1,0 1 0,1 0 1,1-1-1,0-2-84,14-29-1157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4:04.062"/>
    </inkml:context>
    <inkml:brush xml:id="br0">
      <inkml:brushProperty name="width" value="0.05" units="cm"/>
      <inkml:brushProperty name="height" value="0.05" units="cm"/>
      <inkml:brushProperty name="color" value="#008C3A"/>
    </inkml:brush>
  </inkml:definitions>
  <inkml:trace contextRef="#ctx0" brushRef="#br0">236 0 8064,'2'8'4205,"11"31"-4506,4 11 587,-4 1 1,-1 0 0,-2 4-287,4 17 281,62 235 180,-63-257-298,4 5-82,-10-34-1157,-1 0 0,0 1 0,1 22 1076,-8-29-3194</inkml:trace>
  <inkml:trace contextRef="#ctx0" brushRef="#br0" timeOffset="384.46">1 528 7168,'18'-8'3013,"12"4"-2614,-18 3-174,7-3-239,1-1-1,-1 0 1,-1-1-1,1-1 1,14-8 14,18-12-194,13-11 194,-60 35-1,101-63 273,30-28-272,-126 86 23,-4 4 8,0 0 0,0 0 0,1 1 0,-1-1 0,1 1 0,0 0 0,4-1-31,-9 4-3,0 0 1,0 0-1,0 0 0,0 0 0,0 0 0,0 1 0,0-1 0,0 0 0,0 0 1,0 1-1,0-1 0,0 1 0,0-1 0,0 1 0,0-1 0,0 1 0,0-1 0,0 1 1,-1 0-1,1 0 0,0-1 0,-1 1 0,1 0 0,0 0 0,-1 0 0,1 0 1,-1 0 2,16 28-93,20 77 18,-16-47 176,-18-52-79,43 130 122,-35-100 181,-1 0 0,2 31-325,-4-24 2368,-7-52-2342,1 0-1,0 0 1,1 0-1,0 0 1,0 1 0,1-1-1,0 1 1,0-1-1,1 1 1,0 0-1,2-3-25,2-2-79,0 1-1,1 0 0,0 1 0,0 0 1,1 0-1,4-2 80,-7 7 0,0 0 1,0 0 0,0 0-1,0 1 1,1 1-1,0-1 1,0 1-1,0 0 1,0 1 0,0 0-1,5-1 0,-7 3 10,0-1-1,0 1 1,0 0 0,1 1-1,-1-1 1,0 1-1,0 0 1,0 1 0,0 0-1,0 0 1,0 0-1,-1 0 1,1 1 0,-1 0-1,1 0 1,-1 1-10,11 8-342,0 2 0,-1 0-1,0 1 1,-1 0 0,7 11 342,11 12-2556,-30-35 2024,1 0 0,0 0 0,0 0-1,0-1 1,1 1 0,-1-1 0,1 0-1,-1 0 1,1 0 0,2 1 532,15 2-2608</inkml:trace>
  <inkml:trace contextRef="#ctx0" brushRef="#br0" timeOffset="799.3">1371 554 7424,'2'1'355,"0"0"0,0-1 1,0 1-1,0-1 0,0 1 0,1-1 1,-1 0-1,0 0 0,0 0 1,0 0-1,0 0 0,1 0-355,27-5-157,-22 4 208,1-2 0,-1 1 0,1-1-1,-1-1 1,0 1 0,0-2 0,0 1-1,2-3-50,-6 4 7,0 0 1,0 0-1,0-1 0,0 0 0,-1 0 0,0 0 0,0 0 0,0 0 0,0-1 0,-1 1 0,1-1 0,-1 0 0,0 0 0,-1 0 0,1-1-7,-1 3-92,-1 0 0,1 0-1,-1 0 1,1 0 0,-1 0-1,0 0 1,0 0 0,0 0-1,-1 0 1,1 0 0,-1 0-1,0 1 1,0-1 0,0 0 0,0 0-1,0 0 1,0 1 0,-1-1-1,1 1 1,-1-1 0,0 1-1,0-1 1,0 1 0,0 0-1,0 0 1,0 0 0,-1 0-1,1 1 1,-1-1 0,1 0-1,-1 1 1,0 0 0,-1-1 92,-2-1-82,-1 1 0,0 0 0,0 0 0,0 0 0,0 1 0,0 0 0,0 0 0,0 1 0,0 0 0,0 0 0,0 1 0,0 0 0,-6 1 82,2 1 123,1 1-1,0 0 0,0 0 0,1 1 0,-1 0 0,1 0 0,0 1 1,0 1-1,1-1 0,0 2 0,0-1 0,1 1 0,0 0 0,0 0 1,1 1-1,-4 6-122,6-8 118,0 0 1,0 1-1,1 0 1,0 0-1,0 0 1,1 0-1,0 0 1,0 0-1,1 1 1,0-1-1,1 1 1,0-1-1,0 0 1,1 1-1,0-1 1,0 1-1,1-1 1,0 0-1,1 0 0,-1 0 1,3 3-119,-1-3 48,0 0 0,0-1 0,1 1 1,1-1-1,-1 0 0,1 0 0,0 0 0,0-1 0,1 0 1,0 0-1,0-1 0,1 0 0,-1 0 0,1-1 1,0 0-1,0 0 0,1-1 0,4 2-48,-6-3-263,1 0 0,0-1 0,-1 0 0,1 0 0,0 0 0,0-1 0,-1 0 0,1-1 0,0 0 0,-1 0 0,1-1 0,0 1 0,-1-2 0,1 1 0,-1-1 0,0 0 0,0-1 0,0 1 0,-1-1 0,1-1 0,2-2 263,18-18-2944,1-4 187</inkml:trace>
  <inkml:trace contextRef="#ctx0" brushRef="#br0" timeOffset="1150.97">1719 490 3456,'4'7'405,"0"0"0,1 0 0,0-1 0,0 1 0,0-1 0,1 0 0,3 3-405,20 21 701,-15-13-339,-10-13-251,0 0 1,0 1-1,0-1 1,-1 1-1,1 0 1,-1 0-1,0 0 1,-1 0 0,0 1-1,1 0-111,-3-6 57,0 1 0,0-1 1,0 0-1,0 1 0,0-1 0,0 0 0,0 0 0,0 1 0,0-1 1,0 0-1,0 1 0,0-1 0,0 0 0,0 0 0,0 1 0,0-1 1,0 0-1,0 0 0,-1 1 0,1-1 0,0 0 0,0 0 0,0 1 1,0-1-1,-1 0 0,1 0 0,0 0 0,0 1 0,-1-1 0,1 0 1,0 0-1,0 0 0,-1 0 0,1 0 0,0 1 0,0-1 0,-1 0 1,1 0-1,0 0 0,0 0 0,-1 0 0,1 0 0,0 0 0,-1 0 1,1 0-1,0 0 0,0 0 0,-1 0 0,1 0 0,0 0 0,-1 0 1,1-1-1,0 1 0,0 0 0,-1 0 0,1 0-57,-16-8 1627,13 4-1419,-1 1 0,1-1 1,0 1-1,1-1 0,-1 0 1,1 0-1,0 0 0,0 0 1,0-1-1,0 1 0,1 0 1,-1-1-1,1 1 0,0-1-208,0-2 78,1 0 1,0 0-1,0 0 0,0 0 0,0 0 0,1 0 0,1 0 1,-1 0-1,1-1-78,2-2-461,-1-1 0,2 0 0,-1 1 0,1 0 0,1 0 0,0 1 0,0 0 0,1 0 0,0 0 0,1 1 0,7-7 461,-6 8-958,-1 1 0,1 0 0,0 1 1,1 0-1,8-4 958,17-4-2544</inkml:trace>
  <inkml:trace contextRef="#ctx0" brushRef="#br0" timeOffset="1499.58">2325 575 3328,'0'0'50,"0"0"0,0 0 0,0 1 0,0-1 0,0 0 0,0 0 0,0 0 0,0 1 0,0-1 0,0 0 0,0 0 0,0 0 0,0 0 0,1 1 0,-1-1 0,0 0 0,0 0 0,0 0 0,0 0 0,0 0 0,1 0 0,-1 1 0,0-1 0,0 0 0,0 0 0,0 0 0,1 0 0,-1 0 0,0 0 0,0 0 0,0 0 0,1 0 0,-1 0 0,0 0 0,0 0 0,0 0 0,1 0-50,10-2 629,11-6-143,-12 2-421,-1-1-1,-1 1 0,0-1 1,1-1-1,-2 0 0,1 0 1,-2 0-1,1-1 1,-1 0-1,0 0 0,0-1 1,-2 1-1,1-1 0,2-10-64,-6 18-38,0-1-1,0 0 0,0 0 0,-1 1 1,0-1-1,1 0 0,-1 0 0,0 0 0,0 0 1,-1 0-1,1 1 0,-1-3 39,1 3-17,-1 1 1,0-1-1,1 0 0,-1 1 1,0-1-1,0 1 0,0-1 1,0 1-1,0 0 0,0-1 0,-1 1 1,1 0-1,0 0 0,-1 0 1,1 0-1,-1 0 0,1 0 1,-1 0-1,1 0 0,-1 1 0,0-1 17,-2 0-16,0-1-1,1 2 1,-1-1-1,0 0 1,0 1-1,0-1 1,0 1-1,0 0 1,1 1-1,-1-1 1,0 1-1,0-1 1,0 1-1,1 0 1,-1 1 16,-2 0 35,0 1 1,0 0-1,0 0 1,0 1-1,1-1 0,0 1 1,0 0-1,-4 5-35,1-1 191,0 1 1,0 0-1,1 0 0,1 1 0,0 0 0,0 0 0,1 0 0,0 1 0,1 0 0,-1 1-191,3-3 93,1-1 1,-1 1-1,2 0 0,-1-1 0,1 1 0,0 0 1,1-1-1,0 1 0,0-1 0,1 1 0,0-1 1,1 0-1,0 1 0,0-1 0,0 0 1,1-1-1,1 1 0,-1-1 0,1 0 0,5 6-93,-4-5-186,0-1-1,1 0 1,0 0-1,0 0 1,1-1-1,0 0 1,0-1-1,1 0 1,-1 0-1,1-1 1,0 0-1,0 0 0,0-1 1,1 0-1,-1-1 1,1 0-1,-1 0 1,4-1 186,34-2-2256</inkml:trace>
  <inkml:trace contextRef="#ctx0" brushRef="#br0" timeOffset="1849.84">3275 551 7040,'8'35'2720,"1"-16"-2112,3 7-384,-6-13-256,4 5-864,-5 4-224,1-3-288,0-4 0,-2-2-512,-8-11-192</inkml:trace>
  <inkml:trace contextRef="#ctx0" brushRef="#br0" timeOffset="2199.73">3048 149 7040,'-2'-8'2624,"7"8"-2048,7-3-1888,-3 6-1056,9-6-128,11 3 128</inkml:trace>
  <inkml:trace contextRef="#ctx0" brushRef="#br0" timeOffset="2566.53">3704 315 6400,'-20'-2'1225,"1"1"1,-1 0 0,0 2-1226,-40 3-257,-1 3 257,38-4 265,20-3-285,0 1 1,0-1-1,0 1 0,0 0 1,0 0-1,0 0 1,1 0-1,-3 1 20,4-1-7,1-1 1,-1 1-1,1-1 0,-1 0 1,1 1-1,-1-1 0,1 1 1,0-1-1,-1 1 0,1-1 1,0 1-1,-1 0 0,1-1 1,0 1-1,0-1 0,-1 1 1,1 0-1,0-1 0,0 1 0,0 0 1,0-1-1,0 1 0,0-1 1,0 1-1,0 0 0,0-1 1,0 1-1,0 0 0,1-1 1,-1 1-1,0 0 0,0-1 1,1 1-1,-1-1 0,0 1 1,1-1-1,-1 1 0,0-1 1,1 1-1,-1-1 0,1 1 1,-1-1 6,26 32 587,1-1 0,22 18-587,-12-12 1764,5 10-1764,-40-44 129,1 0 0,0 1 1,-1-1-1,0 1 0,0 0 0,0-1 0,0 1 0,0 0 0,-1 0 0,0 0 0,1 3-129,-2-5 55,0-1 0,0 1 0,0 0 0,0 0 0,0 0-1,-1 0 1,1-1 0,-1 1 0,1 0 0,-1 0 0,1-1 0,-1 1-1,0 0 1,0-1 0,0 1 0,0-1 0,0 1 0,0-1 0,-1 1-1,1-1 1,0 0 0,-1 0 0,1 1 0,-1-1 0,1 0 0,-1 0 0,-1 0-55,-3 2-30,0 0 0,0-1 1,-1 1-1,1-1 0,-1-1 1,0 1-1,1-1 1,-1 0-1,-3-1 30,4 1-534,1-1 0,0 0 1,-1-1-1,1 1 0,0-1 0,0 0 1,-1 0-1,1-1 0,0 1 0,0-1 1,0 0-1,-1-2 534,6 4-177,-1 0 1,0-1-1,1 1 1,-1 0-1,1-1 1,-1 1-1,1-1 1,-1 1-1,1-1 1,-1 1-1,1-1 1,0 1-1,-1-1 1,1 0-1,0 1 1,-1-1-1,1 1 1,0-1-1,0 0 1,0 1-1,-1-2 177,5-19-3061</inkml:trace>
  <inkml:trace contextRef="#ctx0" brushRef="#br0" timeOffset="10784.77">1234 699 5376,'-1'1'119,"1"-1"1,0 0 0,0 0-1,0 1 1,-1-1 0,1 0-1,0 1 1,0-1-1,0 0 1,0 1 0,0-1-1,0 0 1,0 1-1,0-1 1,0 0 0,0 1-1,0-1 1,0 1-1,0-1 1,0 0 0,0 1-1,0-1 1,0 0 0,0 1-1,0-1 1,0 0-1,0 1 1,1-1 0,-1 0-120,5 23 494,-2-10 65,10 53 945,3-1 0,20 48-1504,34 76 411,11 1-411,-80-188-39,6 15-1830,0 0 1,1 5 1868,-3-5-3109</inkml:trace>
  <inkml:trace contextRef="#ctx0" brushRef="#br0" timeOffset="11319.16">919 1147 8704,'1'-2'3651,"6"0"-2765,13 1-794,44-3-121,0-2 0,61-15 29,-55 9-65,58-15-710,72-27 775,-110 29 39,-82 23-7,-1 0-51,-1 0-1,1 1 1,-1 0-1,6-1 20,-10 2-24,0 0-1,0 0 0,-1 0 0,1 0 1,0 1-1,-1-1 0,1 0 0,-1 1 1,1-1-1,0 1 0,-1 0 1,1 0-1,-1-1 0,1 1 0,-1 0 1,0 0-1,1 0 0,-1 0 0,0 1 1,0-1-1,1 0 25,13 21-72,-1 1 0,-1 0 0,-1 1 1,-1 1-1,2 10 72,3 4-30,62 125 680,-76-158 85,-3-7 219,-3-14-216,4 6-716,1 1 0,-1-1-1,2 0 1,-1 1 0,1-1 0,0 1 0,1 0 0,0 0-1,0 0 1,1 0 0,0 0 0,0 1 0,1-1 0,0 1-1,0 1 1,1-1 0,0 1 0,0 0 0,0 0 0,1 0 0,4-2-22,-6 5 22,0 0 0,-1 0 0,1 0 0,1 1 0,-1 0 0,0 0 0,0 0 0,1 1 0,-1 0 0,1 0 0,0 0 0,-1 0 0,1 1 0,0 0 1,-1 1-1,1-1 0,1 1-22,0 0-57,0 1 1,1 0 0,-1 0 0,0 1 0,-1 0 0,1 0 0,0 1-1,-1 0 1,0 0 0,0 0 0,0 0 0,4 5 56,2 3-568,37 34-2749,-15-20-2280,-22-17 2562</inkml:trace>
  <inkml:trace contextRef="#ctx0" brushRef="#br0" timeOffset="11716.6">2307 1236 4736,'10'4'449,"0"-1"0,0 0 0,0 0 0,1-1 1,-1-1-1,1 0 0,7 0-449,3 0 488,5 1-282,-1-2 1,0 0-1,0-2 0,0-1 1,0-1-1,0-1 1,0-1-1,-1-1 0,0-1 1,-1-1-207,-11 4 58,-1-1 0,-1 0-1,6-4-57,-12 8-32,0-1-1,-1 0 0,1 0 0,-1-1 0,1 1 0,-1-1 1,0 1-1,0-1 0,-1 0 0,2-2 33,-4 5-41,1 0 1,-1 0-1,0 0 1,1 0-1,-1 0 0,0-1 1,0 1-1,0 0 1,1 0-1,-1 0 0,0 0 1,0 0-1,-1-1 0,1 1 1,0 0-1,0 0 1,-1 0-1,1 0 0,0 0 1,-1 0-1,1-1 1,-1 1-1,1 0 0,-1 0 1,0 1-1,0-1 0,1 0 1,-1 0-1,0 0 1,0 0-1,0 1 0,0-1 1,0 0-1,0 1 1,0-1-1,0 1 0,0-1 41,-5-2-160,0 0 0,0 1 0,0 0 0,0 0-1,0 1 1,-3-1 160,-10-2 10,-1 2 0,1 0 0,0 1 0,-1 1 0,1 0 1,0 2-1,-1 0 0,1 1 0,-8 3-10,23-4 102,0-1 0,0 0 0,0 1 0,0 0 0,0 0 1,0 0-1,0 0 0,1 1 0,-1-1 0,1 1 0,0 0 0,0 0 1,0 0-1,0 0 0,0 1 0,1-1 0,-2 3-102,2-1 78,0 0-1,0 0 1,0 0 0,1 1 0,0-1-1,0 1 1,0-1 0,0 1-1,1-1 1,0 1 0,0-1 0,1 1-1,0 1-77,0 1 52,1 0-1,0 0 1,0 0-1,1 0 1,0-1 0,1 0-1,-1 1 1,1-1-1,1-1 1,-1 1-1,1 0 1,1-1-1,-1 0 1,1-1-1,0 1 1,1 0-52,6 4 37,-1-1 0,2 0-1,-1-1 1,2 0 0,-1-1 0,1-1 0,11 4-37,-9-5-206,0 0 0,0-1 0,0-1-1,0-1 1,1 0 0,-1-1 0,18-2 206,-25 0-536,0 0-1,-1 0 0,1-1 1,0-1-1,-1 0 1,0 0-1,0-1 1,0 0-1,0 0 1,0-1-1,-1 0 1,0-1-1,0 0 1,6-5 536,8-11-1691</inkml:trace>
  <inkml:trace contextRef="#ctx0" brushRef="#br0" timeOffset="12081.34">3033 1250 2432,'126'130'4064,"-38"-41"-3046,-80-80 528,-7-8-217,-2-2 8,-6-13 78,5 7-1295,-1 1-1,2-1 1,-1 0-1,1 0 1,0 0-1,1 0 1,-1 0 0,1-1-1,1 1 1,-1 0-1,1 0 1,1 0-1,-1 0 1,3-5-120,-1 4-8,-1 0 1,2 1-1,-1-1 1,1 1-1,0 0 1,0 0-1,1 0 1,0 1-1,1 0 1,-1 0-1,1 0 1,4-3 7,-5 5 5,-1 1 1,1 0-1,0 0 0,0 1 1,0-1-1,0 1 0,0 0 1,1 0-1,-1 1 0,0 0 1,1 0-1,-1 0 0,1 1 1,-1-1-1,1 1 0,0 1 1,-1-1-1,6 2-5,-1 0-5,-1 1 0,1 0 1,-1 1-1,0 0 0,0 0 0,-1 1 0,1 0 0,-1 1 1,0 0-1,2 1 5,18 17-220,46 34-2515,-56-45 609,1-1 0,1 0 0,3 0 2126,23 8-3200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3:49.234"/>
    </inkml:context>
    <inkml:brush xml:id="br0">
      <inkml:brushProperty name="width" value="0.05" units="cm"/>
      <inkml:brushProperty name="height" value="0.05" units="cm"/>
      <inkml:brushProperty name="color" value="#004F8B"/>
    </inkml:brush>
    <inkml:brush xml:id="br1">
      <inkml:brushProperty name="width" value="0.05" units="cm"/>
      <inkml:brushProperty name="height" value="0.05" units="cm"/>
      <inkml:brushProperty name="color" value="#008C3A"/>
    </inkml:brush>
  </inkml:definitions>
  <inkml:trace contextRef="#ctx0" brushRef="#br0">673 2673 4224,'31'16'1147,"1"-2"-1,23 7-1146,11 0 624,1-2-1,54 6-623,131 10 359,-227-32-328,1153 82 2305,-765-78-710,155-26-1626,-297-4 475,-1-11 0,158-47-475,-308 53 272,-2-6-1,52-25-271,-112 35 207,-2-2 0,0-2 1,-2-3-1,-2-2 0,38-31-207,-66 45 21,-1-1 1,-1-2-1,-1 0 1,-1-1-1,-1-1 1,-2 0-1,0-2 0,-1 0 1,3-10-22,-11 18-85,0 0 1,-1 0-1,-1-1 0,-1 1 0,-1-1 1,-1-1-1,0 1 0,-1 0 1,-1-1-1,-1 1 0,-1-1 1,-1 1-1,0-1 0,-1 1 1,-2-1 84,-1 0-169,0-1 0,-2 1 0,0 0 1,-2 0-1,0 1 0,-1 1 0,-11-14 169,4 8-144,-2 1 0,0 1 0,-2 0 0,0 2-1,-8-4 145,-22-14-177,-2 4 0,-1 1-1,-1 3 1,-2 3-1,-2 1 178,-50-17-157,-2 5 0,-1 5-1,-81-11 158,-23 7-34,-118 0 34,54 18-27,-103 10 184,1 17 1,-116 27-158,-50 36 316,337-33-131,-116 42-185,-67 45 57,266-75 126,-121 65-183,202-89 70,2 2 0,0 1 0,-23 23-70,46-33 18,0 2 1,1 0-1,1 2 0,1 0 1,1 2-1,-16 24-18,29-37 8,-1 1 1,2-1-1,-1 1 0,2 0 0,0 0 1,0 0-1,1 0 0,1 1 1,0 0-1,1-1 0,0 1 0,1 0 1,1 0-1,0-1 0,1 1 1,1-1-1,0 1 0,3 8-8,2-1 20,0 0 0,1 0 0,2-1 0,0-1 0,1 1 0,1-2-1,0 0 1,2 0 0,0-2 0,1 0 0,2 1-20,23 18 143,2-1 1,1-3 0,2-2-1,37 18-143,6-3 228,2-4-1,19 2-227,17-1 241,2-5-1,1-6 1,20-2-241,109 8 729,33-10-729,12-9 1829,271-21-1829,-186-25 853,-306 18-1255,-1-3 1,-1-4-1,53-20 402,-69 14-1610</inkml:trace>
  <inkml:trace contextRef="#ctx0" brushRef="#br0" timeOffset="1416.1">5847 2628 4352,'1'-1'96,"0"1"1,0-1 0,0 1-1,0 0 1,0-1 0,0 1-1,0 0 1,0 0-1,0-1 1,0 1 0,0 0-1,0 0 1,0 0 0,0 0-1,0 1 1,0-1-1,0 0 1,0 0 0,0 0-1,0 1 1,0-1 0,0 1-1,0-1 1,0 1-97,11 2 289,14-2 103,0-1 0,-1 0 0,9-3-392,20-1 274,547-25 3067,-99 3-388,105-5-899,-242 11-1687,42-6-874,-380 23 245,13 0-1460,-1-2 0,5-3 1722,-24 2-1588,-19 6 1420,0 0-1,0-1 1,0 1 0,0 0 0,0-1-1,0 1 1,0-1 0,-1 1 0,1-1-1,0 1 1,0-1 0,-1 0 0,1 1-1,0-1 1,-1 0 0,1 0 0,-1 1 168,0-1-124,0 1-1,0 0 1,0-1 0,0 1 0,0 0 0,0 0 0,-1-1-1,1 1 1,0 0 0,0-1 0,0 1 0,-1 0 0,1 0-1,0-1 1,0 1 0,-1 0 0,1 0 0,0 0 0,0-1-1,-1 1 1,1 0 0,0 0 0,-1 0 124,1 0-8</inkml:trace>
  <inkml:trace contextRef="#ctx0" brushRef="#br0" timeOffset="1829.62">5987 2991 4992,'11'2'431,"0"0"1,0 0 0,0-1-1,0-1 1,0 0 0,2-1-432,19 1 428,42-4 1050,32-6-1478,-16 1 565,457-44 2277,-9 1 103,-290 30-1954,543-38 92,-773 59-1195,254-19-2101,-272 20 2076,1 0 0,-1 0 0,1 0 0,-1 0 0,1 0 0,-1 0 0,1 0 0,-1 0 0,1 0 0,-1 0 1,1 0-1,-1 0 0,1 0 0,-1 0 0,1 1 0,-1-1 0,1 0 0,-1 0 0,0 0 0,1 1 137,-1-1-254,0 0 1,0 1-1,0-1 0,0 0 0,1 1 1,-1-1-1,0 0 0,0 1 1,0-1-1,0 0 0,0 0 1,0 1-1,-1-1 0,1 0 0,0 1 1,0-1-1,0 0 0,0 0 1,0 1-1,0-1 0,0 0 0,-1 1 1,1-1-1,0 0 0,0 0 1,0 1-1,-1-1 254,-2 3-3600</inkml:trace>
  <inkml:trace contextRef="#ctx0" brushRef="#br1" timeOffset="13741.63">7766 150 6144,'3'4'314,"0"0"1,0 0-1,0 0 1,0 0 0,-1 1-1,0-1 1,0 1-1,0 0 1,0 0-315,12 48-541,-9-30 896,63 302 477,-41-185-640,-15-81-269,9 41-194,-5 1 0,-2 16 271,-14-92-1930</inkml:trace>
  <inkml:trace contextRef="#ctx0" brushRef="#br1" timeOffset="14130.13">8534 118 8704,'-26'-67'3941,"25"63"-4074,-1 1 1,0 0-1,0-1 1,0 1-1,-1 1 1,1-1-1,-1 0 1,0 0-1,1 1 1,-1 0-1,0-1 1,-1 1-1,1 0 1,0 0-1,-1 1 1,1-1-1,-1 1 0,1 0 1,-1 0-1,1 0 1,-1 0-1,0 0 1,0 1-1,-3 0 133,-1 0-31,1 0 0,-1 0-1,1 1 1,-1 0 0,1 1-1,0 0 1,0 0 0,-1 0-1,1 1 1,1 0 0,-6 3 31,5-1-19,0 0 0,1 0-1,0 0 1,0 1 0,1 0 0,-1 0 0,1 0 0,1 0 0,-1 1 0,1 0 0,0 0-1,1 0 1,-1 1 0,1-1 0,1 1 0,0 0 0,-1 5 19,-1 4 91,2 0 1,0 0-1,1 1 0,0-1 1,2 0-1,0 1 0,2 12-91,20 78 1221,3 0 0,20 41-1221,-17-54 348,-26-86-465,1 2 252,-1 0-1,-1 0 1,2 11-135,-4-19-154,1-1-1,-1 0 1,0 0 0,0 1-1,0-1 1,0 0-1,-1 0 1,1 1 0,-1-1-1,1 0 1,-1 0-1,0 0 1,0 0 0,0 1-1,0-1 1,0-1-1,0 1 1,-1 0 0,1 0-1,0 0 1,-1-1-1,0 2 155,-12 3-2842</inkml:trace>
  <inkml:trace contextRef="#ctx0" brushRef="#br1" timeOffset="14478.24">8096 708 5376,'-3'-2'2112,"6"0"-1664,3-2 736,0 4 192,6 0-192,6-2 32,8-1-288,10 1-96,8-1-448,7-2-160,6-3-96,3-3-224,-4-2-64,-5-3-1568,-3 2-672,-9 1-1120,-4 0-576,-6 0 2048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6:00.958"/>
    </inkml:context>
    <inkml:brush xml:id="br0">
      <inkml:brushProperty name="width" value="0.05" units="cm"/>
      <inkml:brushProperty name="height" value="0.05" units="cm"/>
      <inkml:brushProperty name="color" value="#008C3A"/>
    </inkml:brush>
  </inkml:definitions>
  <inkml:trace contextRef="#ctx0" brushRef="#br0">175 328 2560,'2'-4'1391,"3"-7"3154,-5 8-4188,0 1 1,-1-1 0,1 1 0,-1-1-1,1 1 1,-1 0 0,0-1 0,0 1-1,0 0 1,0-1 0,0 1-1,0 0 1,-1 0 0,0-1-358,-1-1 169,-1 1 1,1-1-1,-1 1 1,1 0 0,-1 0-1,0 1 1,-3-2-170,-5-2-162,1 1 0,-1 0 1,0 1-1,-1 0 0,-4 0 162,14 3-99,-1 0 0,0 0-1,0 1 1,0-1 0,0 1 0,1 0-1,-1 0 1,0 0 0,0 1-1,0-1 1,0 1 0,1 0 0,-4 1 99,7-2-37,0 1 0,-1-1 0,1 1 0,0-1 0,-1 1 0,1-1 1,0 1-1,0-1 0,-1 1 0,1 0 0,0-1 0,0 1 0,0-1 1,0 1-1,0-1 0,0 1 0,0 0 0,0-1 0,0 1 0,0-1 1,0 1-1,0 0 0,0-1 0,0 1 0,1-1 0,-1 1 0,0-1 1,0 1-1,1-1 0,-1 1 0,0-1 0,1 1 0,-1-1 0,0 1 1,1-1-1,0 1 37,15 17-471,22 9 437,0-2-1,16 7 35,-4-2 208,4 5-208,31 29 128,-69-50 2,-1 0-1,0 1 0,-1 0 0,1 3-129,-13-16 91,0 1 1,0 0-1,-1-1 0,1 1 0,0 0 0,-1 0 0,0 0 1,0 0-1,0 0 0,0 1 0,0-1 0,-1 0 0,1 2-91,-1-4 62,-1 1 1,1 0-1,0 0 0,0-1 0,-1 1 0,1 0 1,-1 0-1,0-1 0,1 1 0,-1-1 0,0 1 0,0-1 1,0 1-1,0-1 0,0 1 0,0-1 0,-1 0 0,1 1 1,0-1-1,-1 0 0,1 0 0,-1 0 0,1 0 1,-2 0-63,-5 3-185,-1 0 0,1 0 1,-1-1-1,1 0 0,-1-1 1,0 0-1,0-1 0,0 1 1,0-2-1,-1 1 0,1-1 1,0-1-1,0 0 0,0 0 1,0 0-1,-5-3 185,12 4-303,-1-1 0,1 0 0,0 1-1,0-1 1,0 0 0,0 0 0,0-1 0,0 1 0,0 0 0,0-1-1,0 1 1,0-1 0,1 1 0,-1-1 0,1 0 0,-1 0-1,1 0 1,0 0 0,-1-1 303,-7-29-3205</inkml:trace>
  <inkml:trace contextRef="#ctx0" brushRef="#br0" timeOffset="341.26">510 0 6656,'11'14'2464,"-8"-7"-1920,9 6-160,-6-2-192,3 5 0,1 5 128,1 5 192,1 9 128,3 2-320,-1 6-192,4 7 0,3 0-96,3 3-32,0-3-608,-3-5-320,2-3-928,-4-7-1856</inkml:trace>
  <inkml:trace contextRef="#ctx0" brushRef="#br0" timeOffset="722.14">474 355 7808,'0'-1'173,"0"0"-1,0 1 1,0-1 0,1 0 0,-1 0 0,0 1 0,0-1-1,1 0 1,-1 1 0,1-1 0,-1 0 0,1 1-1,-1-1 1,1 1 0,-1-1 0,1 1 0,-1-1 0,1 1-1,0-1 1,-1 1 0,1 0 0,0-1 0,-1 1-173,20-7 121,5 0 892,15-5-1013,-21 5-2,-1 2 0,1 0 1,15-2 1,-17 5 33,1 1 0,-1 0 1,1 2-1,0 0 0,-1 0 1,1 2-1,-1 0 0,0 1 1,0 1-1,0 0 0,-1 2 1,1 0-1,-2 0 0,1 2 1,-1 0-1,6 5-33,-5-3 81,-1 2 1,-1 0-1,0 1 1,-1 0 0,0 1-1,-1 0 1,4 9-82,-22-48 1568,5 19-1438,0 0 1,1 0-1,-1 0 1,1 0-1,0 0 1,1 0 0,-1 0-1,1 0 1,0 0-1,0 0 1,1 0-1,-1 0 1,1 0 0,0 1-1,0-1 1,1 0-131,1-3-369,1 1-1,0 0 1,6-7 369,21-17-4411,-15 14 1558,1-3-368</inkml:trace>
  <inkml:trace contextRef="#ctx0" brushRef="#br0" timeOffset="1070.82">1406 268 5376,'18'23'2112,"-10"-10"-1664,8 6 544,-7-8 64,-1 2-224,1 2-32,0 4-512,-2 0-192,-2 0-64,2-1-384,-5-2-160,1-5-960,-3-4-384,-5-9-800</inkml:trace>
  <inkml:trace contextRef="#ctx0" brushRef="#br0" timeOffset="1071.82">1322 14 8704,'0'-4'3232,"0"4"-2496,0-2-992,0 2-576,0 0-256,7 2 96,2 4-672,5 1-192,7 4-288,6 6-32</inkml:trace>
  <inkml:trace contextRef="#ctx0" brushRef="#br0" timeOffset="1708.29">1671 328 4096,'11'20'2156,"0"0"1,-2 1-1,4 14-2156,-7-24 1525,-5-19-188,-4-19-695,-2 9-651,2 5 171,1 1 0,0-1 1,0 1-1,1-2-162,17 28-960,3 2 847,0-2-1,1-1 1,1 0 0,0-1 0,1-2-1,8 4 114,-16-9-93,0 0 0,0-1 0,1-1 0,-1 0 0,1-1 0,0 0 0,0-1-1,0-1 1,0 0 0,13-3 93,-19 2 35,-1-1 1,1 0-1,-1-1 0,1 1 0,-1-2 0,0 1 0,0-1 0,-1-1 0,2 0-35,-7 3 57,1 1-1,-1-1 1,0 0-1,0 1 0,0-1 1,0 0-1,0-1 1,0 1-1,0 0 0,-1 0 1,1-1-1,-1 1 1,0-1-1,1 1 1,-1-1-1,0 0 0,-1 1 1,1-1-1,0 0 1,-1 0-1,0 1 0,1-1 1,-1 0-1,0 0 1,0 0-1,-1 1 0,1-1 1,-1 0-1,0-2-56,0 2-43,0 0 0,-1 1-1,1-1 1,0 1 0,-1-1-1,0 1 1,0 0 0,1 0-1,-1 0 1,-1 0 0,1 0-1,0 0 1,0 0 0,-1 1-1,1-1 1,-1 1 0,1 0-1,-1-1 1,0 1 0,1 1 0,-1-1-1,0 0 1,0 1 0,1-1-1,-1 1 1,0 0 0,0 0-1,0 0 1,0 0 0,0 0-1,1 1 1,-1-1 0,0 1 43,0-1-128,0 1 0,1-1 1,-1 1-1,0 0 0,1 0 1,-1 0-1,1 0 0,-1 0 1,1 0-1,0 1 0,-1-1 1,1 1-1,0 0 0,0-1 1,0 1-1,0 0 0,0 0 1,1 1-1,-1-1 0,0 0 1,1 0-1,0 1 0,0-1 0,-1 1 1,1-1-1,1 1 0,-1 0 1,0-1-1,1 1 0,-1 0 1,1 0-1,0-1 0,0 1 1,0 1 127,1 0-71,-1 0 1,1 0 0,0 0-1,1 0 1,-1 0-1,1 0 1,0 0 0,0 0-1,0 0 1,0-1-1,1 1 1,-1-1 0,1 1-1,0-1 1,1 0 70,7 7 114,0-1 1,1 0-1,12 6-114,19 15 281,10 14 1179,31 34-1460,-63-55 263,0 1 0,-1 1 0,-1 0 0,11 23-263,-13-19 72,-2 1 0,-1 0 0,2 11-72,-11-27 64,-1 0-1,0 0 1,-1 1 0,-1-1-1,0 1 1,-1-1-1,-1 1 1,-1 11-64,1-19 71,-1 0 1,-1 0-1,1 0 0,-1-1 0,0 1 1,-1 0-1,0-1 0,0 0 1,0 0-1,-1 0 0,1 0 1,-2 0-1,1-1 0,0 1 0,-5 2-71,2-2 90,0 0-1,0-1 0,0 0 0,-1-1 0,1 1 0,-1-1 0,0-1 0,-1 0 0,1 0 0,-1 0 0,-6 0-89,4-1 29,0-1-1,0 0 1,-1 0 0,1-1-1,0-1 1,0 0 0,0 0-1,0-1 1,-5-2-29,7 2-100,1-1 1,-1 0-1,1 0 0,0-1 1,0 0-1,0-1 0,1 0 1,0 0-1,0 0 0,0-1 1,-5-5 99,8 6-223,0 0 0,0 0 0,1 0 1,0 0-1,0 0 0,0-1 0,0 0 1,1 1-1,0-1 0,0 0 0,1 0 0,-1 0 1,1-4 222,0-4-1386,1-1 0,1-12 1386,-1 27-12</inkml:trace>
  <inkml:trace contextRef="#ctx0" brushRef="#br0" timeOffset="2058.27">3103 384 5888,'0'14'2176,"4"3"-1664,-1 13-320,0-15-160,0 7 384,3 5 352,0-1-384,0 3-128,0 1-160,-1-4-512,2-5-128,-7-6-4288,-16-22 2112</inkml:trace>
  <inkml:trace contextRef="#ctx0" brushRef="#br0" timeOffset="2059.27">2839 149 1536,'2'-6'608,"5"3"-480,11-10-672,-6 7-320</inkml:trace>
  <inkml:trace contextRef="#ctx0" brushRef="#br0" timeOffset="2388.91">3339 572 6912,'12'20'2292,"7"14"-1234,-18-32-900,0 1 0,0-1 0,0 1 0,0-1 0,0 1 1,-1-1-1,1 1 0,-1 0 0,0-1 0,0 1 0,0-1 1,0 1-159,0-1 23,0-1 1,-1 0 0,1 0 0,0 0 0,-1 1 0,1-1 0,-1 0-1,0 0 1,1 0 0,-1 0 0,0 0 0,0 0 0,1 0 0,-1 0-1,0 0 1,0-1 0,0 1 0,0 0 0,0 0 0,0-1 0,0 1-1,-1-1 1,1 1 0,0-1 0,0 1 0,0-1 0,-1 0-1,1 0 1,0 1 0,0-1 0,-1 0 0,1 0 0,0 0 0,0 0-1,-1-1 1,1 1 0,0 0 0,0 0 0,0-1 0,-1 1 0,1-1-24,-2 1 100,0-1 0,0 0 0,0 0 0,0-1 1,0 1-1,0-1 0,1 1 0,-1-1 0,0 0 1,1 0-1,0 0 0,-1 0 0,1 0 0,0-1 1,0 1-1,0-2-100,0 2 50,1 0 0,0-1 0,0 1-1,0-1 1,0 1 0,1-1 0,-1 1 0,1-1 0,-1 0 0,1 1 0,0-1 0,0 1-1,0-1 1,0 0 0,1 1 0,-1-1 0,1 0 0,0 1 0,-1-1 0,1 1 0,0-1 0,0 1-1,1 0 1,-1-1 0,0 1 0,1 0 0,0 0 0,-1 0 0,1 0 0,0 0 0,0 0-1,0 1 1,0-1 0,1 0-50,2-1-20,0-1-1,0 2 0,0-1 1,1 1-1,-1-1 0,0 1 1,1 1-1,0-1 0,-1 1 1,1 0-1,0 0 0,0 1 1,-1 0-1,1 0 1,2 0 20,5 3-30,-1-1 1,0 2 0,0 0-1,0 0 1,-1 1 0,1 0-1,-1 1 1,0 0 0,-1 1-1,0 0 1,2 3 29,22 18-1113,-1 2 0,13 18 1113,-33-34-699,14 13-1259,-6-5-772</inkml:trace>
  <inkml:trace contextRef="#ctx0" brushRef="#br0" timeOffset="2771.7">3953 19 8320,'19'33'3974,"-13"-21"-3985,-1 1 0,-1 1 0,0-1 0,-1 1 1,0 1 10,24 172 320,-15-91-235,7 16-85,-16-97 40,1-1 1,0 0-1,1 0 1,0-1-1,1 1 1,1-1-1,3 5-40,-5-11 114,0-1-1,0 1 1,1-1-1,-1 0 1,2 0 0,-1 0-1,0-1 1,1 0-1,0-1 1,0 1 0,1-1-1,-1 0 1,6 1-114,11 3 349,0-1 0,0-1 1,0-1-1,5-1-349,102 8 821,-107-10-719,37 0 6,-34-2-1493,-1 1 1,20 4 1384,-28 1-2795,-10 3-858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5:55.413"/>
    </inkml:context>
    <inkml:brush xml:id="br0">
      <inkml:brushProperty name="width" value="0.05" units="cm"/>
      <inkml:brushProperty name="height" value="0.05" units="cm"/>
      <inkml:brushProperty name="color" value="#008C3A"/>
    </inkml:brush>
  </inkml:definitions>
  <inkml:trace contextRef="#ctx0" brushRef="#br0">6705 1576 9728,'0'18'3584,"6"8"-2784,6 33-288,-3-27-352,3 10 64,6 8 256,3 8-256,2 12-96,8 9-96,-2-5-960,1-3-320,-3-7-1568,-1-13-1952,2-12 1248</inkml:trace>
  <inkml:trace contextRef="#ctx0" brushRef="#br0" timeOffset="962.92">7141 2015 9088,'-6'2'738,"-24"6"1677,22-5-2639,1-1 0,0 1 0,-1 0-1,-3 3 225,8-3-38,-1-1 0,0 1-1,1 0 1,0 0-1,-1 0 1,1 0 0,0 1-1,1-1 1,-1 1 0,1 0-1,-1 0 1,1 0-1,0 0 1,1 0 0,-1 0-1,1 1 39,-2 4-22,0 0 0,1 0 0,1 1 0,0-1 0,0 0 0,0 1 0,1-1 0,1 1 0,0-1-1,0 1 1,1-1 0,0 0 0,0 0 0,1 0 0,4 8 22,-4-9-1,1-1 0,0 0 0,0-1 0,1 1 0,0-1-1,0 0 1,0 0 0,1 0 0,0-1 0,0 0 0,0 0 0,0 0 0,1-1 0,0 0 0,0 0 0,0-1 0,1 0-1,-1 0 1,2 0 1,-1-1-103,0 0 0,0-1 0,0 0 0,0 0 0,1 0 0,-1-1 0,0-1 0,0 1-1,0-1 1,0-1 0,0 0 0,4-1 103,-8 2-82,0-1 0,0 1 0,0-1 0,-1 0 0,1 0 0,0 0 0,-1-1 0,0 1 0,1-1 0,-1 0 0,0 0 0,0 0 0,-1 0 0,1-1 0,-1 1 0,0-1 0,1 1 0,-2-1 0,1 0 0,0 0 0,-1 0 0,1 0 0,-1 0 0,0-4 82,0 1-58,0-1 0,-1 0 0,0 1 1,-1-1-1,1 1 0,-2-1 0,1 0 0,-1 1 0,0 0 0,0-1 0,-1 1 0,0 0 1,0 0-1,-4-4 58,-7-12 535,-2 0 1,0 1 0,-10-9-536,0-1 862,25 32-852,-17-25 749,16 23-698,1 0 0,0 0 1,0-1-1,0 1 0,0 0 0,0 0 0,0-1 1,0 1-1,1-1 0,-1-1-61,1 4-12,1 0 0,-1-1-1,0 1 1,1 0 0,-1 0 0,1-1 0,-1 1-1,0 0 1,1 0 0,-1-1 0,1 1 0,-1 0-1,0 0 1,1 0 0,-1 0 0,1 0 0,-1 0-1,1 0 1,-1 0 0,1 0 0,-1 0 0,1 0-1,-1 0 1,0 0 0,1 0 0,-1 0 0,1 0 12,16 3-164,-16-3 150,13 3-10,1 2-1,-1-1 1,-1 1 0,1 1-1,-1 1 1,1 0-1,-2 0 1,1 2-1,-1-1 1,-1 1 0,5 5 24,1 3 35,0-1 0,-2 2 0,0 0 0,-1 1 0,0 1 0,8 17-35,-14-21 509,0 0 0,5 16-509,-12-32 57,-1 0 1,0 1-1,0-1 0,0 0 0,1 1 0,-1-1 0,0 1 1,0-1-1,0 1 0,0-1 0,0 0 0,0 1 0,0-1 0,0 1 1,0-1-1,0 0 0,0 1 0,0-1 0,0 1 0,0-1 0,0 1 1,0-1-1,-1 0 0,1 1 0,0-1 0,0 0 0,0 1 1,-1-1-1,1 0 0,0 1 0,0-1 0,-1 0 0,1 1 0,0-1 1,-1 0-58,1 0 76,-1 0 1,1 0-1,-1 0 1,1 0 0,-1 0-1,1 0 1,-1 0 0,1-1-1,-1 1 1,1 0-1,-1 0 1,1-1 0,-1 1-1,1 0 1,-1-1 0,1 1-1,0 0 1,-1-1 0,1 1-1,-1-1 1,1 1-1,0 0 1,0-1 0,-1 1-1,1-1 1,0 1 0,0-1-77,-3-5 137,0 0 1,1 0 0,0 0-1,0 0 1,0 0 0,1 0-1,0-1 1,0 1 0,1-1-1,0 1 1,0 0 0,0-1-1,1 1 1,0-1 0,0 1 0,1-1-138,1-4 24,0 1 1,1 0 0,0 0 0,0 0 0,1 0 0,0 0-1,1 1 1,0 0 0,2 0-25,-4 3-1,0 1 0,1 0 0,0 0-1,0 1 1,0 0 0,1 0 0,-1 0 0,1 0-1,4-1 2,-7 4-15,0-1 0,1 1 0,-1 0 0,0 0-1,0 1 1,1-1 0,-1 1 0,0 0 0,1-1-1,-1 1 1,1 1 0,-1-1 0,0 0 0,1 1-1,-1 0 1,0 0 0,0 0 0,0 0 0,0 0-1,1 1 16,5 4-101,0-1 0,0 1 0,0 1 0,-1-1 0,6 7 101,36 43-533,-8-10-60,-9-13-422,1-2 0,36 26 1015,-58-49-38,0 0 0,0 0 0,1-2 0,0 1 0,0-1 0,1-1 0,-1-1 0,1 0 0,0 0 0,0-1 0,8 0 38,-16-3 95,-1 0 1,1 0 0,0 0 0,-1-1 0,1 1-1,-1-2 1,1 1 0,-1 0 0,1-1 0,-1 0-1,0 0 1,0-1 0,0 1 0,0-1 0,0 0-1,-1-1 1,3-1-96,-2 0 74,-1 0 0,1 0 1,-1 0-1,0-1 0,0 1 0,-1-1 0,0 0 0,0 0 0,0-1 1,-1 1-1,1-1 0,-2 1 0,1-1 0,-1-1-74,1-2-38,-1 0-1,0 0 0,-1 0 1,0 1-1,-1-1 0,0 0 1,-1 0-1,0 0 0,0 1 1,-3-7 38,4 11-77,-1 0 0,0 0 0,-1 0 0,1 0 0,-1 1 0,0-1 0,0 1 0,0-1 0,-1 1 0,0 0 0,1 0 0,-1 1 0,-1-1 1,1 1-1,0 0 0,-1 0 0,0 0 0,0 1 0,1 0 0,-2-1 77,5 3-91,-1-1 1,0 0 0,0 1-1,0 0 1,0-1-1,0 1 1,0 0-1,0 0 1,0 0 0,0 0-1,0 0 1,0 0-1,0 1 1,0-1 0,0 1-1,1-1 1,-3 2 90,2-1-88,1 0 0,0 0 0,-1 0 0,1 0 0,0 0 1,0 0-1,0 0 0,0 1 0,0-1 0,0 1 1,0-1-1,0 0 0,1 1 0,-1 0 0,0-1 0,1 1 1,-1 0 87,0 2-120,0 1 0,1 0 0,-1 0 1,1 0-1,0-1 0,0 1 1,1 0-1,0 0 0,-1-1 1,1 1-1,1 0 0,-1-1 0,2 4 120,0-2-33,0-1 0,0 1-1,0-1 1,1 0 0,0 0-1,0-1 1,0 1 0,0-1-1,1 1 1,0-2-1,0 1 1,0 0 0,0-1-1,3 1 34,10 5 278,1-1-1,0-1 0,16 4-277,-14-5 326,0 1 1,-1 0-1,4 4-326,-7-1 66,0 1-1,0 1 1,-1 0-1,-1 1 1,0 0-1,-1 2 1,0 0 0,-1 0-1,5 9-65,-1 1 40,-1 0 1,-1 1-1,-2 1 1,0 1-1,-2-1 0,-1 2-40,-4-11-15,-1-1 0,-1 1 0,-1 0 0,1 14 15,-3-23 35,-1 1 0,0-1 0,-1 1 0,0-1-1,0 0 1,-1 1 0,-1-1 0,1 0 0,-1 0-1,-1 0-34,-3 5 252,0 0-1,-1 0 1,0-1-1,-1 0 1,-1-1 0,0 0-1,-1-1 1,0 0-1,-1 0 1,0-1-1,0-1 1,-10 5-252,11-7-375,0-1 0,-1 0 0,0-1-1,0-1 1,-1 0 0,0 0 375,-24 2-3386</inkml:trace>
  <inkml:trace contextRef="#ctx0" brushRef="#br0" timeOffset="-5769.35">191 1205 2688,'1'0'68,"-1"0"1,1-1-1,-1 1 1,1 0-1,0-1 1,-1 1-1,1 0 1,-1 0-1,1 0 1,0 0 0,-1 0-1,1-1 1,-1 1-1,1 0 1,0 0-1,-1 1 1,1-1-1,0 0 1,-1 0-1,1 0 1,-1 0-1,1 0 1,0 1-1,-1-1 1,1 0-1,-1 1 1,1-1-1,-1 0 1,1 1-69,-1 0 200,1 0 0,-1 0 0,1 1 0,-1-1 0,0 0 0,0 0 0,1 1 0,-1-1 0,0 0-1,0 1 1,0 0-200,2 18 1664,16 26 1279,-5-12-1773,1 0 0,2 0 1,13 20-1171,151 206 1305,-33-52-1149,-81-101-158,-48-74-3575,2 8 3577,-20-41-41,5 14-2094,-4-14 1988,-1 0-1,0 1 1,0-1-1,0 0 1,0 1-1,0-1 1,0 0-1,1 0 1,-1 1-1,0-1 1,0 0-1,0 1 1,0-1-1,0 0 1,0 1-1,0-1 1,0 0-1,0 1 1,-1-1-1,1 0 1,0 1-1,0-1 1,0 0-1,0 0 1,0 1-1,0-1 1,-1 0-1,1 0 1,0 1-1,0-1 1,0 0-1,-1 1 148,-11-5-3514</inkml:trace>
  <inkml:trace contextRef="#ctx0" brushRef="#br0" timeOffset="-5295.88">438 1202 6400,'1'5'6811,"-2"-1"-5761,-3-2-983,0-1 0,-1 1 0,1 0 1,0-1-1,-1 0 0,1 0 0,0 0 0,-1-1 1,1 1-1,-1-1 0,0 0-67,-8 1 61,-92 6-120,53-5 195,1 3 0,-2 2-136,46-5-32,1-1-1,0 1 1,0 0-1,-1 0 1,1 1-1,0 0 33,4-2 0,0 0 1,0 0-1,0 0 0,1 1 0,-1-1 0,0 0 0,0 1 1,1 0-1,-1-1 0,1 1 0,0 0 0,-1 0 0,1 0 1,0 0-1,0 0 0,0 0 0,0 0 0,0 2 0,-12 69 454,6-36-337,-3 11-117,9-44 47,-1 1-537,1 0-1,-1 1 0,1-1 1,0 0-1,1 1 1,-1-1-1,1 1 1,0-1-1,1 4 491,7 10-3573</inkml:trace>
  <inkml:trace contextRef="#ctx0" brushRef="#br0" timeOffset="-4863.63">888 1886 7424,'0'-1'160,"1"1"1,-1 0-1,0 0 0,0 0 1,1 0-1,-1-1 0,0 1 1,1 0-1,-1 0 1,0 0-1,1 0 0,-1 0 1,0 0-1,1 0 0,-1 0 1,0 0-1,0 0 1,1 0-1,-1 0 0,0 0 1,1 0-1,-1 0 0,0 1 1,1-1-1,-1 0 1,0 0-1,0 0 0,1 0 1,-1 1-161,14 4 755,-13-5-449,12 5 10,1-1 1,0-1 0,0 0 0,0-1-1,3 0-316,17 2 166,333 46 2586,-358-49-2770,132 11-412,-109-11-3090,30-3 3520,-59 1-450,0 1 1,1 0-1,-1-1 0,0 1 0,0-1 1,0 0-1,0 0 0,0-1 1,2 0 449,-4 1-182,0 1 1,0-1 0,-1 0-1,1 1 1,0-1 0,-1 0-1,1 0 1,-1 0-1,1 1 1,-1-1 0,1 0-1,-1 0 1,1 0 0,-1 0-1,0 0 1,0 0 0,1 0-1,-1 0 1,0 0 0,0 0-1,0 0 1,0 0 0,0 0-1,0 0 1,0 0 0,-1 0-1,1 0 1,0 0 0,0 0-1,-1 0 1,1 0 181,-13-25-2528</inkml:trace>
  <inkml:trace contextRef="#ctx0" brushRef="#br0" timeOffset="-4532.3">1311 1854 7040,'0'5'2720,"3"6"-2112,6 7 448,-4-7 128,4 4-128,3 7 96,4 5-640,5 1-224,0 6-192,2 9-96,1 2 32,-1 1-32,-2-5 0,0-3-800,-2-6-320,-5-6-1696,-2-10-2016,-7-13 1280</inkml:trace>
  <inkml:trace contextRef="#ctx0" brushRef="#br0" timeOffset="-4182.23">1620 1910 7552,'16'24'3420,"17"34"-2595,-8-12-139,28 52-524,46 62-162,-97-158-55,12 15-182,-13-17 236,-1 0 0,0 1-1,1-1 1,-1 0 0,1 1 0,-1-1-1,1 0 1,-1 0 0,1 0 0,-1 1 0,1-1-1,-1 0 1,1 0 0,-1 0 0,1 0-1,-1 0 1,1 0 0,0 0 0,-1 0 0,1 0-1,-1 0 1,1 0 0,-1-1 0,1 1-1,-1 0 1,1 0 0,-1 0 0,1-1 0,-1 1-1,0 0 1,1-1 0,-1 1 0,1 0-1,-1-1 1,0 1 0,1-1 1,5-6-107,0-1 1,0 0 0,-1 0-1,5-9 107,14-21-97,-18 29 221,2 1 0,-1 0 0,1 0-1,0 0 1,1 1 0,0 0 0,0 1 0,4-2-124,-10 6 92,1 0 0,0 0 0,0 1 0,0-1 0,0 1 0,0 0 1,0 0-1,0 0 0,1 1 0,-1-1 0,0 1 0,0 0 0,1 0 0,-1 1 1,0-1-1,0 1 0,0 0 0,1 0 0,-1 0 0,0 1 0,-1 0 0,1-1 1,1 2-93,8 6 88,0 0 0,-1 2 1,0-1-1,0 1 0,-1 1 1,0 1-89,12 12-18,4 3-1435,1-1 1,1-1-1,7 3 1453,-6-10-3402</inkml:trace>
  <inkml:trace contextRef="#ctx0" brushRef="#br0" timeOffset="-3832.38">2383 2193 8064,'10'17'2574,"-8"-14"-2691,1 0 1,-1 0-1,1 0 1,0-1-1,0 1 0,0-1 1,1 0-1,-1 0 0,0 0 1,3 1 116,4 2 126,0-2 1,0 1-1,0-1 1,0 0 0,0-1-1,1 0 1,-1-1-1,1 0 1,-1-1-1,1 0 1,-1-1 0,1 0-1,-1 0 1,1-1-1,6-3-126,-13 4-56,-1 0-1,1 0 1,0-1-1,-1 1 1,0-1-1,1 0 1,-1 0-1,0 0 1,0-1-1,0 1 1,0-1-1,-1 0 1,1 1-1,-1-1 1,1 0 0,-1-1-1,0 1 1,0 0-1,-1-1 1,1 1-1,-1-1 1,1 1-1,-1-1 1,0 0-1,0 1 1,-1-1-1,1 0 1,-1 0-1,0 1 1,0-1-1,0 0 1,0 0-1,-1 0 1,0 1-1,0-1 1,0 0-1,0 0 1,0 1-1,-1-1 1,1 1-1,-1 0 1,0-1-1,0 1 1,0 0-1,-1 0 1,1 0-1,-1 0 1,0 1-1,0-1 57,-3-2 52,0 1 0,0 0 0,-1 0 0,0 1-1,1 0 1,-1 0 0,0 0 0,0 1-1,-1 0 1,-3 0-52,5 1 79,1 0 0,-1 0 1,0 1-1,0 0 0,0 0 0,0 1 0,0-1 0,0 1 0,1 0 1,-1 1-1,0-1 0,1 1 0,-4 2-79,6-2 60,0-1 0,1 1 1,-1 0-1,1 0 0,-1 1 0,1-1 0,0 0 0,0 1 1,0-1-1,0 1 0,1 0 0,-1 0 0,1-1 0,-1 1 1,1 0-1,0 0 0,0 0 0,0 0 0,1 1 1,-1-1-1,1 0 0,-1 0 0,1 3-60,0 3 140,1 0 1,-1-1-1,2 1 0,-1-1 1,1 0-1,0 1 0,1-1 1,1 4-141,2 0 122,-1-1 0,2 0 0,-1-1 0,1 0-1,1 0 1,0 0 0,0-1 0,1 0 0,0-1 0,1 0 0,9 6-122,2 0-299,1 0 0,1-2-1,0-1 1,1-1 0,7 2 299,-18-7-697,0-1 0,-1 0-1,1-1 1,1 0 0,-1-1 0,0 0 0,1-2-1,-1 1 1,1-2 0,-1 1 0,5-3 697,-5 0-1418,0-1 0,9-4 1418,-22 8-12</inkml:trace>
  <inkml:trace contextRef="#ctx0" brushRef="#br0" timeOffset="-3483.42">2839 2177 3328,'16'17'1044,"2"-1"0,17 12-1044,-3-3 872,76 56 741,-29-23-1488,-32-19 233,-42-34 427,-12-7-142,-11-7 137,9 3-452,0-1 1,1 0 0,0 0-1,0-1 1,1 0 0,0 0-1,0-1 1,1 0 0,0 0-1,1 0 1,0-1-1,0-1-328,2 4 44,0-1 0,1 1 0,0-1 0,0 1-1,1-1 1,0 0 0,1 0 0,-1 0-1,2 0 1,-1 1 0,1-1 0,0 0-1,0 0 1,1 1 0,0-1 0,1 1 0,1-3-44,0 1-448,1 1 0,0-1 0,1 1 0,0 0 0,0 0 0,0 1 0,1-1 0,1 2 0,-1-1 0,1 1 0,3-2 448,27-19-3280</inkml:trace>
  <inkml:trace contextRef="#ctx0" brushRef="#br0" timeOffset="-3050.86">3345 2185 4224,'1'1'88,"0"0"-1,-1-1 1,1 1 0,0 0 0,0 0 0,0-1 0,0 1-1,0-1 1,0 1 0,0-1 0,1 1 0,-1-1-1,0 1 1,0-1 0,0 0 0,0 0 0,0 0 0,1 0-1,-1 0 1,0 0 0,0 0 0,1 0-88,12 1 20,-2 1 633,0 0 0,0-2 1,1 1-1,-1-1 0,0-1 0,0 0 0,0-1 1,0 0-1,9-3-653,-15 3 85,1 0-1,0 0 1,-1-1-1,1 0 1,-1 0-1,0-1 1,0 0 0,0 0-1,-1 0 1,1 0-1,-1-1 1,0 0 0,0 0-1,-1-1 1,0 1-1,0-1 1,2-3-85,-5 7-23,0 0 1,0 0 0,0 0-1,0 0 1,-1 0-1,1 0 1,-1 0-1,1 0 1,-1 0-1,0 0 1,0 0-1,1 0 1,-2 0-1,1 0 1,0 0-1,0 0 1,-1 0 0,1 0-1,-1 0 1,1 0-1,-1 0 1,0 0-1,0 0 1,0 0-1,0 0 1,0 0-1,-1 1 1,1-1-1,0 1 1,-1-1 0,1 1-1,-1-1 1,-1 0 22,-2-2-71,-1 1 0,1 0 0,-1 0 0,0 0 0,1 1 0,-1 0 0,0 0 0,-1 0 0,1 1 0,-5-1 71,6 1 77,-1 1-1,1-1 1,-1 1-1,1 1 1,-1-1-1,1 1 0,0 0 1,-1 0-1,1 0 1,0 1-1,-1-1 1,0 2-77,4-2 45,-1 1 0,1-1 0,0 1 0,0-1 0,0 1 0,0 0 0,0 0 1,0 0-1,0 0 0,0 0 0,1 1 0,-1-1 0,1 0 0,0 1 1,0-1-1,0 1 0,0-1 0,0 1 0,0-1 0,1 1 0,-1 0 0,1 0 1,0-1-1,-1 1 0,1 0 0,1-1-45,-1 9 128,1-1 1,1 0-1,0 1 0,1-1 0,0 0 1,0 0-1,1-1 0,0 1 1,1-1-1,0 0 0,0 0 1,1 0-1,0-1 0,0 0 1,4 4-129,10 9 30,1-1 1,1-1 0,1-1 0,23 15-31,-13-11-2030,31 15 2030,-50-30-800,0-1 1,0-1 0,1 1-1,-1-2 1,1 0-1,5 0 800,33 0-3146</inkml:trace>
  <inkml:trace contextRef="#ctx0" brushRef="#br0" timeOffset="-2699.84">4354 2145 8448,'10'16'3232,"-7"0"-2496,5 11 192,-1-14 0,-2 4-512,4 5-64,0 2-736,1-2-288,-1-5-1760,-4-4-768,-8-7 32,-15-21 128</inkml:trace>
  <inkml:trace contextRef="#ctx0" brushRef="#br0" timeOffset="-2698.84">4134 1682 11648,'0'-3'4288,"4"0"-3329,1 1-2366,2 2-1345,-2 2 704,4 1 640,6 2-1440,9 3-672</inkml:trace>
  <inkml:trace contextRef="#ctx0" brushRef="#br0" timeOffset="-2350.18">4921 1938 10880,'0'1'90,"0"-1"1,0 1-1,0 0 1,0-1-1,0 1 1,-1-1-1,1 1 1,0-1-1,-1 1 1,1-1 0,0 0-1,-1 1 1,1-1-1,0 1 1,-1-1-1,1 1 1,-1-1-1,1 0 1,0 1-1,-1-1 1,1 0-1,-1 0 1,1 1-1,-1-1 1,1 0 0,-1 0-1,0 0 1,1 0-1,-1 0 1,1 0-1,-1 0 1,1 1-1,-1-2 1,1 1-1,-1 0 1,0 0-1,1 0 1,-1 0 0,1 0-1,-1 0 1,1 0-1,-1-1 1,1 1-1,-1 0 1,1-1-1,-1 1 1,1 0-1,-1-1-90,-1 0-188,0 1 0,-1-1 0,1 0 0,-1 1 0,1-1 0,-1 1 0,-1 0 188,-8-1 224,-25 2 344,35-1-607,1 1 0,0-1 0,-1 0 1,1 0-1,-1 1 0,1-1 0,0 1 0,0-1 0,-1 1 0,1 0 0,0 0 0,0-1 0,-1 1 0,1 0 0,0 0 0,0 0 1,0 0-1,0 0 0,1 0 0,-1 0 0,0 1 0,0-1 39,1 1-56,-1-1 0,1 0 0,0 1 0,0-1 1,0 0-1,0 1 0,0-1 0,0 0 0,1 0 0,-1 1 0,0-1 0,1 0 1,-1 0-1,0 1 0,1-1 0,0 0 0,-1 0 0,1 0 0,0 0 0,0 0 1,-1 0-1,1 0 0,1 1 56,26 24-331,-21-19 256,34 28 2,36 35 475,-63-57-186,-1 2 1,-1 0-1,0 0 1,2 5-217,-12-17 98,0 0 0,-1 0 0,1 0 1,-1 1-1,0-1 0,1 0 0,-2 1 0,1-1 0,0 1 1,-1-1-1,1 1 0,-1 1-98,0-3 61,0 0-1,-1 0 1,1 0-1,-1 0 1,1 0 0,-1-1-1,1 1 1,-1 0 0,0 0-1,0 0 1,0-1 0,0 1-1,0 0 1,-1-1-1,1 1 1,0-1 0,-1 1-1,1-1 1,-1 0 0,1 0-1,-1 0 1,0 1-61,-6 2 39,1-1-1,0 0 1,-1 0 0,0 0-1,0-1 1,0 0 0,0-1 0,0 0-1,0 0 1,-3 0-39,-15-1-970,-1-1 1,-17-3 969,5-1-2818,1-3 1,0-1-1,-27-11 2818,-44-18-3616</inkml:trace>
  <inkml:trace contextRef="#ctx0" brushRef="#br0" timeOffset="-1361.73">590 1134 6784,'0'0'243,"0"1"1,0 0-1,0 0 1,1 0-1,-1-1 1,0 1 0,1 0-1,-1-1 1,0 1-1,1 0 1,-1-1-1,1 1 1,-1 0-1,1-1-243,17 16-23,-14-14 338,39 32 304,1-3 0,48 25-619,-64-41 200,0-2 1,1-1-1,1-1 0,0-1 1,28 4-201,-27-9 108,1 0 1,0-3-1,0 0 1,0-2-1,0-1 1,0-2-1,0-1 1,0-2-1,-1-1 1,4-2-109,-15 2 110,1-1 1,-1 0-1,-1-2 1,1 0-1,-1-1 0,-1-1 1,2-2-111,-7 3 157,0 0 1,-1-1-1,0 0 1,-1-1-1,0 0 0,-1-1 1,0 0-1,-2 0 1,5-10-158,-2 0 127,-1-1 0,-1-1 0,-2 0 0,0 0 0,-2 0 0,1-14-127,-3 6 180,0-1 0,-3 0 0,-1 0 0,-5-28-180,2 35-14,-1 1 0,-1 0 0,-2 1 0,-1-1 0,-1 1 0,-1 1 0,-1 0 0,-13-20 14,13 28-85,0-1 0,-1 1 0,-1 1 0,0 1 1,-2 0-1,0 1 0,0 0 0,-1 1 0,-1 1 1,0 1-1,-15-7 85,8 7-91,0 1 1,-1 1-1,0 1 0,-1 2 1,1 0-1,-1 2 0,0 1 1,-1 1-1,1 1 0,0 2 1,0 1-1,0 0 0,0 2 1,0 2-1,1 0 0,-1 2 1,2 0-1,-1 2 0,1 1 1,1 1-1,-5 4 91,1 1-44,1 0 1,1 3-1,1 0 1,1 1-1,1 1 0,-17 22 44,29-31 4,1 0-1,1 0 1,0 1-1,1 1 1,0 0-1,1 0 0,1 0 1,0 0-1,1 1 1,1 0-1,0 0 1,1 1-1,1-1 1,1 7-4,1-1 33,1-1 0,2 0 0,0 0 0,1 0 0,1-1 0,1 1 0,3 4-33,7 14 184,1 0 0,2-2 1,5 7-185,3-2 204,1-1 0,2-2 0,1-1 0,2-1 0,2-2 0,1-1 0,2-2 1,20 12-205,1-4-304,2-2 1,1-3 0,2-3 0,1-3 0,37 11 303,-72-30-1979,-9-6-1759</inkml:trace>
  <inkml:trace contextRef="#ctx0" brushRef="#br0" timeOffset="-357.17">5886 2036 6400,'5'-2'536,"0"1"414,0-1 1,0 0-1,0 0 0,0 0 1,-1-1-1,1 0 1,0 0-951,-4 2 71,0 0 1,0 0 0,-1 0-1,1 0 1,0 1-1,-1-1 1,1 0 0,0 0-1,-1 0 1,1-1 0,-1 1-1,0 0 1,1 0-1,-1 0 1,0 0 0,1 0-1,-1 0 1,0-1 0,0 1-1,0 0 1,0 0-1,0 0 1,-1-1 0,1 1-1,0 0 1,0 0 0,-1 0-1,1 0 1,-1 0-1,1 0 1,-1 0 0,1 0-1,-1 0 1,0 0 0,1 0-72,-2-3-109,0 1 0,-1 0 1,1 0-1,0 0 1,-1 1-1,1-1 0,-1 0 1,0 1-1,0 0 1,0 0-1,0 0 0,-1 0 1,1 0-1,0 1 1,-1-1-1,1 1 1,-1 0-1,0 0 0,1 0 1,-1 0-1,0 1 1,1 0-1,-1 0 0,0 0 1,0 0-1,1 0 1,-1 1-1,0-1 1,1 1-1,-1 0 0,-2 1 109,1 0-171,0 0 0,0 0 0,1 0 0,-1 1 0,1-1 0,-1 1 0,1 1 0,0-1-1,0 0 1,0 1 0,0 0 0,1 0 0,-1 0 0,1 0 0,0 1 0,1-1 0,-1 1-1,1 0 1,-1 0 0,2-1 0,-1 2 0,0 1 171,1 0-87,0 1 0,0-1 1,1 0-1,0 1 0,1-1 0,0 0 1,0 1-1,0-1 0,1 0 0,0 0 0,1 0 1,-1 0-1,1 0 0,0 0 0,1-1 0,0 0 1,0 1-1,0-2 0,1 1 0,0 0 1,0-1-1,1 1 87,-5-5 23,0 0 1,0 0-1,1 0 0,-1 0 1,1 0-1,-1-1 0,1 1 1,-1 0-1,1-1 0,0 1 1,-1-1-1,1 1 1,-1-1-1,1 0 0,0 0 1,1 0-24,-2 0 104,1 0 0,-1 0 0,0-1 0,0 1 1,0-1-1,1 1 0,-1-1 0,0 1 0,0-1 0,0 0 1,0 1-1,0-1 0,0 0 0,0 0 0,0 0 1,-1 0-1,1 0 0,0 0-104,1-2 469,0-1 0,0 1 0,0-1 0,-1 0 0,1 1 0,-1-1 0,0 0 0,0 0 0,-1 0 0,1 0 0,-1 0 0,1-3-469,-2 0 798,1 5-542,0 0 0,-1 0 1,1 0-1,0 1 0,0-1 0,0 0 0,1 0 0,-1 1 0,0-1 0,1 0 1,-1 0-1,1-1-256,10 12-59,22 35-306,23 27-81,-38-49-622,2-1 1,0-2-1,2 1 0,0-2 1068,19 10-3168</inkml:trace>
  <inkml:trace contextRef="#ctx0" brushRef="#br0" timeOffset="4323.02">3726 1327 1792,'1'1'189,"1"-1"1,0 0-1,-1 0 0,1 1 0,-1-1 1,0 1-1,1-1 0,-1 1 1,1 0-1,-1-1 0,0 1 0,1 0 1,-1 0-1,0 0 0,0 0 1,0 0-190,18 22 2370,-7-9-2041,2-1-72,1 0 1,0-1 0,1 0-1,0-2 1,1 0-1,10 5-257,21 7 1020,42 13-1020,-21-12 420,1-4 0,1-3 0,0-3 0,44 2-420,28-5 539,120-8-539,-141-7 314,-1-6 1,81-18-315,-164 21 236,0-1-1,0-2 1,-1-1 0,14-9-236,-26 10 144,-1-2 0,0-1 0,-1 0 0,-1-2 1,0-1-1,12-12-144,-8 4 53,-1-1 0,-1-2-1,-1 0 1,-2-1 0,-1-2 0,-1 0 0,-2-1 0,0-1-53,-8 11 35,0 1-1,-2-1 1,0 0 0,-1 0 0,-2-1-1,0 0 1,-1 0 0,-1 0 0,-2 0-1,0 0 1,-1 0 0,-2 0 0,-1-3-35,-3-6 15,-1 1 0,-1 0 0,-2 1 0,-2 0 0,0 1 0,-2 0 0,-17-24-15,8 19-132,-1 1 0,-2 1 0,-1 1 0,-1 2 0,-34-25 132,13 14-175,-3 3 1,-1 3-1,-1 2 1,-2 2-1,-1 2 1,-1 4-1,-2 2 1,0 2-1,-49-8 175,34 14-21,-1 2-1,0 4 0,0 4 0,-1 2 1,1 4-1,0 4 0,-72 14 22,47 0 8,-74 25-8,113-25 76,2 3-1,1 2 1,-22 14-76,49-20-1,1 0-1,1 3 1,1 0-1,0 2 1,-13 15 1,25-21 3,1 1 0,0 0 0,2 1 0,0 1-1,1 1 1,1 0 0,2 0 0,-8 19-3,13-22 50,0 0 0,2 0 1,0 1-1,1-1 0,1 1 1,1 0-1,0 0 0,2-1 0,0 1 1,1 0-1,2 0 0,-1-1 1,2 0-1,1 0 0,6 14-50,0-3 104,2 1 0,2-2-1,1 0 1,1 0 0,1-2-1,1 0 1,2-2 0,23 23-104,-8-15 151,1-1 1,1-2 0,1-1-1,25 11-151,5-2 422,2-2 0,32 9-422,-31-18-20,0-3 0,1-3 0,1-3 0,52 4 20,-119-21-1470,-1 0-1,1-1 1,0 0-1,0 0 1471,-1-2-3845</inkml:trace>
  <inkml:trace contextRef="#ctx0" brushRef="#br0" timeOffset="21255.86">6622 1322 3072,'28'-1'1279,"-18"0"-756,0 1 0,0 0 0,1 1-1,-1 0-522,85 7 3269,54-2-3269,-65-4 262,726 27 2255,-292-24 633,-359-6-1153,-157 1-1888,-1 0 0,1 0 0,0-1 0,-1 1 0,1-1 0,0 1 0,-1-1-1,1 0 1,-1 0 0,1 1 0,-1-1 0,0 0 0,1 0 0,-1 0 0,0-1 0,0 1 0,1 0 0,-1 0 0,0-1 0,0 1 0,0-1 0,-1 1 0,1-1 0,0 1 0,-1-1 0,1 0-109,3-8 83,-1 0 0,0 0 0,0-1 0,-1 0-83,3-9-67,0 2 37,-3 13-177,0 0 0,0 0 1,-1-1-1,0 1 0,0-1 1,-1 1-1,1-1 207,-1 5-35,0 1 0,0-1 0,0 1 0,0-1 0,0 1 0,0 0 0,0-1 0,0 1 0,1-1 0,-1 1 0,0-1 0,0 1 0,0 0-1,1-1 1,-1 1 0,0 0 0,0-1 0,1 1 0,-1 0 0,0-1 0,1 1 0,-1 0 0,0 0 0,1-1 0,-1 1 0,0 0 0,1 0 0,-1 0 0,1-1 0,-1 1 0,1 0 0,-1 0 0,1 0 35,18 0-946,-17 0 941,-1 0 0,1 0 0,0 0 0,-1 0 1,1 0-1,-1 0 0,1 0 0,0 0 0,-1-1 0,1 1 0,-1 0 1,1-1-1,-1 0 5,1 0 238,0-1 0,0 0 1,-1 0-1,1 0 0,-1 0 0,0 0 1,1 0-1,-1-1 0,0 1 0,0 0 1,-1-1-1,1 1 0,0-1-238,4-35 127,-3 22 9,24-140-269,29-85 133,15-84-225,-69 321 193,12-73-381,-3-1 0,-2-61 413,-8 139-24,0-1-1,0 1 1,0-1 0,0 0 0,0 1-1,0-1 1,0 1 0,-1-1 0,1 1-1,0-1 1,0 1 0,-1-1 0,1 1-1,0-1 1,-1 1 0,1-1 0,-1 1 0,1-1-1,0 1 1,-1 0 0,1-1 0,-1 1-1,1 0 1,-1 0 0,1-1 0,-1 1-1,0 0 1,1 0 0,-1 0 0,1-1-1,-1 1 1,1 0 0,-1 0 0,0 0 0,1 0-1,-1 0 1,0 0 24,-27 3 0,20-1-26,-36 2 88,-1-3-1,-26-2-61,3 0 16,-529-11-766,120 0 769,220 12 33,-260-9-93,349-5 201,75 5 330,88 9-455,0-1-1,0 1 0,0 0 1,0 0-1,0 0 0,-1 1 0,1 0 1,-1 0-35,4 0-12,1 0 1,-1-1 0,1 1 0,0 0 0,0 0 0,0 0 0,-1 0 0,1 0 0,0 0 0,0 0-1,0 0 1,0 0 0,1 1 0,-1-1 0,0 0 0,0 1 0,1-1 0,-1 0 0,1 1-1,-1-1 1,1 1 0,0-1 0,-1 1 0,1-1 0,0 1 0,0-1 0,0 1 0,0-1-1,1 2 12,-7 613-58,5-499 132,2 133 50,3-167 238,4-1 0,3 1-362,-10-77 78,0 1 0,1-1 0,0 0 0,0 0 0,0 0 0,1 0 0,-1 0 0,1 0 0,1-1 0,-1 0 0,2 1-78,-2-2 37,0-1-1,1 1 0,-1-1 1,1 0-1,0-1 0,0 1 1,0-1-1,0 1 0,0-1 0,1-1 1,-1 1-1,1 0 0,-1-1 1,1 0-1,2 0-36,39 7-1051,0-3 1,0-1-1,0-3 0,41-3 1051,60-14-4655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6:33.841"/>
    </inkml:context>
    <inkml:brush xml:id="br0">
      <inkml:brushProperty name="width" value="0.05" units="cm"/>
      <inkml:brushProperty name="height" value="0.05" units="cm"/>
      <inkml:brushProperty name="color" value="#008C3A"/>
    </inkml:brush>
  </inkml:definitions>
  <inkml:trace contextRef="#ctx0" brushRef="#br0">1 468 6144,'10'25'2765,"9"12"-2739,-6-14-7,-1 2 73,-1 0 0,-2 1 0,0-1 0,3 22-92,-11-43 130,0 0 0,-1 1-1,0-1 1,0 0 0,0 3-130,0-6 42,0-1 1,0 1 0,0 0 0,0-1 0,0 1-1,-1 0 1,1-1 0,0 1 0,0 0-1,-1-1 1,1 1 0,0-1 0,-1 1 0,1 0-1,-1-1 1,1 1 0,0-1-43,-1 0 37,1 0 0,-1 1-1,1-1 1,-1 0 0,1 0 0,-1 0-1,1 0 1,0 0 0,-1 0 0,1 0-1,-1 0 1,1 0 0,-1 0 0,1 0 0,-1 0-1,1-1 1,0 1 0,-1 0 0,1 0-1,-1 0 1,1-1 0,0 1 0,-1 0 0,1 0-1,-1-1 1,1 1 0,0 0 0,-1-1-37,-1-1 143,-1-1 0,0 0 0,1 0 0,0 0 0,0 0 0,0 0 0,0 0 0,0-1 0,1 1 0,-1 0 0,1-1 0,0 0 1,-1-2-144,1-1 107,-1 1 1,1-1 0,0 0 0,1 0-1,0 0 1,0-7-108,2 5 31,-1 1 0,1-1-1,0 1 1,1 0 0,-1 0-1,2 0 1,-1 0 0,1 0-1,1 1 1,-1 0 0,1 0-1,0 0 1,1 0 0,0 1 0,0 0-1,0 0 1,7-5-31,-7 7 47,1 0-1,-1 0 1,1 1 0,0 0 0,-1 0-1,2 0 1,-1 1 0,0 0-1,0 0 1,1 1 0,-1 0-1,1 0 1,-1 1 0,1 0 0,-1 0-1,1 1 1,-1 0 0,0 0-1,1 0 1,5 3-47,-5-1-28,1 0-1,-1 1 0,0 0 1,-1 0-1,1 1 1,-1 0-1,0 0 1,0 1-1,3 3 29,8 9-857,-2 1 0,10 14 857,-10-13-983,-11-13 337,0-1 1,1 0 0,0 0-1,0 0 1,0-1 0,2 1 645,15 6-2816</inkml:trace>
  <inkml:trace contextRef="#ctx0" brushRef="#br0" timeOffset="351.3">734 379 9472,'-1'0'271,"-1"1"-1,0-1 1,1 1 0,-1 0 0,1 0 0,-1-1 0,1 1 0,0 0 0,-1 0-1,1 0 1,0 1 0,0-1 0,-1 0-271,0 2 103,0 0 0,0 1 0,0-1 0,0 0 0,1 1 0,-1-1 0,1 1 0,0-1 0,0 3-103,-1 4-106,0-1 0,1 1 0,1 0 0,-1-1 1,2 1-1,-1 0 106,2-1-42,0 1 0,0-1 1,1 0-1,0-1 0,0 1 0,1 0 1,1-1-1,-1 0 0,1 0 0,0 0 0,1-1 1,0 0-1,0 0 0,1 0 0,1 0 42,-1 0 23,0 0-1,1-1 0,0 0 0,1-1 1,-1 0-1,1 0 0,0-1 1,0 0-1,0 0 0,1-1 0,-1 0 1,1-1-1,0 0 0,1 0-22,-7-2 49,-1 0-1,1 0 1,0 0-1,-1 0 1,1-1-1,0 1 0,-1-1 1,1 0-1,0 0 1,-1 0-1,0 0 1,1-1-1,-1 1 1,0-1-1,1 0 0,-1 0 1,1-2-49,-2 3 58,0-1-1,-1 0 1,1 0 0,-1-1-1,0 1 1,1 0 0,-1 0 0,0 0-1,0-1 1,-1 1 0,1-1 0,0 1-1,-1-1 1,1 1 0,-1-1-1,0 1 1,0-1 0,0 1 0,0-1-1,0 1 1,-1-1 0,1 1-1,-1-1 1,0 1 0,0-3-58,-2-1 48,0-1-1,0 1 1,0 0-1,-1 0 1,0 0 0,0 1-1,-1-1 1,1 1 0,-1 0-1,0 0 1,-1 0-1,1 1 1,-1 0 0,-1-1-48,-13-8-125,-1 2 1,0 0-1,-14-4 125,-14-4-1058,-2 2-1,0 2 1059,-53-11-6341,83 20 3781</inkml:trace>
  <inkml:trace contextRef="#ctx0" brushRef="#br0" timeOffset="684.8">1023 0 8960,'6'23'3328,"0"-12"-2592,2 13-320,-1-8-320,2 8 544,2 8 416,4 8-448,1 5-160,1 2-289,1 4-127,0-2 64,-1 2-224,2 4-31,-5-4-1217,2-6-448,-8-8-896</inkml:trace>
  <inkml:trace contextRef="#ctx0" brushRef="#br0" timeOffset="1033.57">933 368 9728,'9'0'3680,"3"2"-2848,15 1 160,-12 3-96,8-2-672,10 2-97,9 1-670,5-1-193,4-1 352,6-5-1504,3-2-608,5-3-1056</inkml:trace>
  <inkml:trace contextRef="#ctx0" brushRef="#br0" timeOffset="1034.57">1829 375 7040,'0'11'2720,"4"3"-2112,2 12 32,-3-13-64,3 6 256,0 7 256,2 14-512,1 7-224,3 12-224,4 5 32,1-1 32,4 3-160,4 3 0,-6-5-1088,2-12-480,-2-12-928</inkml:trace>
  <inkml:trace contextRef="#ctx0" brushRef="#br0" timeOffset="1401.14">1597 509 10496,'0'-2'288,"0"1"1,0 0-1,-1 0 1,1 0-1,0 0 1,0-1 0,1 1-1,-1 0 1,0 0-1,0 0 1,0 0-1,1 0 1,-1-1 0,1 1-1,-1 0 1,1 0-289,0 0 43,-1 0 0,1 0 1,0 1-1,0-1 0,0 0 1,0 0-1,0 1 0,0-1 1,0 1-1,0-1 0,0 1 1,1-1-1,-1 1 0,0 0 1,0-1-1,0 1 1,1 0-1,-1 0-43,21-3 91,0 2 0,0 0 1,0 1-1,1 1 0,-1 2 1,5 1-92,8 2 34,-1 2 0,0 2 1,19 8-35,-51-17-2,7 2-71,-1 0 1,1 1-1,-1 0 1,0 0-1,0 1 1,0 0 0,-1 0-1,3 3 73,-9-8-23,-1 1 0,1 0-1,0-1 1,-1 1 0,1 0 0,0 0-1,-1 0 1,1-1 0,-1 1 0,1 0-1,-1 0 1,0 0 0,1 0 0,-1 0-1,0 0 1,1 0 0,-1 0 0,0 0-1,0 0 1,0 0 0,0 0 0,0 0-1,0-1 1,0 1 0,0 0 0,-1 1 23,0-1-18,1 1 0,-1-1 1,0 1-1,0-1 1,-1 1-1,1-1 1,0 0-1,0 0 1,0 0-1,-1 0 1,1 0-1,-1 0 1,1 0-1,-1 0 18,-8 4-89,1-1 0,-1 0 0,0-1-1,-6 2 90,14-5-35,-5 2-431,1 0 1,-1 0 0,0-1 0,0 0 0,0-1 0,0 1 0,0-1 0,0-1 0,0 1 0,-6-2 465,12 2-138,0 0 0,1-1 0,-1 1 1,1 0-1,-1 0 0,1 0 0,0 0 0,-1-1 0,1 1 0,-1 0 0,1 0 0,-1-1 1,1 1-1,-1 0 0,1-1 0,0 1 0,-1-1 0,1 1 0,0 0 0,-1-1 1,1 1-1,0-1 0,0 1 0,0-1 0,-1 1 0,1-1 0,0 1 0,0-1 0,0 1 1,0-1-1,0 1 0,0-1 0,0 1 0,0-1 0,0 1 0,0-1 0,0 1 1,0-1-1,0 1 0,0-1 0,0 0 138,13-16-2624</inkml:trace>
  <inkml:trace contextRef="#ctx0" brushRef="#br0" timeOffset="1784.66">2170 490 4736,'-1'2'207,"0"-1"-1,0 1 1,1 0 0,-1-1 0,0 1 0,1 0-1,0 0 1,-1-1 0,1 1 0,0 0 0,0 0-1,0 0 1,0-1 0,1 1 0,-1 1-207,8 31 474,-6-25-264,3 7-40,0 0-1,0 0 1,2-1-1,0 1 0,0-2 1,2 1-1,0-1 1,1 1-170,-4-7 168,0-1 1,1 1 0,0-1 0,1 0-1,-1 0 1,1-1 0,0 0-1,1 0 1,0-1 0,-1-1 0,2 1-1,-1-1 1,0-1 0,1 1-169,-7-3 174,1-1 0,-1 1 0,0 0 0,1-1 0,-1 0 0,1 0 0,-1 0 0,0 0 0,1 0 0,-1-1 0,0 0 0,1 1 0,-1-1 0,0 0 0,1-1-174,-2 1 66,1 0 0,-1-1 0,0 1 0,0-1 0,0 1 0,0-1 0,-1 0-1,1 0 1,0 0 0,-1 0 0,1 0 0,-1 0 0,0 0 0,0 0 0,1 0 0,-2-1 0,1 1-1,0-1 1,0 1 0,-1 0 0,1-1-66,1-8 5,-1 0 0,0-1-1,-1 1 1,0 0 0,-1 0 0,0 0-1,0 0 1,-1 0 0,-1 0-1,0 0 1,-1-1-5,1 4-403,-1-1 1,1 1-1,-2 0 0,1 0 0,-1 1 0,0-1 1,-1 1-1,0 0 0,0 0 403,-4-3-2128,4 2-373</inkml:trace>
  <inkml:trace contextRef="#ctx0" brushRef="#br0" timeOffset="2133.95">2512 477 5760,'9'17'2006,"2"0"1,5 6-2007,14 23 952,-22-32-838,46 85 51,-45-78-24,0-1 0,-2 1 0,0 1 0,-1 0-141,-6-21 25,1 0 1,-1 0 0,0-1 0,0 1-1,0 0 1,1 0 0,-1 0 0,0 0-1,0 0 1,-1 0 0,1 0 0,0 0-1,0 0 1,0-1 0,-1 1 0,1 0-1,0 0-25,-1 0 17,1-1 1,0 0-1,-1 0 0,1 1 0,0-1 0,-1 0 0,1 0 1,0 0-1,-1 1 0,1-1 0,0 0 0,-1 0 1,1 0-1,0 0 0,-1 0 0,1 0 0,0 0 0,-1 0 1,1 0-1,-1 0 0,1 0 0,0 0 0,-1 0 0,1 0 1,0 0-1,-1 0 0,1-1 0,0 1-17,-3-1 80,1 0-1,0 0 0,0 0 1,0-1-1,0 1 1,0-1-1,0 1 0,0-1 1,0 0-1,1 0 1,-2-1-80,-3-6 302,1-1 1,0 1-1,0-1 1,1 0 0,0 0-1,1-1 1,0 1-1,0-3-302,2 4 196,-1 0-1,1 1 0,1-1 0,-1 1 1,1-1-1,1 0 0,0 1 0,0-1 1,1 1-1,1-6-195,-2 11 1,0 0 1,1-1 0,-1 1-1,1 0 1,-1 0-1,1 0 1,0 1 0,0-1-1,0 0 1,1 1 0,-1-1-1,1 1 1,-1 0-1,1 0 1,0 0 0,0 0-1,0 0-1,1 0-24,0 1 0,0-1 0,0 1 0,0 0 0,0 0 0,0 1 0,0-1 0,1 1 0,-1 0 0,0 0 0,0 0 0,3 1 24,3 1-81,0 0 0,-1 1 0,1 0 0,-1 0 0,0 1 0,0 0 0,0 1 0,-1 0 0,1 0 0,-1 1 0,2 2 81,5 6-337,-1 0-1,0 2 338,21 21-509,-34-37 511,-1 0 1,0 1-1,0-1 1,0 0 0,1 0-1,-1 0 1,0 1-1,0-1 1,1 0-1,-1 0 1,0 0-1,0 0 1,1 0-1,-1 1 1,0-1-1,0 0 1,1 0-1,-1 0 1,0 0 0,1 0-1,-1 0 1,0 0-1,0 0 1,1 0-1,-1 0 1,0 0-1,1 0 1,-1 0-1,0 0 1,1-1-1,-1 1 1,0 0-1,0 0 1,1 0 0,-1 0-1,0 0 1,0-1-1,1 1 1,-1 0-1,0 0 1,0 0-1,0-1 1,1 1-1,-1 0 1,0 0-1,0-1 1,0 1-1,0 0 1,0 0 0,1-1-1,-1 1 1,0 0-1,0-1 1,0 1-3,4-21 196,-3 16-177,1-4 3,0 0 0,0 0 1,1 0-1,0 1 0,0-1 0,1 1 1,0 0-1,1 0 0,0 0 0,0 1 1,1-1-23,-2 4 35,-1 0 0,1 1 0,0 0 1,0-1-1,0 1 0,0 1 0,1-1 1,-1 1-1,1-1 0,-1 1 0,1 0 0,0 1 1,0-1-1,0 1 0,0 0 0,0 1 0,0-1 1,0 1-1,0 0 0,5 0-35,-4 1-6,0 0 0,0 0 0,0 0 0,0 1 1,0 0-1,0 0 0,-1 0 0,1 1 0,-1 0 0,1 0 0,-1 1 0,0-1 0,0 1 0,-1 0 0,4 4 6,8 9-438,-2 1-1,0 0 0,9 15 439,-9-11-2569,1-1-1,2 0 2570,-5-7-2666</inkml:trace>
  <inkml:trace contextRef="#ctx0" brushRef="#br0" timeOffset="2499.67">3411 426 8192,'4'13'3072,"4"3"-2400,1 6 32,-2-7-96,2 9-224,3 13 96,-1 11-256,4 5-64,1 2-96,1 1-64,1 2 96,-1 9-128,-1-7 0,-4-4-736,-3-11-384,-1-11-1152,-16-26-2016</inkml:trace>
  <inkml:trace contextRef="#ctx0" brushRef="#br0" timeOffset="2866.18">3310 524 9728,'1'-1'208,"0"0"1,-1-1-1,1 1 1,0 0-1,0 0 1,0 0 0,0 0-1,1 0 1,-1 0-1,0 0 1,0 1-1,1-1 1,-1 0-1,0 1 1,1-1-1,-1 1 1,0-1 0,1 1-1,-1 0 1,1-1-1,-1 1 1,1 0-1,-1 0 1,1 0-1,0 0-208,10 0-399,1 0 0,10 2 399,-12-2 262,24 5-309,1 1 0,-1 1 0,0 2-1,-1 2 1,0 1 0,27 14 47,-51-22-21,31 16-145,-38-19 92,0 1 0,-1 0 0,1 0-1,-1 0 1,1 0 0,-1 0 0,0 1 0,1-1 0,-1 1 0,0-1 0,1 4 74,-3-6-34,0 1-1,1 0 1,-1 0 0,0-1 0,0 1 0,0 0 0,0 0 0,0-1 0,0 1 0,0 0 0,0 0 0,0-1 0,-1 1 0,1 0-1,0 0 1,0-1 0,-1 1 0,1 0 0,0-1 0,-1 1 0,1 0 0,-1-1 0,1 1 0,-1 0 0,1-1 0,-1 1 0,1-1 0,-1 1-1,0-1 1,1 0 0,-1 1 0,0-1 0,1 1 34,-27 12-1338,23-11 1033,-5 2-333,-53 21-6484,55-22 5554</inkml:trace>
  <inkml:trace contextRef="#ctx0" brushRef="#br0" timeOffset="3217.39">3903 624 4992,'14'-8'659,"-9"4"-405,0 1 0,0-1 0,0 0 0,0 0 0,-1 0 0,0-1 0,1 0-254,3-3 390,15-19 1984,-22 25-2248,0 1 0,0-1 0,0 1 0,0-1 0,0 0 0,0 1 0,-1-1 0,1 0 0,-1 0 0,1 0 0,-1 1 0,0-1 0,0 0 0,0 0 0,0 0 1,0 0-1,0 0-126,0 2 6,0-1 1,0 0 0,-1 0-1,1 1 1,0-1 0,-1 0 0,1 0-1,0 1 1,-1-1 0,1 1-1,-1-1 1,1 0 0,-1 1-1,1-1 1,-1 1 0,0-1 0,1 1-1,-1-1 1,1 1 0,-1 0-1,0-1 1,0 1-7,-1-1-21,0 1-1,0-1 1,1 1 0,-1 0 0,0-1-1,0 1 1,0 0 0,0 0-1,-1 1 22,-5 0-160,1 1-1,-1-1 0,1 2 0,-4 0 161,1 1-216,0 1 0,-1 0 0,1 0 0,1 1 0,-1 0 0,-6 7 216,10-8-193,1-1 1,0 1-1,0 0 1,1 1-1,0-1 1,0 1-1,0 0 1,1 0-1,-1 0 1,1 1-1,-1 3 193,0 4 478,7-19 947,7-19 214,3-20 278,-7 23 1227,7-19-3144,-12 39-11,-1 1 1,0 0 0,0-1-1,0 1 1,1-1 0,-1 1-1,0 0 1,0-1-1,1 1 1,-1 0 0,0-1-1,1 1 1,-1 0 0,0 0-1,1-1 1,-1 1 0,0 0-1,1 0 1,-1 0-1,1 0 1,-1-1 0,0 1-1,1 0 1,-1 0 0,1 0-1,-1 0 1,0 0-1,1 0 1,-1 0 0,1 0-1,-1 0 1,1 0 0,-1 0-1,0 0 1,1 0-1,-1 1 1,1-1 0,-1 0-1,0 0 1,1 0 0,-1 1-1,0-1 1,1 0-1,-1 0 1,0 1 0,1-1-1,-1 0 1,0 1 0,1-1 10,19 21-667,-15-15 567,16 17-382,3 3-1238,19 16 1720,-36-36-600,1 0 0,0 0 0,0 0 0,0-1 0,1-1 0,0 1 0,0-1 0,4 1 600,-9-4-505,0 0 1,0 0 0,0-1-1,0 1 1,0-1 0,0 0-1,3 0 505,31-8-2981</inkml:trace>
  <inkml:trace contextRef="#ctx0" brushRef="#br0" timeOffset="3581.78">4234 148 5376,'-1'1'202,"0"1"-1,0 0 1,1 0 0,-1 0 0,1 0 0,-1 0 0,1 0-1,0 0 1,0 0 0,0 0 0,0 0 0,0 0-1,0 0-201,6 28-293,-4-20 389,39 191 1270,-5 33-1366,-36-231 84,1 6 754,0 0-1,1-1 1,0 1-1,1 1-837,-3-10 73,0 1 0,0-1 1,1 0-1,-1 0 0,0 1 0,0-1 0,0 0 0,1 0 0,-1 0 0,0 1 0,1-1 0,-1 0 0,0 0 0,0 0 0,1 0 0,-1 0 1,0 0-1,1 1 0,-1-1 0,0 0 0,1 0 0,-1 0 0,0 0 0,0 0 0,1 0 0,-1 0 0,0 0 0,1 0 0,-1-1 0,0 1 1,1 0-1,-1 0 0,0 0 0,1 0 0,-1 0 0,0 0 0,0-1 0,1 1 0,-1 0 0,0 0 0,0 0 0,1-1 0,-1 1 0,0 0-73,17-13 708,-12 9-546,6-4-148,1 1-1,0 0 0,0 1 1,1 0-1,0 1 0,0 1 1,0 0-1,0 0 0,1 1 1,6 0-14,-4 1 23,0 1 0,0 1 0,-1 0 0,1 1 0,0 0 0,-1 2 1,1-1-1,-1 2 0,2 1-23,-12-4-60,-1 1-1,1 0 1,-1 0 0,0 0 0,0 0-1,0 1 1,0-1 0,0 1-1,0 1 61,-3-3-16,0-1 0,-1 1 0,1 0 0,-1 0 0,1-1 0,-1 1 0,1 0 0,-1 0 0,1 0 0,-1 0 0,0 0 0,1 0 0,-1 0 0,0-1 0,0 1 0,0 0 0,0 0 0,0 0 0,0 0 16,0 1-3,0-1 1,-1 1-1,1-1 1,-1 0-1,1 1 0,-1-1 1,0 0-1,0 0 1,1 0-1,-1 1 1,0-1-1,0 0 0,0 0 1,0 0-1,0 0 1,-1 0-1,1-1 3,-10 9 26,-1-2 0,0 1 0,0-2 0,0 1 0,-4 0-26,-17 5-274,-17 5 274,40-14-286,1-1 0,-1 0 0,0 0-1,1-1 1,-3 0 286,9-1-195,0 0-1,0 0 0,0 0 1,0 0-1,1-1 0,-1 1 1,0-1-1,0 0 0,1 0 1,-1 0-1,0 0 1,1 0-1,-1 0 0,1-1 1,-1 1-1,1-1 0,0 0 1,0 0-1,-1 0 0,1 0 196,-2-4-814,1 1-1,0-1 0,0 1 1,-1-4 814</inkml:trace>
  <inkml:trace contextRef="#ctx0" brushRef="#br0" timeOffset="3949.47">4883 183 7552,'15'36'2880,"-6"-4"-2240,3 8-32,-6-22-192,3 9-288,-1 5-96,5 7-96,-1 12 32,0 0 32,0-2-352,-1-4-160,1-7-1376</inkml:trace>
  <inkml:trace contextRef="#ctx0" brushRef="#br0" timeOffset="4283.81">5092 519 6784,'2'1'238,"0"0"1,0 0-1,-1-1 1,1 1 0,0 0-1,0-1 1,0 1-1,0-1 1,0 1-1,0-1 1,0 0-1,1 0 1,-1 0-1,0 0-238,5 0 346,29 6 1265,0-2 0,25-1-1611,-42-3 260,0-1-1,-1-1 0,0 0 1,1-1-1,-1-2 1,1 0-260,-13 3-4,0 0 0,0-1 0,0 0 0,0 0 0,-1 0 0,1-1 0,-1 1 0,0-2 0,4-2 4,-8 6-23,0-1-1,0 1 0,0 0 0,0 0 0,0-1 1,0 1-1,0 0 0,0-1 0,0 1 1,-1-1-1,1 0 0,-1 1 0,1-1 0,-1 1 1,1-1-1,-1 0 0,0 1 0,0-1 0,0 0 1,0 1-1,0-1 0,0 0 0,-1 1 1,1-1-1,0 1 0,-1-1 0,1 0 0,-1 1 1,0-1-1,1 1 0,-1-1 0,0 1 0,0 0 1,0-1-1,0 1 0,0 0 0,0-1 0,-1 1 1,1 0-1,-1 0 24,-5-5-129,0 1 1,-1 0-1,0 0 1,0 1 0,0 0-1,0 0 1,-1 1-1,1 0 1,-1 1-1,0-1 1,0 2-1,-2-1 129,-8 0-245,-1 0 0,1 1-1,-1 1 1,0 1 0,-4 1 245,7 0-218,1 1 1,0 0-1,0 1 0,0 1 1,-1 1 217,13-4-109,-1 0 0,1 0 1,0 0-1,0 0 1,0 0-1,0 1 0,0 0 1,0 0-1,1 0 1,-1 0-1,1 1 0,0-1 1,0 1-1,0 0 0,1 0 1,-1 0-1,1 0 1,0 0-1,-1 4 109,2-5-31,0 0 0,1 0 0,0 0 0,-1 0 0,1 0 0,1 0 0,-1 0 0,0 0 0,1 0 0,-1-1 0,1 1 0,0 0 0,0 0 0,0 0 0,0-1 0,0 1 0,1 0 0,-1-1 0,1 1 0,0-1 0,0 0 0,0 1 0,0-1 0,1 1 31,5 4-106,1 0 0,-1-1-1,1 0 1,1 0 0,-1 0 0,3-1 106,1 2-342,1-1 1,0-1 0,1 0 341,46 8-1776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6:31.305"/>
    </inkml:context>
    <inkml:brush xml:id="br0">
      <inkml:brushProperty name="width" value="0.05" units="cm"/>
      <inkml:brushProperty name="height" value="0.05" units="cm"/>
      <inkml:brushProperty name="color" value="#008C3A"/>
    </inkml:brush>
  </inkml:definitions>
  <inkml:trace contextRef="#ctx0" brushRef="#br0">0 1 10752,'2'0'5088,"5"6"-4113,61 119-412,-6 3 0,19 64-563,-46-106 43,14 39-1163,-37-88-3808,2 12 4928,-14-47-271,2 14-2466,-2-16 2591,0 1-1,0-1 1,0 1-1,0-1 1,0 1-1,0-1 1,0 0-1,0 1 1,-1-1-1,1 1 1,0-1-1,0 0 1,-1 1-1,1-1 1,0 1-1,0-1 1,-1 0-1,1 1 1,0-1-1,-1 0 1,1 0-1,0 1 1,-1-1-1,1 0 0,-1 0 1,1 0-1,0 1 1,-1-1-1,1 0 1,-1 0-1,1 0 1,-1 0 146,-16 0-2704</inkml:trace>
  <inkml:trace contextRef="#ctx0" brushRef="#br0" timeOffset="572.41">2 594 8704,'1'0'217,"-1"-1"1,1 1-1,-1 0 1,0-1-1,1 1 1,-1 0 0,1 0-1,-1-1 1,1 1-1,-1 0 1,0 0-1,1 0 1,-1 0-1,1 0 1,-1 0 0,1-1-1,-1 1 1,1 0-1,-1 0 1,1 1-1,-1-1 1,1 0-1,-1 0 1,1 0-218,21 0-779,-18 0 1137,29-1-432,0-1 0,0-2 1,0-1-1,-1-1 0,9-5 74,-18 5-218,-1-2-1,0-1 0,0 0 1,-1-2-1,0 0 1,-1-1-1,15-13 219,-26 18 129,0 0 0,-1-1-1,0-1 1,-1 1 0,0-1 0,0 0 0,0-1 0,-2 0-1,1 0 1,-1 0 0,0 0 0,-1-1 0,2-10-129,-4 15 275,0-3 90,0 9-367,2 5-194,32 91-492,56 137 506,-66-164 44,-21-58 402,-5-11-253,1 0-1,-1 0 0,0 0 0,0 0 0,0 0 0,0 0 0,0 0 0,0 0 0,0 1 0,1-1 0,-1 0 0,0 0 1,0 0-1,0 0 0,0 0 0,0 0 0,0 0 0,1 0 0,-1 0 0,0 0 0,0 0 0,0 0 0,0 0 1,0 0-1,1 0 0,-1 0 0,0 0 0,0 0 0,0 0 0,0 0 0,0 0 0,0 0 0,1 0 0,-1-1 0,0 1 1,0 0-1,0 0-10,9-18 482,-7 11-540,3-3 70,2-11 50,2 1 0,10-18-62,-15 32 89,-1 1 0,1 0 0,-1 0 0,1 0 1,1 0-1,-1 1 0,1 0 0,0-1 0,0 2 0,0-1 0,0 1 0,4-3-89,-6 5 22,0 0 1,-1 1-1,1-1 1,0 0-1,0 1 0,-1-1 1,1 1-1,0 0 1,0 0-1,0 0 1,-1 0-1,1 1 1,0-1-1,0 1 0,-1 0 1,1 0-1,0 0 1,-1 0-1,1 0 1,-1 0-1,1 1 0,-1-1 1,0 1-1,2 0-22,6 7-82,0 0-1,0 0 0,-1 1 0,6 7 83,-3-2-132,22 24-764,-6-6-1944,15 12 2840,-32-35-1001,0 0-1,1-1 1,0 0 0,0-1-1,1-1 1,3 2 1001,27 8-3040</inkml:trace>
  <inkml:trace contextRef="#ctx0" brushRef="#br0" timeOffset="957.59">1525 636 6528,'-3'-8'528,"0"-1"0,-1 1 0,0 1 0,0-1 1,-1 1-1,1-1 0,-2 1 0,-1-2-528,4 7 54,1-1 1,-1 1-1,1 0 0,-1-1 0,0 1 0,0 0 1,0 1-1,0-1 0,-1 1 0,1-1 1,0 1-1,-1 0 0,1 0 0,-1 0 1,1 1-1,-1-1 0,1 1 0,-1 0 1,1 0-1,-1 0 0,1 0 0,-3 1-54,0 1-75,0-1-1,1 1 0,-1 1 0,1-1 1,-1 1-1,1 0 0,0 0 0,0 1 1,1-1-1,-1 1 0,1 0 1,0 0-1,0 1 0,0-1 0,0 1 1,1 0-1,-1 0 0,2 0 0,-1 0 1,0 0-1,1 1 76,-1 0-130,1-1 0,0 1 0,0 0 0,0 0 0,1 0-1,0 0 1,0 0 0,0 0 0,1 0 0,0 0 0,0 0 0,1 0 0,-1 0 0,1 0 0,1 0 0,-1 0 0,1-1 0,0 1 0,0 0-1,3 3 131,-4-7-26,0 0 0,1 1-1,-1-1 1,1 0-1,0 0 1,0 0-1,0 0 1,0 0-1,0-1 1,0 1 0,0-1-1,1 1 1,-1-1-1,1 0 1,-1 0-1,1 0 1,-1 0-1,2 0 27,0 0 22,-1-1-1,0 0 0,1 0 0,-1 0 0,0 0 0,0-1 0,1 0 0,-1 1 0,0-1 1,0 0-1,0 0 0,0-1 0,2 0-21,3-2 322,-1 0-1,-1-1 1,1 0 0,0 0 0,-1 0 0,0-1 0,-1 0-1,1 0 1,-1-1 0,0 1 0,2-5-322,3-8 1364,-8 13-668,1 0 0,0 1 1,0 0-1,1 0 0,-1 0 0,2-2-696,-4 8-43,0 0 0,0 0-1,0-1 1,0 1 0,-1 0-1,1 0 1,0 0 0,0 0-1,-1 0 1,1 0 0,-1 0-1,1 0 1,-1 0 0,0 0-1,1 0 1,-1 1 43,1 0-96,14 26-414,1 0 0,1-1 0,1-1 0,1 0 1,21 20 509,-35-41-574,0 0 0,1 0 1,-1 0-1,1-1 0,0 1 0,0-1 1,3 0 573,15 5-2976</inkml:trace>
  <inkml:trace contextRef="#ctx0" brushRef="#br0" timeOffset="1287.23">1725 125 7680,'0'2'2880,"6"9"-2240,2 10 128,-2-8-96,4 12 0,1 6 128,4 7-416,6 4-224,6 8-96,2 11-64,1-1 64,3-1-256,-3-3-96,-3-9-1248,-7-7-544</inkml:trace>
  <inkml:trace contextRef="#ctx0" brushRef="#br0" timeOffset="1620.35">1617 488 9216,'16'0'3520,"10"0"-2752,19 0-192,-24 0-320,2 0 96,7-3 160,9 1-960,11-4-448,7 1 416,3-3-1536,3-5-608,5-11-512</inkml:trace>
  <inkml:trace contextRef="#ctx0" brushRef="#br0" timeOffset="1621.35">2687 244 8704,'-3'16'3328,"8"8"-2592,4 11-256,-5-20-288,1 4 0,2 7 128,-2 1-800,4 1-384,1 2-1408,-1-4-544</inkml:trace>
  <inkml:trace contextRef="#ctx0" brushRef="#br0" timeOffset="2104.88">3074 353 5632,'-28'0'3541,"14"0"-2717,-15 0 39,1 1-1,-6 2-862,26-2-28,0 0-1,0 1 0,1 0 0,-1 0 0,1 1 1,-1 0-1,1 0 0,0 0 0,0 1 0,-2 2 29,8-5-36,0-1-1,0 1 0,0-1 0,1 1 0,-1 0 1,0 0-1,0-1 0,0 1 0,1 0 0,-1 0 1,0 0-1,1 0 0,-1 0 0,1 0 0,-1 0 1,1 0-1,-1 0 0,1 0 0,0 0 0,0 1 1,-1-1-1,1 0 0,0 0 0,0 0 1,0 0-1,0 0 0,0 0 0,1 1 0,-1-1 1,0 0-1,0 0 0,1 0 0,-1 0 0,1 0 1,-1 0-1,1 1 37,3 3-41,-1 0 1,1-1 0,0 1-1,1-1 1,-1 0-1,4 2 41,0 1 69,12 11 267,-1 0 0,-1 2 0,-1 0 0,9 13-336,-25-32 60,0 1 0,0 0 1,0-1-1,0 1 1,0 0-1,0 0 0,0 0 1,-1 0-1,1 0 1,-1 0-1,1 0 0,-1 0 1,0 0-1,0 0 1,0 0-1,0 0 0,0 0 1,0 0-1,-1 0 0,1 0 1,-1 0-61,0 0 53,0 0-1,0 0 1,0 0 0,-1 0 0,1 0 0,-1 0-1,1-1 1,-1 1 0,0-1 0,0 1 0,0-1-1,0 1 1,0-1 0,0 0 0,0 0 0,0 0-1,0 0 1,0-1-53,-9 4 14,0-1-1,0 0 1,1 0 0,-2-1-1,1-1 1,0 0-1,-10-1-13,12 0-491,0 0-1,1-1 0,-1-1 1,1 1-1,0-1 1,-1-1-1,1 1 0,0-2 1,1 1-1,-7-4 492,-7-8-2789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9:19.71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0 172 640,'4'-3'202,"0"1"0,0 0 0,0 0-1,0 0 1,1 0 0,-1 1 0,0 0 0,1 0 0,-1 0-1,1 0 1,-1 1 0,1-1 0,2 1-202,-7 0 651,0 0 58,0 0 86,0 0 63,-9 14 3078,9-14-3909,0 0 0,0 0-1,0 0 1,0 0 0,0 0 0,0 0 0,0 0 0,0 0-1,0 0 1,0 0 0,0 0 0,0 0 0,-1 0 0,1 0-1,0 0 1,0 0 0,0 0 0,0 0 0,0 1-1,0-1 1,0 0 0,0 0 0,0 0 0,0 0 0,0 0-1,0 0 1,0 0 0,0 0 0,0 0 0,0 0-1,0 0 1,0 0 0,0 1 0,0-1 0,0 0 0,0 0-1,0 0 1,0 0 0,0 0 0,0 0 0,0 0 0,0 0-1,0 0 1,0 0 0,1 0 0,-1 0 0,0 0-1,0 0 1,0 1 0,0-1 0,0 0 0,0 0 0,0 0-1,0 0 1,0 0-27,7 1 566,11 0-359,-16-1-76,127-5 904,10-6-1035,-18 0 74,1201-41-197,-28 8 250,-1271 43-131,475-13 31,584-14 74,-522 22 756,-484 6-823,208 12-1461,-237-9 1046,-31-2-1503,-13-1 203,-10 0-706,-16 0-93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9:20.39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0 324 3456,'2'0'157,"0"-1"0,0 1 0,0 0 0,0 0 0,0 0 0,0 0 1,0 0-1,0 1 0,0-1 0,1 1-157,15 1 301,231-24 3456,124 2-2281,-190 12-800,1132-86 649,-1147 81-1077,1507-99 1683,-529 76-1692,-709 26 87,-165 8 241,72-2 40,-198-1-925,-88 4-2628,-48 1-1598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09:50.902"/>
    </inkml:context>
    <inkml:brush xml:id="br0">
      <inkml:brushProperty name="width" value="0.05" units="cm"/>
      <inkml:brushProperty name="height" value="0.05" units="cm"/>
      <inkml:brushProperty name="color" value="#008C3A"/>
    </inkml:brush>
    <inkml:brush xml:id="br1">
      <inkml:brushProperty name="width" value="0.05" units="cm"/>
      <inkml:brushProperty name="height" value="0.05" units="cm"/>
      <inkml:brushProperty name="color" value="#F6630D"/>
    </inkml:brush>
  </inkml:definitions>
  <inkml:trace contextRef="#ctx0" brushRef="#br0">23 665 9088,'1'11'4837,"1"2"-4538,13 335 3128,0-4-3036,-15-328-625,-2 41-1756,2-52 760,-1 0 0,0 0 0,0 0 1,-1 0-1,0 3 1230,-4-1-4597,0-7 1413</inkml:trace>
  <inkml:trace contextRef="#ctx0" brushRef="#br0" timeOffset="3080.88">4280 1147 8192,'-4'-8'612,"0"1"0,0-1 0,0 1 0,-1 0 0,0 0 0,-2-2-612,4 6-64,-1 0 0,1 0 0,-1 0 0,0 0 1,0 0-1,0 1 0,0 0 0,0 0 1,0 0-1,-1 0 0,1 1 0,-3-1 64,-2 0 24,0 0 0,0 0-1,0 1 1,0 1 0,0-1-1,-1 2 1,1-1 0,0 1-1,0 0 1,-8 3-24,13-3-32,0 0-1,0 1 1,0-1 0,0 1-1,1 0 1,-1 0 0,0 0-1,1 1 1,-1-1 0,1 1 0,0 0-1,0 0 1,0 0 0,0 0-1,1 1 1,-1-1 0,1 1-1,0-1 1,0 1 0,0 0 0,0 0-1,1 0 1,0 0 0,-1 1 32,1 1-77,0 0 1,0 1-1,1-1 1,0 0-1,0 0 1,1 0-1,-1 0 1,1 0-1,0 0 1,3 6 76,-4-10-15,1 0-1,-1-1 1,1 1 0,0 0-1,-1 0 1,1 0-1,0-1 1,0 1 0,1-1-1,-1 1 1,0-1 0,0 1-1,1-1 1,-1 0 0,1 1-1,-1-1 1,1 0 0,-1 0-1,1 0 1,0 0 0,0 0-1,-1-1 1,1 1 0,0-1-1,0 1 1,0-1 0,0 1-1,0-1 1,0 0-1,0 0 1,0 0 0,-1 0-1,1 0 1,0 0 0,0-1-1,1 1 16,1-2 68,-1 1 0,1-1 0,-1 0 0,1 0 0,-1 0 0,0 0 0,0-1 0,0 1 0,0-1 0,0 0 0,-1 0 0,1 0 0,-1 0 0,1 0 0,-1-1-68,7-11 1229,0 0 0,4-12-1229,-10 21 532,-2 4-372,0 0 0,0-1-1,0 1 1,0 0 0,0 0-1,0 0 1,0 0-1,1 1 1,-1-1 0,1 0-1,-1 1 1,1-1 0,1-1-160,-2 3 1,-1 0 1,1 0 0,-1 0 0,1 0 0,-1 1-1,1-1 1,-1 0 0,1 0 0,-1 0 0,1 0-1,-1 1 1,1-1 0,-1 0 0,0 0 0,1 1-1,-1-1 1,1 0 0,-1 1 0,0-1 0,1 0 0,-1 1-1,0 0-1,11 11-64,-9-8 46,21 24-27,1-1 0,1-1 1,2 1 44,-11-14-379,1 1 1,0-2-1,0 0 1,1-2-1,19 10 379,-30-17-474,0 0-1,1-1 0,-1 1 1,1-1-1,0-1 0,-1 1 1,1-2-1,6 1 475,19-4-2997</inkml:trace>
  <inkml:trace contextRef="#ctx0" brushRef="#br0" timeOffset="3447.76">4554 409 10112,'3'26'3776,"-1"-5"-2944,17 29-288,-8-26-320,4 11-224,3 12 64,6 17-96,6 4-64,5 7 64,1-1 0,6 7 96,0 2-32,-3-6-32,-1-6-1184,-5-10-544,-6-16-1952</inkml:trace>
  <inkml:trace contextRef="#ctx0" brushRef="#br0" timeOffset="3796.38">4569 898 10112,'22'-4'4319,"10"6"-3923,-18 0-135,44-2-919,44-5 658,-50 1 68,-1 2-1,7 3-67,-40 1 136,0 0 1,0 1 0,0 0-1,-1 2 1,1 0 0,-1 1-1,0 0 1,0 2-137,-2 0 140,-1 0 0,0 1 0,-1 0 0,0 2-1,1 0-139,21 22 178,1 3-178,24 24-3938,-58-59 814,-3-5 1591,-2-7-749,-8-18-1072</inkml:trace>
  <inkml:trace contextRef="#ctx0" brushRef="#br0" timeOffset="4269.51">5116 506 9728,'-2'1'2953,"3"-1"-4777,6 4-3687,-1 0 5024,4 6-850,0 0 1,5 10 1336,31 47 1607,-25-34-573,27 43 1932,-12-18 2537,14 14-5503,182 219 4346,-219-276-4022,-5-5-158,0 0-1,0-1 1,1-1-1,0 1 1,1-2-1,0 1 1,2 0-166,-11-7 12,0-1-1,0 1 1,-1-1 0,1 1 0,0-1-1,0 0 1,0 1 0,0-1 0,0 0 0,0 0-1,0 0 1,0 0 0,0 0 0,0 0-1,0 0 1,0 0 0,0 0 0,0 0 0,0-1-1,0 1 1,0 0 0,0-1 0,0 1-12,0-1-22,0 0 1,0 0 0,0 0-1,1 0 1,-2 0 0,1 0 0,0-1-1,0 1 1,0 0 0,0 0-1,-1-1 1,1 1 0,-1-1-1,1 0 22,1-5-197,0-1 0,-1 0 0,0 0 0,0 0-1,0-2 198,-1-66-3645,-8-69 3645,8 143-8,-1-4-21,1-23 185,-1 29-144,1-1 1,0 0 0,1 1 0,-1-1-1,0 0 1,0 1 0,0-1 0,0 1-1,0-1 1,1 0 0,-1 1 0,0-1-1,0 1 1,1-1 0,-1 0 0,1 1-1,-1-1 1,0 1 0,1-1 0,-1 1-1,1 0 1,-1-1 0,1 1 0,-1-1-1,1 1 1,-1 0 0,1 0 0,0-1-1,-1 1 1,1 0 0,-1 0 0,1-1-1,0 1 1,0 0-13,8 1 109,0 0 1,0 0-1,0 1 0,8 2-109,25 5 395,-24-7-268,0-1-1,1 0 0,8-2-126,-22 1-33,0-1-1,0 0 1,0 0-1,0 0 0,0 0 1,0-1-1,0 0 1,0 0-1,-1 0 1,1 0-1,-1-1 1,1 0-1,-1 0 1,4-3 33,-7 5-44,0 0 1,0 0 0,0 0 0,0 0-1,-1 0 1,1 0 0,0 0 0,0 0 0,-1 0-1,1-1 1,0 1 0,-1 0 0,1 0-1,-1-1 1,0 1 0,1 0 0,-1-1-1,0 1 1,0 0 0,0-1 0,0 1 0,0 0-1,0-1 1,0 1 0,0-1 0,-1 1-1,1 0 1,-1-1 0,1 1 0,-1 0 0,1 0-1,-1 0 1,1-1 0,-1 1 0,0 0-1,0-1 44,-1 1-45,0-1-1,0 0 1,0 0-1,0 1 1,0 0-1,0-1 1,0 1-1,-1 0 1,1 0-1,-1 0 1,1 0-1,0 0 0,-1 1 1,1-1-1,-1 1 1,1 0-1,-1 0 1,0-1-1,0 2 46,-3-1 11,-1 1 0,1 0 0,0 0 0,0 1 0,0 0 0,0 0 0,0 0 0,0 1 0,0 0 0,1 0 0,0 0 0,-1 1-1,1 0 1,0 0 0,1 0 0,-1 0 0,1 1 0,0 0 0,0 0 0,0 0 0,1 0 0,0 1 0,0-1 0,0 1 0,1 0 0,-1 0 0,1 0 0,1 0 0,-1 0-1,1 0 1,0 0 0,1 1 0,-1-1 0,1 0 0,0 1 0,1-1 0,0 0 0,0 0 0,1 5-11,3 6 219,1-1-1,0 1 1,1-1 0,1-1 0,0 1-1,1-1 1,1 0 0,0-1 0,1-1-1,1 1 1,0-2 0,7 6-219,-4-4-423,0-1 0,1-1 0,1-1 0,0 0 0,1-1 0,-1-1 0,2-1 0,-1 0 0,1-1 0,16 2 423,-28-7-648,1-1 0,0 0 0,0 0 0,0-1 648,31-3-3168</inkml:trace>
  <inkml:trace contextRef="#ctx0" brushRef="#br0" timeOffset="4880.16">6443 625 8960,'0'-2'3424,"0"4"-2656,0 1-1280,0-3-768,0 0-1120,0 0-256,0 0 192,0 0 224</inkml:trace>
  <inkml:trace contextRef="#ctx0" brushRef="#br0" timeOffset="5212.89">6508 999 6784,'6'18'2624,"0"-7"-2048,3-6-832,-4 0-576</inkml:trace>
  <inkml:trace contextRef="#ctx0" brushRef="#br0" timeOffset="2013.43">2761 943 5632,'0'0'178,"1"-1"0,0 0 0,-1 0 0,1 0 0,-1 0 0,1 0 0,-1 1 0,1-1 0,-1 0 0,1 0 0,-1 0 0,0-1 0,0 1 0,0 0 0,1 0 0,-1-1-178,-1 2 99,1-1-1,0 0 1,0 0-1,-1 1 1,1-1-1,-1 0 1,1 1-1,0-1 1,-1 0-1,1 1 1,-1-1 0,0 1-1,1-1 1,-1 1-1,1-1 1,-1 1-1,0-1 1,1 1-1,-1 0 1,0-1-1,0 1 1,1 0-1,-2-1-98,-3-1 47,-1 1-1,1-1 0,-1 1 1,0 0-1,1 0 0,-1 1 1,0 0-1,0 0 1,-5 1-47,0 0-50,1 1 0,-1 0 1,1 0-1,-10 5 50,19-7-36,-1 1-1,1-1 1,-1 1 0,1 0-1,-1 0 1,1 0-1,-1 0 1,1 0 0,0 0-1,-1 0 1,1 0 0,0 1-1,0-1 1,0 0 0,0 1-1,0 0 37,0-1-21,1-1 0,0 1 0,-1 0 0,1 0 0,0 0-1,0 0 1,0 0 0,0 0 0,0 0 0,0 0 0,0 0 0,0 0 0,0 0 0,0 0-1,1 0 1,-1 0 0,0 0 0,1 0 0,-1 0 0,1 0 0,-1 0 0,1 0 0,-1-1-1,1 1 1,0 0 0,-1 0 0,1 0 21,4 3 23,0 1 0,0-1 0,0 0 0,0-1 0,0 1 0,1-1 0,5 2-23,45 17 356,-38-15-233,19 6 207,-5-2 207,-1 1 0,2 3-537,-25-11 193,0 0 0,0 1 0,0 0 0,-1 0 0,0 1 0,0 0 0,0 0 0,-1 1 0,5 6-193,-9-11 35,-1 0-1,1 0 1,-1 1-1,1-1 1,-1 0-1,0 1 1,0-1-1,0 1 1,0 0-1,0-1 1,-1 1-1,1 0 1,-1-1-1,0 1 1,0 0-1,0-1 1,0 1-1,0 0 1,-1 0-1,1-1 1,-1 1-1,1 0 1,-1-1-1,0 1 1,0-1-1,0 1 1,-1-1-1,1 1 1,-1-1-1,1 0 1,-1 0-1,-1 2-34,-1 0-126,1-1-1,-1 0 1,0 0-1,-1 0 1,1 0 0,0 0-1,-1-1 1,1 0-1,-1 0 1,0 0-1,0-1 1,0 1 0,0-1-1,0 0 1,0-1-1,0 1 1,-2-1 126,-2 0-542,1-1 0,0 0 0,-1 0 0,1-1 0,0 0-1,0 0 1,0-1 0,1 0 0,-1 0 0,1-1 0,-1 0 0,1 0 0,0-1 0,-4-3 542,-25-27-2944</inkml:trace>
  <inkml:trace contextRef="#ctx0" brushRef="#br0" timeOffset="2346.9">2853 650 9984,'3'15'3776,"12"22"-2944,9 26-224,-12-33-320,2 7-384,2 5 64,-2 1-32,4 1 0,6 7 64,-3-1 0,-4-2 64,-1-5-672,-2-9-288,-5-6-1184,1-9-448,-8-11-416,-4-13-416,-10-11 1632</inkml:trace>
  <inkml:trace contextRef="#ctx0" brushRef="#br0" timeOffset="2713.68">2827 961 8320,'-1'-1'185,"1"1"0,0-1 1,-1 0-1,1 1 1,0-1-1,0 0 0,0 1 1,0-1-1,0 0 0,0 0 1,0 1-1,0-1 0,0 0 1,0 1-1,0-1 1,0 0-1,1 0 0,-1 1 1,0-1-1,0 0 0,1 1 1,-1-1-1,1 1 0,-1-1-185,1 0 83,0 1-1,0 0 1,0-1-1,0 1 1,0 0-1,0 0 1,0 0-1,0 0 1,1 0-1,-1 0 0,0 0 1,0 0-1,0 0 1,0 0-1,0 0 1,0 1-1,0-1-82,36 9 107,-1 2 0,0 1 1,-1 1-1,-1 3 0,9 5-107,-18-7 144,0 1 1,-1 2-1,-1 0 1,0 2-1,-2 0 0,0 1 1,1 4-145,55 69 1722,-77-92-1663,1 0 0,-1-1-1,1 1 1,-1-1 0,1 1-1,-1 0 1,1-1-1,-1 1 1,1-1 0,0 1-1,-1-1 1,1 0-1,0 1 1,-1-1 0,1 0-1,0 1-58,-1-1 35,0 0 0,1-1-1,-1 1 1,0 0 0,0 0 0,0 0-1,1 0 1,-1 0 0,0 0-1,0 0 1,0-1 0,0 1 0,1 0-1,-1 0 1,0 0 0,0-1 0,0 1-1,0 0 1,0 0 0,0 0 0,1-1-1,-1 1 1,0 0 0,0 0-1,0 0 1,0-1 0,0 1 0,0 0-1,0 0 1,0 0 0,0-1 0,0 1-35,-1-25 1102,0 15-1100,0 0 0,1 0 0,0 0 0,1 0-1,0 0 1,1 0 0,0 0 0,1 0-1,0 0 1,0 1 0,1-1 0,0 1 0,1 0-1,0 0 1,0 1 0,1-1 0,5-5-2,-2 3-621,0 1 0,1 0 0,0 1 0,0 0 0,1 1 0,0 0 0,1 1 0,0 0 0,0 0 0,0 2 0,1-1 0,0 2 0,2-1 621,31-5-2949</inkml:trace>
  <inkml:trace contextRef="#ctx0" brushRef="#br0" timeOffset="-3567.47">1277 1025 6912,'10'5'2624,"-5"6"-2048,7 3-224,-6-7-192,0 7-224,3 1 0,0 7 64,-4 1 64,4 4-32,-5-1-1152,-1 0-448,-6-9-1024</inkml:trace>
  <inkml:trace contextRef="#ctx0" brushRef="#br0" timeOffset="897.04">405 1232 4992,'-1'3'121,"0"-1"0,1 1 0,-1 0 0,1 0 0,-1 0 0,1-1 0,0 1 0,0 0 0,0 0 1,1 0-1,-1 0 0,1-1 0,-1 1 0,1 0 0,0-1 0,0 1 0,0 0 0,1-1 0,-1 1 0,1-1 0,-1 1 0,1-1 0,0 0 0,0 0 1,0 1-122,1 0 78,0 1 0,0-1 1,0 0-1,1 0 0,-1 0 1,1-1-1,0 1 1,-1-1-1,1 0 0,1 0 1,-1 0-1,0 0 1,0-1-1,0 1 0,5-1-78,-5-1 61,0 0 1,0 0-1,0-1 0,0 0 0,0 0 0,-1 0 0,1 0 0,0 0 0,0-1 0,-1 0 0,1 0 0,-1 0 1,0 0-1,1 0 0,-1-1 0,0 1 0,0-1 0,-1 0 0,3-3-61,7-8 81,-1 0 0,-1-2 0,7-12-81,-11 19 58,16-31-126,-2 0 1,-2-1 0,6-22 67,7-31-684,-4-4 684,-14 44 368,-3 0 0,2-34-368,-11 83 112,-1 1 0,0-1-1,0 0 1,-1 0-1,0 1 1,1-1 0,-2-1-112,2 6 9,0-1 1,0 0 0,0 1-1,-1-1 1,1 1 0,0-1-1,0 1 1,-1-1 0,1 1-1,0-1 1,-1 1 0,1-1-1,-1 1 1,1 0 0,0-1 0,-1 1-1,1-1 1,-1 1 0,1 0-1,-1-1 1,1 1 0,-1 0-1,0 0-9,0 0 0,0 0 0,1 0-1,-1 0 1,0 0 0,0 1-1,0-1 1,0 0 0,0 1-1,0-1 1,1 1 0,-1-1-1,0 1 1,0-1 0,1 1-1,-1-1 1,0 1 0,1 0-1,-1-1 1,0 1 0,0 0 0,-1 3-11,-1-1 0,1 1 0,-1 0 0,1 0 1,0-1-1,0 1 0,1 1 0,-1-1 0,0 3 11,-7 40 47,8-38-28,-2 17 105,2 0 0,0 0 0,2-1 0,1 1 0,1 0 0,1-1 0,1 0 0,1 0 0,1 0 0,3 4-124,4 5 44,1 0 0,1-1 0,1-1 0,2-1 0,2-1 0,22 26-44,-36-47-296,1-1 1,0 0 0,1 0-1,-1-1 1,1 0 0,4 2 295,-8-6-520,1 0-1,0 0 1,0 0 0,0-1 0,0 0 0,0 0 0,0 0 0,1-1 0,-1 0 0,1 0-1,4 0 521,27-5-3146</inkml:trace>
  <inkml:trace contextRef="#ctx0" brushRef="#br0" timeOffset="1299.08">1295 1311 7040,'3'2'157,"0"1"1,0-1-1,0 0 1,1 0-1,-1-1 1,0 1 0,1-1-1,-1 0 1,1 0-1,-1 0 1,1 0-1,0 0 1,-1-1-1,1 0 1,0 0-1,-1 0 1,1 0 0,0 0-1,-1-1 1,1 1-1,2-2-157,1 1-111,0-1 0,0-1 0,0 1 0,0-1 0,0 0-1,-1-1 1,1 1 0,-1-1 0,0-1 0,3-2 111,10-11 63,-1-2 0,0 0 1,-2 0-1,0-2 0,-1 0 0,3-9-63,7-17-333,-1-1-1,8-31 334,-19 45-285,-2 0-1,-1-1 0,1-16 286,-8 35 101,-1 0-1,0-1 1,-2 1-1,0 0 1,-1 0-1,0-1 0,-2 1 1,-2-8-101,5 22 17,-1 0-1,0 1 1,0-1 0,0 0 0,0 1 0,0-1 0,0 1-1,-1-1 1,0 1 0,1-1 0,-1 1 0,0 0 0,0 0 0,0 0-1,-1-1-16,1 2-5,0 0 1,0 0-1,0 1 0,0-1 0,1 0 0,-1 1 0,0-1 0,0 1 0,0 0 0,-1 0 0,1-1 0,0 1 0,0 1 0,0-1 1,0 0-1,0 0 0,0 1 0,0-1 0,0 1 0,0 0 0,-1 0 5,-4 2 39,1 1 0,-1-1 0,1 1 1,0 1-1,0-1 0,0 1 0,0 0 0,1 0 0,0 1 0,0-1 0,0 1 0,1 0 1,0 1-1,0-1 0,1 1 0,0 0 0,0-1 0,0 1-39,-4 11 247,2 0 0,0 1 0,0-1 1,2 1-1,1 0 0,-1 11-247,3-6 182,0 0 0,2-1 0,0 1 0,2-1-1,1 0 1,0 0 0,2 0 0,6 15-182,-1-12 40,0 0 0,1-1-1,1 0 1,2-1 0,0-1-1,2 0 1,1-1-40,-9-11-86,0 0-1,1-1 1,1 0 0,-1-1-1,6 2 87,-13-8-260,1 0 0,0 0 0,-1-1 0,1 1 0,0-1 0,1 0 0,-1-1 0,0 0 0,0 1 0,1-2 0,-1 1 0,1 0 0,-1-1 0,1 0 0,-1-1 0,2 1 260,18-9-2677</inkml:trace>
  <inkml:trace contextRef="#ctx0" brushRef="#br0" timeOffset="1648.14">1870 1062 5888,'1'3'344,"-1"-1"1,1 0-1,0 0 1,0 0-1,1 1 0,-1-1 1,0 0-1,1 0 1,-1-1-1,2 3-344,1 1 620,3 4-451,16 22 246,2-2-1,1 0 1,4 2-415,-22-24 117,0 1 1,1-1-1,0-1 0,1 0 1,-1 0-1,1-1 0,0 0 1,1 0-1,-1-1 0,1-1 1,0 0-1,0 0 0,0-1-117,-6-1 115,0-1-1,-1 1 1,1-1 0,0-1-1,0 1 1,-1-1 0,1 1-1,0-1 1,-1-1-1,1 1 1,-1-1 0,1 1-1,-1-1 1,0 0-1,4-3-114,-3 1 132,0 1-1,-1-2 1,1 1-1,-1-1 1,0 1-1,0-1 1,0 0-1,0 0 1,-1-1-1,0 1 1,0-2-132,2-4 93,-1-1 0,0 1 1,0-1-1,-1 0 0,-1 0 1,0 0-1,-1 0 0,0-1 1,-1 1-1,0 0 0,-2-11-93,-2 0-824,-1 0 0,-7-18 824,-8-15-5530,19 53 4968,0 2 293,1 1 0,0-1 0,-1 0 1,1 0-1,0 0 0,-1 0 0,1 0 1,0 0-1,0 0 0,0 0 0,0 0 1,0 0-1,0 1 0,0-1 0,0 0 1,0 0-1,0 0 0,0 0 0,0 0 1,1 0-1,-1 0 0,1 0 269,5-4-2181</inkml:trace>
  <inkml:trace contextRef="#ctx0" brushRef="#br0" timeOffset="75307.2">16102 239 9472,'3'1'434,"0"1"0,0 0 0,0 0 0,-1 0 0,1 0 0,-1 0 0,1 0 0,-1 1 0,0-1 0,0 1 0,0-1 0,1 3-434,19 37-787,-17-32 995,19 46-722,-2 0 0,7 36 514,24 119 36,-42-156 43,-3-14-46,5 12-33,-13-52-113,4 18 86,-4-18-52,0-1 1,1 0-1,-1 1 0,0-1 0,0 0 1,0 0-1,0 1 0,0-1 1,0 0-1,0 0 0,-1 1 0,1-1 1,0 0-1,0 0 0,0 1 1,0-1-1,0 0 0,0 0 1,0 1-1,0-1 0,-1 0 0,1 0 1,0 0-1,0 1 0,0-1 1,-1 0-1,1 0 0,0 0 1,0 0-1,0 1 0,-1-1 0,1 0 1,0 0-1,0 0 0,-1 0 1,1 0-1,0 0 0,0 0 0,-1 0 1,1 0-1,0 0 0,0 0 1,-1 0-1,1 0 0,0 0 1,0 0-1,-1 0 0,1 0 0,0 0 1,-1 0-1,1 0 0,0 0 1,0 0-1,0 0 0,-1 0 1,1-1-1,0 1 0,0 0 0,-1 0 1,1 0-1,0-1 0,0 1 1,0 0-1,0 0 0,-1 0 0,1-1 1,0 1 78,-14-9-2720</inkml:trace>
  <inkml:trace contextRef="#ctx0" brushRef="#br0" timeOffset="75772.42">16793 124 8320,'10'15'4373,"-2"3"-4483,1 1 0,-2 0 0,-1 1 0,3 11 110,-1-2-72,41 127 691,33 64-619,-56-162 1429,-26-58-1396,0 1-1,0-1 1,0 0-1,0 0 1,0 0 0,0 0-1,0 0 1,1 1-1,-1-1 1,0 0 0,0 0-1,0 0 1,0 1-1,0-1 1,0 0 0,0 0-1,0 0 1,-1 0-1,1 1 1,0-1 0,0 0-1,0 0 1,0 0-1,0 0 1,0 0 0,0 1-1,0-1 1,0 0-1,0 0 1,-1 0 0,1 0-1,0 0 1,0 1-1,0-1 1,0 0 0,0 0-1,-1 0-32,-7 0 511,-14-9-462,17 7-18,-18-8-237,-1 2-1,0 1 0,0 0 1,-14 0 206,23 5-56,1 0 1,-1 1 0,0 1-1,1 1 1,-1 0 0,0 1-1,1 0 1,-7 3 55,17-4 2,0 0 0,1 0 0,-1 0 0,1 1 0,-1 0 0,1-1-1,-1 1 1,1 1 0,0-1 0,0 0 0,0 1 0,0-1 0,1 1 0,-1 0 0,1 0 0,-2 2-2,3-3 37,0 0-1,0 1 1,0-1 0,0 1-1,0-1 1,1 1 0,-1-1-1,1 1 1,0 0 0,0-1-1,0 1 1,0 0 0,0-1-1,0 1 1,1 0 0,-1-1-1,1 1 1,-1-1 0,1 1-1,0-1 1,0 1 0,1-1 0,0 2-37,2 2 100,0 0 1,0-1 0,1 0 0,0 1-1,0-2 1,0 1 0,0-1 0,1 1-1,0-2 1,0 1 0,0 0 0,0-1 0,0-1-1,1 1 1,-1-1 0,1 0 0,0 0-1,2 0-100,4 0-311,0 0 0,0 0-1,0-1 1,7-1 311,-8-1-1146,0 0 0,0 0 0,0-1 0,6-2 1146,28-11-4715,2-3 630</inkml:trace>
  <inkml:trace contextRef="#ctx0" brushRef="#br0" timeOffset="78887.45">21836 974 8320,'-2'-6'4576,"-11"-23"-4347,-42-90-113,5-1 0,5-3 0,6-1 0,-7-52-116,39 149 193,5 19-82,0 0 0,0 0-1,0 0 1,1-1 0,0-2-111,1 10-6,0 0 0,0 1 1,0-1-1,0 1 0,0-1 1,0 1-1,0-1 1,0 1-1,0-1 0,0 1 1,0-1-1,1 1 1,-1-1-1,0 1 0,0-1 1,0 1-1,1-1 1,-1 1-1,0-1 0,1 1 1,-1-1-1,0 1 0,1 0 1,-1-1-1,1 1 1,-1-1-1,0 1 0,1 0 1,-1 0-1,1-1 1,-1 1-1,1 0 0,-1 0 1,1 0-1,-1-1 0,1 1 1,-1 0-1,1 0 1,0 0-1,-1 0 0,1 0 1,-1 0-1,1 0 1,-1 0-1,1 0 0,-1 0 1,1 0-1,-1 1 1,1-1-1,-1 0 0,1 0 1,-1 1-1,1-1 0,-1 0 6,5 2-33,-1 0 0,1 1 0,-1-1-1,0 1 1,3 2 33,12 11-11,-1 2 0,-1 0 1,-1 0-1,4 7 11,25 29 11,-21-28 171,0-2-1,2 0 0,0-2 1,2-1-1,0-1 0,1-2 1,30 15-182,-53-30 150,0-1 0,-1 0 0,1 0 1,0 0-1,0 0 0,1-1 0,-1 0 1,0-1-1,0 1 0,0-1 1,1 0-1,3-1-150,-5 0 129,0 0 1,1-1-1,-1 0 1,0 0-1,1 0 1,-1 0-1,-1-1 1,1 0-1,0 0 1,-1 0-1,1-1 0,-1 1 1,0-1-1,1-1-129,9-11 142,-2-1-1,0-1 0,0 1 0,-2-2 0,0 1 1,6-18-142,-5 10 154,2 0 1,1 2 0,8-11-155,-21 33-48,0 1-1,0-1 0,0 1 0,0-1 0,1 1 0,-1 0 0,0 0 1,1-1-1,-1 1 0,1 0 0,0 0 0,-1 1 0,1-1 0,0 0 1,-1 0-1,2 1 49,-1-1-36,-1 1 0,0 1 0,1-1 0,-1 0 0,0 0 0,0 0 0,1 1 0,-1-1 0,0 1 0,0-1 0,1 1 1,-1-1-1,0 1 0,0 0 0,0-1 0,0 1 0,0 0 0,0 0 0,0 0 0,0 0 0,0 0 0,0 0 0,-1 0 0,1 0 0,0 0 36,21 32-360,-2 1 0,7 18 360,-1-4-128,-7-13-391,-1 0 0,-2 0 0,-1 2 0,-3 0 0,0 0 0,-2 4 519,1 35-4053</inkml:trace>
  <inkml:trace contextRef="#ctx0" brushRef="#br0" timeOffset="76290.35">17967 774 7552,'0'0'100,"-1"1"0,1-1 0,0 0-1,0 0 1,0 1 0,0-1 0,0 0 0,-1 1 0,1-1 0,0 0 0,0 1 0,0-1 0,0 0 0,0 1 0,0-1 0,0 0 0,0 1-1,0-1 1,0 0 0,0 1 0,1-1 0,-1 0 0,0 0 0,0 1 0,0-1 0,0 0 0,0 1 0,1-1 0,-1 0 0,0 0-1,0 1-99,9-4 1342,12-14 133,-11 6-1095,-1-1-1,-1 0 1,0 0 0,0-1-1,-2 0-379,-4 10-70,0-1-1,0 0 0,-1 1 1,1-1-1,-1 0 0,0 0 1,0 0-1,-1 0 0,1 0 1,-1 0-1,0 0 1,0 0-1,0 0 0,0 0 1,-1 0-1,1 0 0,-1 0 1,0 1-1,-1-1 1,0-2 70,1 4-62,0 0 1,0 0 0,-1 0-1,1 0 1,-1 1 0,1-1 0,-1 1-1,1-1 1,-1 1 0,0 0-1,0-1 1,0 1 0,0 0-1,1 0 1,-1 0 0,-1 1 0,0-1 61,-1 0-71,1 0 0,-1 1 1,1-1-1,-1 1 0,0 0 0,1 0 1,-1 1-1,0-1 0,1 1 1,-2 0 70,-2 1-79,1-1 0,0 2-1,0-1 1,0 1 0,0 0 0,0 0 0,0 1 0,1 0 0,0-1 0,0 2 0,-3 2 79,6-4-64,-1-1 0,1 1 0,1 0 1,-1 0-1,0 0 0,1 0 0,-1 0 0,1 0 0,0 0 0,0 0 1,0 1-1,1-1 0,-1 0 0,1 1 0,-1 1 64,1-4 20,1 1 0,-1 0 0,0-1 0,0 1 0,1 0 0,-1-1-1,0 1 1,1-1 0,0 1 0,-1-1 0,1 1 0,0-1 0,0 1 0,0-1-1,0 0 1,0 1 0,0-1 0,0 0 0,0 0 0,1 0 0,-1 0 0,0 0 0,1 0-1,-1 0 1,1 0 0,-1-1 0,1 1 0,-1 0 0,1-1 0,0 0 0,1 1-20,0 0 123,0-1 1,0 1-1,0-1 1,0 0 0,0 0-1,0 0 1,0-1-1,0 1 1,0-1-1,0 1 1,0-1 0,0 0-1,0 0 1,-1-1-1,1 1 1,0 0-1,-1-1-123,7-4 743,0 0 0,-1-1-1,0 0 1,2-2-743,9-9 1334,-19 17-1342,1 1-1,0-1 1,0 1 0,-1 0-1,1-1 1,0 1 0,0-1 0,0 1-1,-1 0 1,1 0 0,0 0 0,0-1-1,0 1 1,0 0 0,0 0-1,-1 0 1,1 0 0,0 0 0,0 1-1,0-1 1,0 0 0,0 0 0,-1 0-1,1 1 1,0-1 0,0 0-1,0 1 1,-1-1 0,1 1 0,0-1-1,0 1 9,3 3-122,0-1 1,0 1-1,0 0 0,3 4 122,-1-2-8,-2-1 11,24 26-1087,2-2 0,27 22 1084,-47-43-616,1-1 1,-1 0-1,1 0 0,0-1 0,0-1 0,1 0 1,0-1-1,0 0 0,0 0 0,0-1 0,9 0 616,30-2-2778</inkml:trace>
  <inkml:trace contextRef="#ctx0" brushRef="#br0" timeOffset="76636.97">18649 64 10240,'0'43'3872,"9"-28"-3040,3 12-352,-3-12-320,0 13-224,3 8 96,2 11 0,10 9-32,-3-3 32,3 0-32,3-2 64,-1 2-32,1-3 64,-3-5-768,-3-8-256,-6-8-1120,-6-23-2528</inkml:trace>
  <inkml:trace contextRef="#ctx0" brushRef="#br0" timeOffset="76970.11">18366 122 9600,'5'-1'430,"0"-1"1,-1 1 0,1 0-1,0 0 1,-1 0 0,1 0-1,0 1 1,0 0-1,0 0 1,3 1-431,-8-1 8,54 2-2,0 3-1,0 2 0,-1 2 1,0 3-1,-1 2 0,0 2 1,-2 3-1,0 2 0,-1 1 1,25 18-6,-32-16-32,-2 3 0,0 1 0,-2 1 0,15 18 32,-46-41-83,-1 1 1,0 0-1,0 0 0,0 1 1,-1 0-1,0 0 1,0 0-1,-1 0 1,1 4 82,-4-8-27,0 0 1,0 0 0,0 0-1,0 0 1,-1 0 0,1 0-1,-1 0 1,0 0 0,0 0-1,-1 0 1,1 0 0,-1 0-1,0 0 1,0 0-1,0 0 1,-1-1 0,1 1-1,-1 0 1,0-1 0,0 1-1,0-1 1,-2 2 26,-2 2 59,0 0 0,0-1-1,-1 0 1,0 0 0,-1 0 0,0-1 0,1 0 0,-1-1 0,-1 0-1,1 0 1,-1 0 0,-2 0-59,-20 5 303,0 0 0,-26 3-303,6-3 303,-37 1-303,62-9-783,0-1 1,1 0 0,-1-2-1,-10-3 783,34 5-238,0 0 0,0-1 0,1 1 0,-1-1 0,0 1 0,0-1 0,1 0 0,-1 1 0,0-1 0,1 0 0,-2-1 238,3 2-119,0-1 0,0 1 0,-1-1 0,1 1 0,0 0 0,0-1-1,0 1 1,0-1 0,0 1 0,0-1 0,0 1 0,0-1 0,0 1 0,0-1 0,0 1 0,0-1 0,0 1 0,0-1 0,0 1 0,0-1 0,1 1 0,-1-1 0,0 1 0,0 0 0,1-1 119</inkml:trace>
  <inkml:trace contextRef="#ctx0" brushRef="#br0" timeOffset="77441.62">19611 814 8704,'-1'10'1699,"-1"-2"523,-4-20-2693,-43-120 338,-27-118 133,54 167 650,-9-40 1431,27 94-1483,3 27-587,1 0 0,0 1 0,1-1 0,-1 0 0,0 1 0,0-1 0,1 0 0,-1 1 0,1-1 0,-1 1 0,1-1-1,-1 1 1,1-1 0,0 1 0,1-2-11,-1 2-15,0 1-1,0-1 1,0 1-1,0-1 1,0 1-1,0-1 1,0 1-1,1 0 0,-1 0 1,0-1-1,0 1 1,0 0-1,1 0 1,-1 0-1,0 0 1,0 1-1,0-1 1,0 0-1,1 0 1,-1 1-1,0-1 16,3 1-179,-1 0-1,1 0 1,-1 0-1,0 1 1,1-1 0,0 1 179,-4-1-182,-1-4 248,0 1 1,0-1-1,0 1 0,-1 0 0,1-1 1,-1 1-1,0 0 0,1 0 0,-1 0 1,0 0-1,0 0 0,0 0 0,0 1 1,-1-1-67,-8-8 160,6 5 151,0 0 0,1-1 0,0 1 0,0-1 0,0 0 0,1 0 0,0 0 0,0-1 0,0 1-1,0-2-310,3 7 23,0 0 0,1 0-1,-1 0 1,0 0 0,0 0-1,0 0 1,1-1-1,-1 1 1,1 0 0,-1 0-1,1 0 1,-1 0-1,1 0 1,-1 1 0,1-1-1,0 0 1,0 0-1,-1 0 1,1 0 0,0 1-1,0-1 1,0 0-1,0 1 1,0-1 0,0 1-1,0-1 1,0 1 0,0-1-1,0 1 1,1 0-23,7-3-34,-1 0 1,1 1 0,6-1 33,-9 2 8,45-6-253,0 2-1,48 3 246,-17 0-357,-37 0-165,75-4-2090,-42-3-2558,-53 4 1272</inkml:trace>
  <inkml:trace contextRef="#ctx0" brushRef="#br0" timeOffset="77803.2">19418 281 6656,'14'9'2528,"7"1"-1952,12 1 608,-15-6 128,11-1-384,4-4-64,9 0-448,12-2-160,5 0-160,4-3-576,-3 1-224,-4 2-1568,-6 0-608,-4 2-192</inkml:trace>
  <inkml:trace contextRef="#ctx0" brushRef="#br0" timeOffset="78153.31">20150 803 6656,'0'0'79,"0"0"1,0 0-1,-1 0 1,1 0-1,0 0 1,0 1-1,0-1 1,0 0-1,0 0 1,0 0-1,0 0 1,0 0-1,0 1 1,0-1-1,0 0 1,0 0-1,0 0 1,0 0 0,1 0-1,-1 0 1,0 1-1,0-1 1,0 0-1,0 0 1,0 0-1,0 0 1,0 0-1,0 0 1,0 1-1,0-1 1,1 0-1,-1 0 1,0 0-1,0 0 1,0 0-1,0 0 1,0 0-1,0 0 1,1 0-1,-1 0 1,0 0-1,0 0 1,0 0-1,0 0 1,0 0-1,1 0 1,-1 0-1,0 0 1,0 0-1,0 0 1,0 0-1,0 0 1,1 0-1,-1 0-79,5-8 2384,-2-4-1752,-1-1 0,-1 1 0,0-1-1,0-1-631,0-12 321,44-477 1108,-45 492-1386,4-21 43,-4 30-122,0 1-1,1-1 1,-1 0 0,1 1 0,-1-1-1,1 0 1,-1 1 0,1-1 0,0 1-1,0-1 1,0 1 0,0 0 0,0-1-1,1 0 37,-2 2-31,1 0-1,0 0 1,-1-1-1,1 1 0,0 0 1,0 0-1,-1 0 0,1 0 1,0 0-1,-1 0 0,1 0 1,0 0-1,0 1 0,-1-1 1,1 0-1,0 0 0,-1 1 1,1-1-1,0 0 0,-1 1 1,1-1-1,-1 0 0,1 1 1,0-1-1,-1 1 1,1 0 31,14 13-335,0 6 241,-1 0-1,-1 1 1,-1 0 0,0 1-1,-2 1 95,12 21-72,77 133 59,-26-51-2662,-55-91 457</inkml:trace>
  <inkml:trace contextRef="#ctx0" brushRef="#br0" timeOffset="78537.53">20069 639 8960,'7'0'3328,"7"2"-2592,14 1 96,-11-1-192,19 2-704,21-2-192,17 0-1216,13-2-544,17-2-1440,21-4-640</inkml:trace>
  <inkml:trace contextRef="#ctx0" brushRef="#br0" timeOffset="74222.17">14106 369 8064,'-22'-11'2592,"22"11"-2577,0 0 0,0 0 1,-1 0-1,1 0 0,0 0 0,0 0 1,0 0-1,-1 0 0,1 0 1,0 0-1,0 0 0,-1 0 1,1 0-1,0 0 0,0 0 0,0 0 1,-1 0-1,1 0 0,0 0 1,0 0-1,-1 0 0,1 0 1,0 0-1,0 0 0,0 1 1,-1-1-1,1 0 0,0 0 0,0 0 1,0 0-1,0 1 0,0-1 1,-1 0-1,1 0 0,0 0 1,0 0-1,0 1 0,0-1 0,0 0 1,0 0-1,0 1 0,0-1 1,0 0-1,-1 0 0,1 0 1,0 1-1,0-1 0,0 0 0,0 0 1,1 1-16,-1 12-853,0-12 866,2 13-194,1-1-1,0 1 1,1-1-1,1 0 1,0 0 0,2 5 181,14 22 167,8 12-167,-1-5 41,-20-32-9,39 69 891,26 33-923,-70-112 261,1 1 0,0-1 0,1 0 0,-1 0 0,1 0 0,0 0 0,1-1 0,4 3-261,-8-6 165,1 1 0,-1-1 0,1 0 0,-1 0 0,1-1 0,0 1 0,-1 0 0,1-1 0,0 0 0,0 0-1,0 0 1,-1 0 0,1 0 0,0 0 0,0-1 0,-1 1 0,1-1 0,0 0 0,-1 0 0,1 0 0,-1 0 0,2 0-165,30-16 534,5-1-295,13-4-239,-38 17-57,0 1 1,1 0-1,-1 1 1,1 1 0,10-1 56,-8 3-49,-1 0 1,1 1 0,-1 0 0,0 2 0,8 1 48,-14-1-44,1 0-1,-1 0 1,-1 1 0,1 0-1,0 0 1,-1 1-1,0 1 1,0-1 0,0 2 44,-7-5-60,1 0 1,0 0 0,-1 1 0,0-1-1,1 1 1,-1 0 0,0 0 0,0 0 0,-1 0-1,1 0 1,1 3 59,-3-4 4,1-1 0,-1 1 0,0 0 0,1-1 1,-1 1-1,0 0 0,0-1 0,0 1 0,0 0 0,-1-1 0,1 1 0,0 0 0,-1-1 0,1 1 0,-1-1 0,0 1 1,1-1-1,-1 1 0,0-1 0,0 1 0,0-1 0,0 0 0,0 1 0,0-1 0,0 0-4,-4 4 57,0-1 0,0 0 0,0 0 0,-1-1-1,1 0 1,-1 0 0,0 0 0,0 0 0,-1-1-57,-16 6 2,-18 3-2,39-11-7,-7 2-329,1 0 0,0 0 0,-1-1 0,1 0 0,0-1 0,-1 0 0,1 0 0,-1-1 0,1 0 0,-1 0 0,1-1 0,-2-1 336,9 3-215,0-1 0,-1 0 0,1 1 0,-1-1-1,1 0 1,0 0 0,-1 0 0,1 0 0,0 0 0,0 0 0,0-1 0,0 1 215,-1-2-453,1 1 1,0-1-1,0 1 0,0-1 1,0 0-1,1 0 1,-1 0 452</inkml:trace>
  <inkml:trace contextRef="#ctx0" brushRef="#br0" timeOffset="74587.11">15051 795 5888,'1'10'486,"1"0"1,-1-1 0,2 1-1,0-1 1,0 1-1,1-1 1,1 4-487,0-2 279,-2-4-184,0 0 0,0 0 1,1-1-1,0 1 0,1-1 0,-1 1 0,1-1 0,0-1 0,1 1 1,0-1-1,-1 0 0,2 0 0,-1 0 0,0-1 0,1 0 1,0-1-1,0 1 0,0-1 0,6 1-95,-5-1 254,0-1 0,0 0 0,0 0 0,1-1 0,-1 0 1,1 0-1,-1-1 0,1 0 0,2-1-254,-6 1 196,0-1 1,-1 0-1,1-1 1,-1 1-1,0-1 1,1 0-1,-1 0 0,0 0 1,0 0-1,0-1 1,0 0-1,0 0 1,-1 0-1,1 0 1,-1 0-1,0-1 0,2-2-196,1-3 259,0 0 0,-1-1-1,0 0 1,0 0 0,-1 0-1,0 0 1,-1-1-1,0 1 1,-1-1 0,0 0-1,-1-2-258,1 0 77,-2-1 0,0 0 0,0 1 0,-1-1 0,-1 1 1,0 0-1,-1 0 0,-4-13-77,-7-3-1191,4 15-1411,-1 6-3781,10 8 2714</inkml:trace>
  <inkml:trace contextRef="#ctx0" brushRef="#br0" timeOffset="74937.14">15715 628 10240,'3'8'3872,"2"0"-3040,5 7-256,-4-7-352,3 9-224,-1 1 64,1 6-96,0 0 0,1 4 32,1 0-448,-2-2-96,1 1-640,-2-6-192,-2-6-512,-3-4-160,-3-9-736</inkml:trace>
  <inkml:trace contextRef="#ctx0" brushRef="#br0" timeOffset="74938.14">15536 390 9984,'0'-17'3680,"4"17"-2848,-2-2-320,1 0-288,-3 2-1440,6 0-448,0 0-928,3 0-320,12 2 288,5-2 160</inkml:trace>
  <inkml:trace contextRef="#ctx0" brushRef="#br0" timeOffset="73403.85">12188 565 10496,'10'8'3936,"1"5"-3040,7 11-352,-7-9-352,5 10-224,5 3 0,3 10-64,6 7 0,2-3 64,4 1-768,2-4-352,-2-3-672,0-4-288,-6-11-1152</inkml:trace>
  <inkml:trace contextRef="#ctx0" brushRef="#br0" timeOffset="73753.85">12086 776 11776,'0'0'117,"0"0"0,0 1 0,0-1 0,0 0 0,0 0 0,0 0 0,0 0 0,0 1 0,0-1 0,0 0 0,0 0 0,0 0 0,0 0 0,0 1 0,0-1 0,0 0 0,0 0 0,1 0 0,-1 0 0,0 1 0,0-1 0,0 0 0,0 0 0,0 0 0,0 0 0,0 0 0,0 0 0,1 1 0,-1-1 0,0 0 0,0 0 0,0 0 0,0 0 0,0 0 0,1 0 0,-1 0 0,0 0 0,0 0 0,0 0 0,0 0 0,1 0 0,-1 0 0,0 0 0,0 0 0,0 0 0,0 0 0,1 0 0,-1 0 0,0 0-117,12 3-344,-11-3 693,14 2-581,0-1-1,0 0 1,0-1-1,0-1 1,13-2 232,7 0-112,19 0 33,1 2 1,3 3 78,-39 0-37,-1 0 0,1 1 0,0 1 0,-1 1 0,1 0 0,-2 2 0,15 6 37,15 12-134,6 6 134,37 21-70,-72-43 128,0-1-1,1-1 1,-1-1-1,7 1-57,-5-2 158,0-1-1,0-1 0,16 0-157,-28-3 139,0 0 0,0 0 0,0-1 0,-1 0 0,1 0 0,0-1 0,-1 0-1,1-1 1,-1 1 0,1-1 0,1-2-139,-7 4 51,0 0 0,0 0 0,0 0 0,0 0 0,-1-1 0,1 1 0,0 0 0,-1-1 0,1 0 0,0 1 0,-1-1 0,0 0 0,1 0 0,-1 0 0,0 0 0,0 0 0,0 0 0,0 0 0,-1 0 0,1-1 0,-1 1 0,1 0 0,-1 0 0,0-1 0,1 1 0,-1 0 0,0 0 0,-1-1 0,1 1 0,0 0 0,-1 0 0,1-1 0,-1 1 0,0 0 0,1 0 0,-1 0 0,-1-1-51,-1-4-29,-1 1 0,0-1-1,-1 1 1,0 0 0,0 0 0,0 0-1,0 1 1,-1 0 0,0 0 0,-5-3 29,-13-7-298,-1 1-1,0 1 1,-1 2 0,-1 0 0,0 2-1,0 1 1,-1 1 0,1 1 0,-1 2-1,-1 1 1,1 1 0,0 1 0,-6 2 298,20-1-553,0 1 0,1 1 1,-1 0-1,1 1 1,-6 2 552,18-5-156,-1 1 0,1-1 0,0 1 0,-1-1 1,1 1-1,0 0 0,-1-1 0,1 1 0,0 0 0,0 0 0,0 0 1,0 0-1,-1 0 0,1 0 0,1 0 0,-1 1 0,0-1 0,0 0 0,0 0 1,1 1-1,-1-1 0,0 1 156,1-1-122,0-1 0,0 1 1,0 0-1,0 0 0,0-1 0,0 1 1,1 0-1,-1-1 0,0 1 1,0 0-1,0-1 0,1 1 0,-1 0 1,0-1-1,1 1 0,-1 0 1,0-1-1,1 1 0,-1-1 122,2 2-223,-1-1 0,1 0 0,-1 1 0,1-1-1,-1 0 1,1 0 0,0 0 0,0 0 0,-1-1 0,2 1 223,42 11-2816</inkml:trace>
  <inkml:trace contextRef="#ctx0" brushRef="#br0" timeOffset="72289.48">9212 401 10880,'13'52'5291,"-7"-32"-5179,1-1 0,0 0 0,1 0-1,2-1 1,0 0-112,25 44 23,4 7 2,41 52-25,-42-71-517,30 27 517,9-1-6747,-70-69 3014,-15-10 352</inkml:trace>
  <inkml:trace contextRef="#ctx0" brushRef="#br0" timeOffset="72653.03">9064 850 5888,'-88'-15'3877,"92"15"-3121,0 0 0,0-1 0,0 1 0,0-1 0,0 0 0,0 0-756,53-16 92,-45 13 373,69-24 86,-31 9-197,50-10-354,-82 25-46,0 1 0,0 0-1,-1 2 1,2 0 0,-1 1 0,0 1 0,14 2 46,-11 1-21,-1 1 1,0 1-1,-1 1 1,1 1-1,-1 0 1,-1 1-1,0 2 1,9 5 20,28 23-22,48 45 22,-35-28 138,-44-39 576,-50-63 3590,22 37-4177,0 0-1,1 0 0,0-1 1,0 0-1,1 1 1,1-1-1,0 0 1,0 0-1,0 0 1,2 0-1,-1 0 1,1 0-1,0 1 1,2-2-127,-2 3-304,2 0 0,-1 0 1,1 0-1,0 1 0,1 0 0,0-1 1,0 1-1,1 0 304,-1 1-1002,1 1 1,-1 0-1,1-1 0,0 2 1,1-1-1,-1 1 0,1-1 0,0 1 1,5-2 1001,28-14-7301,-19 11 5050</inkml:trace>
  <inkml:trace contextRef="#ctx0" brushRef="#br0" timeOffset="73072.53">10061 673 6272,'5'11'932,"1"1"0,0-1 0,1 0 0,0-1 0,1 1 0,0-2 0,1 2-932,6 4 748,0-1 0,1 0 0,16 11-748,-21-18 81,0 0 0,1 0 1,-1-1-1,1-1 0,1 0 1,-1-1-1,1 0 1,-1 0-1,10 0-81,-17-3 87,1-1 1,0 1-1,-1-1 0,1 0 1,0 0-1,0-1 0,-1 0 1,1 0-1,0 0 0,-1 0 1,1-1-1,-1 0 0,0 0 1,0-1-1,0 0 0,0 1 1,0-2-1,0 1 0,-1 0 1,1-1-1,-1 0 0,0 0 1,0-1-88,1-1-91,-1-1 1,1 0 0,-1 0 0,-1 0-1,1 0 1,-2-1 0,1 1-1,-1-1 1,0 0 0,0 1-1,-1-1 1,0 0 0,0 0-1,-1 0 1,0-4 90,0 12-37,0 0 0,0 0 0,0 0 0,0 0 0,0-1 0,0 1 0,0 0 1,0 0-1,0 0 0,0 0 0,0 0 0,0-1 0,0 1 0,0 0 0,0 0 0,0 0 0,0 0 0,0-1 0,0 1 0,0 0 0,0 0 0,0 0 0,1 0 0,-1 0 0,0 0 0,0-1 0,0 1 0,0 0 1,0 0-1,0 0 0,0 0 0,1 0 0,-1 0 0,0 0 0,0 0 0,0 0 0,0 0 0,0 0 0,1 0 0,-1 0 0,0-1 0,0 1 0,0 0 37,8 5-1030,6 9 183,-8-6 705,31 39-99,2-2 0,5 1 241,42 39 3,-4 3 1,-4 4-1,25 43-3,-86-110-6,0 1 0,-2 0 0,-1 1 0,-1 1 0,-1 0 0,6 22 6,-15-39 67,-1 1 1,0-1 0,0 1-1,-1 0 1,-1-1 0,0 1-1,0 0 1,-3 8-68,2-12 159,-1 0 0,0 1-1,-1-1 1,0 0 0,0 0 0,-1-1 0,0 1 0,-1-1-1,1 0 1,-1 0 0,-1 0 0,-3 4-159,1-3 94,0-1-1,0-1 1,-1 1 0,0-1 0,0 0 0,0-1-1,-1 0 1,0-1 0,0 0 0,0 0-1,-5 0-93,3-1-90,0 0 0,0-1-1,0-1 1,0 0 0,0 0-1,0-1 1,0-1 0,0 0-1,0-1 1,-1 0 90,9 1-167,-1 0 0,1 0 0,0-1 1,0 1-1,0-1 0,0 0 0,0 0 0,0 0 1,0 0-1,1-1 0,-1 0 0,1 0 0,-1 0 1,1 0-1,0 0 0,1 0 0,-1-1 0,0-1 167,0-1-670,1 0-1,0 0 1,0 0-1,0-1 0,0-4 671,2 11-17</inkml:trace>
  <inkml:trace contextRef="#ctx0" brushRef="#br0" timeOffset="71226.89">7258 793 7040,'0'7'2624,"4"3"-2048,1 17-224,2-14-192,-5 6-224,5 5 0,5 8 0,-1 2 0,4 0 64,-1 3 0,5-2 64,-1-4-1792,-1-6-1952,1-15 768</inkml:trace>
  <inkml:trace contextRef="#ctx0" brushRef="#br0" timeOffset="71605.92">7258 678 7296,'-8'-2'2816,"8"2"-2208,0 0-2688,0 0-1408,3 2 1088,8-2 672</inkml:trace>
  <inkml:trace contextRef="#ctx0" brushRef="#br0" timeOffset="71954.58">7747 580 8960,'-6'-28'4495,"5"21"-4240,0 0 1,-1-1-1,0 1 0,-1 0 1,1 0-1,-1 0 0,-2-2-255,-2-4-70,-1 1 0,0 0 0,-1 1 0,0-1 0,-1 2 0,0-1 0,-8-5 70,18 16-22,-1-1 1,0 1 0,1-1 0,-1 1 0,1-1 0,-1 1 0,0 0 0,1-1 0,-1 1 0,1 0 0,-1-1 0,0 1-1,0 0 1,1 0 0,-1 0 0,0 0 0,1 0 0,-1 0 0,0 0 0,0 0 0,1 0 0,-1 0 0,0 0-1,1 0 1,-1 1 0,0-1 0,1 0 0,-2 1 21,2-1-42,-1 1-1,0 0 1,0 0-1,0 0 1,0 0 0,1 0-1,-1 1 1,0-1-1,1 0 1,-1 0-1,1 0 1,-1 1 0,1-1-1,-1 1 43,0 5-102,0-1 0,0 1 0,1-1 0,0 0-1,0 1 1,1 0 102,2 16-46,2 0 0,0-1 0,2 0 1,2 4 45,37 86-89,-32-80 89,51 104-554,32 42 554,-94-172-315,0-3-227,-1 1 1,0 0-1,0 0 0,-1 0 1,1 0-1,-1 0 0,1 2 542,-4 6-2837</inkml:trace>
  <inkml:trace contextRef="#ctx0" brushRef="#br0" timeOffset="71955.58">7574 953 6656,'9'0'2464,"6"4"-1920,12-4 320,-9 2 128,11-2-480,13-2-96,5-4-544,11 1-160,4-6-1632,7-5-736,8-5-128,6-8 64</inkml:trace>
  <inkml:trace contextRef="#ctx0" brushRef="#br0" timeOffset="81469.33">4351 2217 7552,'5'12'603,"-1"0"0,-1 0-1,0 1 1,0-1 0,-1 1 0,-1 0 0,0 4-603,-1 20 551,-5 32-551,5-69 2,-6 67 150,0-17-103,3 0 1,2 43-50,2-83 132,0 0-1,0 0 1,1 0 0,1-1 0,-1 1 0,1-1 0,1 0 0,0 0 0,0 0 0,1 0 0,0-1-1,2 2-131,-2-4 193,0 0-1,0 0 1,1-1-1,0 1 1,0-1-1,0-1 0,0 1 1,1-1-1,0 0 1,0 0-1,0-1 1,0 0-1,1-1 0,-1 1 1,4-1-193,19 3 261,1-1 0,-1-2 0,1-1 0,-1-2 0,3-1-261,38 0 87,-38 2-30,13 1-3831,11-4 3774,-40 1-4533,0 0-1,16-5 4534,0-2-3445</inkml:trace>
  <inkml:trace contextRef="#ctx0" brushRef="#br0" timeOffset="79612.31">515 2444 6656,'-5'-3'901,"3"1"-450,-1 0 0,0 0 0,0 1 0,0-1 1,0 1-1,-1-1-451,4 2 35,-1 0 1,1 0 0,-1-1-1,1 1 1,0 0-1,-1 0 1,1 0 0,-1 0-1,1 0 1,-1 0 0,1 0-1,0 1 1,-1-1 0,1 0-1,-1 0 1,1 0 0,0 0-1,-1 0 1,1 1-1,0-1 1,-1 0-36,1 1 5,-1-1 1,1 1-1,-1 0 1,1-1-1,0 1 0,-1-1 1,1 1-1,0 0 1,0-1-1,0 1 0,-1 0 1,1 0-1,0-1 1,0 1-1,0 0 0,0-1 1,0 2-6,-1 75 74,-4-1 1,-7 29-75,10-95 89,-1 14 131,0 0-1,1 0 0,2 3-219,0-21 86,0 0 0,0 0 0,1 0 1,0 0-1,1 0 0,-1 0 0,1-1 0,0 1 0,0 0 0,1-1 0,0 1 0,0-1 0,0 0 0,3 3-86,-3-5 81,0 0-1,1 0 1,-1 0 0,1-1 0,0 0 0,-1 1-1,1-1 1,0-1 0,0 1 0,0-1-1,1 1 1,-1-1 0,0 0 0,0-1 0,1 1-1,0-1-80,14 1 181,0-1 0,0 0 0,4-2-181,-6 1 101,102-12 766,44-13-867,-102 15-8,21 0 20,-26 3-3731,29-8 3719,-60 8-2688,-3-2-581</inkml:trace>
  <inkml:trace contextRef="#ctx0" brushRef="#br0" timeOffset="79987.23">1769 2359 9216,'-1'-1'273,"1"0"0,-1-1 0,0 1 0,0 0 0,1 0 0,-1 0 0,0 0 0,0 0 0,0 0 0,0 0 0,0 0 0,0 0 0,-1 0-273,0 0 65,0 0 0,0 0 0,-1 0 0,1 0 0,0 1 0,-1-1 0,1 1 0,0-1 0,-1 1 0,1 0 0,-2 0-65,-6 0-317,0 1 1,-1 0 0,1 1 0,-3 1 316,11-2 99,-16 3-69,1 1 0,-1 1-1,1 1 1,0 1-1,0 0 1,1 1 0,0 1-1,1 0 1,0 1 0,1 1-1,-12 11-29,17-14 51,0 1 0,0 0 0,1 1-1,1 0 1,0 0 0,0 0 0,1 1 0,0 0-1,1 0 1,1 1 0,0-1 0,0 1-1,1 0 1,1 0 0,0 0 0,1 1 0,0 0-51,2-3 47,0 0 1,0 0-1,1 0 1,0 0 0,1 0-1,1 0 1,-1-1-1,2 0 1,-1 0 0,1 0-1,1 0 1,0-1-1,0 1 1,1-2-1,1 2-47,0 0-481,1-2-1,-1 1 1,2-1-1,-1-1 1,1 0-1,0 0 0,0-1 1,1 0-1,0-1 1,0 0-1,0-1 1,1 0-1,10 2 482,13 0-2741</inkml:trace>
  <inkml:trace contextRef="#ctx0" brushRef="#br0" timeOffset="80439.78">1894 2950 6656,'0'0'237,"0"0"-1,0 0 1,1 0 0,-1 0 0,0 0 0,0 0 0,0-1 0,0 1-1,0 0 1,0 0 0,0 0 0,1 0 0,-1 0 0,0 0 0,0 0-1,0 0 1,0 0 0,0 0 0,1 0 0,-1 0 0,0 0-1,0 0 1,0 0 0,0 0 0,0 0 0,1 0 0,-1 0 0,0 0-1,0 0 1,0 0 0,0 0 0,0 0 0,0 0 0,1 0-1,-1 0 1,0 1 0,0-1 0,0 0 0,0 0-237,-4-13 962,0 1 1,-1 0 0,-1-1-963,-10-26 45,-5-31-342,2-1-1,4 0 1,3-1 0,2-9 297,10 80-16,-1 0 1,1 0 0,0 0-1,0 0 1,0 0 0,0 0-1,0 0 1,0 0 0,1 0-1,-1 0 1,0 0 0,0 0-1,1 0 1,-1 1 0,0-1-1,1 0 1,-1 0 0,1 0-1,-1 0 16,1 1-16,-1 0-1,1-1 1,-1 1-1,1 0 1,-1 0 0,1 0-1,-1 0 1,1-1-1,-1 1 1,1 0-1,-1 0 1,1 0-1,-1 0 1,1 0-1,-1 0 1,1 0 0,-1 0-1,1 0 1,-1 0-1,1 1 1,-1-1-1,1 0 1,-1 0-1,1 0 17,3 2-57,-1 0-1,0 0 1,1 0-1,-1 1 1,0-1-1,0 1 1,0-1-1,0 2 58,18 21-211,14 22 211,-18-23 4,2 0 1,8 8-5,-11-15 23,1-1 1,9 5-24,-20-16 37,0 0 1,1-1-1,-1 0 0,1-1 1,0 1-1,0-1 1,0-1-1,0 1 0,4 0-37,-8-3 19,0 1-1,0-1 1,0 0-1,0 0 1,0 0-1,0-1 0,0 1 1,0 0-1,0-1 1,0 0-1,-1 0 1,1 0-1,0 0 0,0 0 1,-1-1-1,1 1 1,-1-1-1,1 0 1,-1 1-1,0-1 0,0 0 1,0-1-1,0 1 1,0 0-1,0 0 0,1-3-18,4-7 2,0 0-1,0-1 0,-1 0 0,-1-1 0,1-2-1,5-14-5,-5 16-3,8-19 23,1 1 0,6-7-15,-20 38-23,0-1 0,0 0 1,0 1-1,0-1 0,0 1 1,0 0-1,0-1 0,1 1 1,-1 0-1,1 0 0,-1-1 0,1 1 1,-1 0-1,1 1 0,0-1 1,1-1 22,-2 2-38,0 0 1,0 0-1,0 1 1,0-1-1,0 0 1,0 0-1,0 1 1,0-1-1,0 0 1,0 1-1,0-1 1,0 1-1,0-1 0,0 1 1,0 0-1,0-1 1,0 1-1,0 0 1,-1 0-1,1-1 1,0 1-1,-1 0 1,1 0-1,0 0 1,-1 0-1,1 0 1,-1 1 37,12 21-258,0 0-1,-2 1 1,3 12 258,11 28-25,-16-46-492,1 1 1,1-1-1,1 0 1,0-1-1,1 0 1,0-1-1,13 11 517,-24-25-344,1 0 0,-1-1 0,1 1-1,-1 0 1,1-1 0,0 0 0,0 1 0,0-1 0,0 0 0,0 0 0,0 0-1,0 0 1,0-1 0,0 1 0,0-1 0,1 1 0,-1-1 0,0 1 0,1-1 344,21-7-2923</inkml:trace>
  <inkml:trace contextRef="#ctx0" brushRef="#br0" timeOffset="80786.28">2650 2312 6400,'4'-1'251,"-1"0"1,0 0-1,1 0 1,-1 1-1,1-1 1,-1 1-1,0 0 0,1 0 1,-1 1-1,1-1 1,-1 1-1,0-1 1,1 1-252,8 3-32,0 0 1,0 1-1,0 0 32,12 6 367,-8-4-273,0 0 0,-1 1 0,0 1 1,-1 1-1,0 0 0,0 1 0,-1 0 0,-1 1 0,0 1 0,0 0 0,-1 0 1,-1 1-1,-1 0 0,0 1 0,0 0 0,-1 1 0,-1-1 0,-1 1 0,0 1 1,3 16-95,-7-23 67,-1 1 1,0-1-1,0 1 1,-1 0-1,0-1 1,-1 1-1,0-1 1,-1 1-1,0-1 1,-1 0-1,-3 8-67,0-1-412,-1-1-1,-1-1 0,0 0 1,-2 0-1,1 0 0,-9 8 413,5-6-2122</inkml:trace>
  <inkml:trace contextRef="#ctx0" brushRef="#br0" timeOffset="81136.25">3616 2630 7808,'42'5'2880,"-13"-2"-2240,7-3-96,-21 2-224,-1 1-192,2-3 0,1 0-64,-5 0-64,-9-5-1536,-12-6-704,-21-8-800</inkml:trace>
  <inkml:trace contextRef="#ctx0" brushRef="#br0" timeOffset="81137.25">3253 2468 7168,'-4'2'2720,"4"-2"-2112,15 0 160,-3 0 32,9 0-32,12 0 160,5 0-192,7 4-128,-1-2-352,5-2-160,-5 0 0,1-2-928,-1-2-352,1-3-1280,2-3-416,7-7-128</inkml:trace>
  <inkml:trace contextRef="#ctx0" brushRef="#br0" timeOffset="90182.95">9 5449 6656,'-1'-1'126,"0"1"1,0-1-1,1 0 1,-1 1 0,1-1-1,-1 0 1,0 0-1,1 1 1,-1-1-1,1 0 1,0 0-1,-1 0 1,1 0 0,0 0-1,0 0 1,-1 1-1,1-1 1,0 0-1,0 0 1,0 0-1,0 0 1,0 0 0,0 0-1,0 0 1,1 0-1,-1 0 1,0 0-1,0 0 1,1 0-1,-1 1 1,0-1-1,1 0 1,-1 0 0,1 0-1,0 0-126,0 0 121,1 0 0,0 0-1,-1-1 1,1 2 0,0-1 0,-1 0-1,1 0 1,0 0 0,0 1-1,0-1 1,0 1 0,0 0 0,0-1-1,0 1 1,0 0 0,0 0 0,-1 0-1,2 1-120,573 19 3717,-483-18-3357,378 20 3014,-444-19-3229,8 2-153,0-3 1,0 0-1,28-4 8,-62 2-163,-1 0-1,1 0 0,0-1 1,-1 1-1,1 0 0,-1 0 1,1-1-1,0 1 0,-1 0 1,1-1-1,-1 1 0,1 0 0,-1-1 1,1 1-1,-1-1 0,1 1 1,-1-1-1,0 1 0,1-1 1,-1 1-1,0-1 0,1 1 1,-1-1-1,0 0 0,0 1 1,1-1-1,-1 1 0,0-1 1,0 0-1,0 1 0,0-1 0,0 0 1,0 1-1,0-1 0,0 0 1,0 1-1,0-1 0,0 1 1,0-1-1,-1 0 0,1 1 1,0-1 163,-2-6-1494,0 0 1,-1 0 0,0 0-1,0 0 1494,-2-4-1434,-4-18-1494,-3-7 715</inkml:trace>
  <inkml:trace contextRef="#ctx0" brushRef="#br0" timeOffset="90555.61">1247 5049 4992,'-24'-37'2402,"10"14"2097,14 23-4465,0 0 1,-1 0-1,1-1 0,0 1 0,0 0 1,0 0-1,0 0 0,0-1 0,0 1 1,0 0-1,0 0 0,-1 0 0,1 0 1,0-1-1,0 1 0,0 0 1,0 0-1,-1 0 0,1 0 0,0 0 1,0-1-1,0 1 0,-1 0 0,1 0 1,0 0-1,0 0 0,0 0 1,-1 0-1,1 0 0,0 0 0,0 0 1,0 0-1,-1 0 0,1 0 0,0 0 1,0 0-1,-1 0 0,1 0 1,0 0-1,0 0 0,0 0 0,-1 0 1,1 0-1,0 1 0,0-1 0,0 0 1,-1 0-1,1 0 0,0 0 1,0 0-1,0 1 0,0-1 0,0 0 1,-1 0-1,1 0 0,0 0 0,0 1 1,0-1-1,0 0-34,0 1 4,-1 0 0,1-1 0,0 1 0,-1 0 0,1 0 0,0-1 0,0 1 0,0 0 0,0 0 0,0 0 0,0 0 0,0-1 0,0 1 0,0 0 1,0 0-1,0 0 0,0-1-4,4 8 27,0-1 0,1 0 0,-1 0 0,1-1 1,0 1-1,6 4-27,1 3 34,106 139 480,-81-103-388,-27-37-67,-1 1 1,0 0-1,-1 0 1,0 1-1,3 10-59,-9-18 58,0 0 0,0 0 0,0 1 0,-1-1 0,0 0 0,0 1 0,-1-1 0,0 1 0,0-1 0,-1 1 0,0-1 0,-1 0 0,-1 6-58,-7 16 252,-1-2 1,-1 0 0,-14 22-253,-9 18 20,4-11 322,20-37-1876,0 1 1,-5 15 1533,16-34-150,-2 7-1674,2-8 1748,0 0 0,0 0 0,0 1-1,0-1 1,0 0 0,0 0-1,0 0 1,0 1 0,0-1-1,0 0 1,0 0 0,0 0-1,0 0 1,0 1 0,0-1-1,0 0 1,0 0 0,1 0 0,-1 0-1,0 1 1,0-1 0,0 0-1,0 0 1,0 0 0,0 0-1,1 0 1,-1 0 0,0 1-1,0-1 1,0 0 0,0 0 0,1 0-1,-1 0 1,0 0 0,0 0-1,0 0 1,1 0 0,-1 0-1,0 0 1,0 0 0,0 0-1,1 0 77,16-4-3050</inkml:trace>
  <inkml:trace contextRef="#ctx0" brushRef="#br0" timeOffset="91263.98">2740 5079 4992,'-2'-12'867,"2"7"-503,-1 0 0,1 1 0,-1-1 0,0 0 0,0 1 0,-1-1 0,1 1 1,-1 0-1,0-1 0,0 1 0,-1 0 0,1 0 0,-3-3-364,-4-1 68,1 0 1,-1 1-1,0 0 1,0 1-1,-1 0 1,0 0-1,0 1 1,-1 0-1,1 1 1,-1 0 0,0 1-1,0 0 1,0 0-1,-1 1 1,1 1-1,-7 0-68,-13 0-143,0 2-1,0 0 0,-1 3 1,1 0-1,-14 6 144,-10 2 49,2 2 0,0 3 1,1 2-1,0 2 0,-19 13-49,44-18 219,0 1 0,2 2 0,0 1 1,1 1-1,1 1 0,1 1 0,1 0 1,0 2-1,-7 14-219,17-22 106,0 0 1,1 1 0,1 0-1,1 0 1,0 1-1,2 0 1,0 1-1,1-1 1,1 1-1,0 6-106,2-2 118,0-1 0,2 1-1,1-1 1,1 1-1,1-1 1,1 0 0,0 0-1,5 10-117,0-5 118,1-1-1,2 0 0,0 0 0,2-1 1,1-1-1,1 0 0,1-1 0,1-1 1,1-1-1,1 0 0,1-2 0,1 0 1,1-1-1,8 4-117,2-2 113,0-2 0,2-1 0,0-1 0,1-2 0,1-2 0,0-1 0,1-2 0,0-1 0,0-2 0,1-2 1,0-2-1,0-1 0,0-2 0,0-2 0,24-4-113,-38 2 167,-1 0-1,1-2 1,-1-1 0,-1-1 0,1-1-1,-1-1 1,-1-1 0,0-1 0,0 0-1,-1-2 1,4-5-167,-9 6 97,0-1 1,0-1-1,-2 0 0,0-2 0,-1 1 1,0-2-1,-1 1 0,-1-2 0,-1 1 1,-1-1-1,0-1 0,-2 0 0,2-9-97,3-15-111,-1 0 0,-3-2-1,-2 1 1,-2-1-1,-2-40 112,-2 60-118,-2 0 0,0 1 0,-2 0 0,-1-1 0,-1 1 0,-2 1 0,0 0 0,-1 0 0,-1 0-1,-2 1 1,-3-5 118,3 9-528,0 1-1,-2 0 1,0 1 0,0 0-1,-2 1 1,0 1-1,-1 0 1,0 1-1,-1 1 1,-1 1-1,-16-8 529,-40-13-4106</inkml:trace>
  <inkml:trace contextRef="#ctx0" brushRef="#br0" timeOffset="103861.42">2928 5357 3840,'-13'-2'1833,"17"2"1947,16 1 263,-7-1-4771,13-3 1316,-1-1 1,21-6-589,7-2 375,442-70 573,-266 56-547,44 8-401,1 14 1077,0 12 0,241 40-1077,-419-35 176,434 66 438,-288-41-412,-232-37-420,0 0 0,0-1-1,-1 0 1,1 0-1,4-2 219,-12 2-199,1 0-1,-1-1 1,0 1-1,0-1 1,1 0-1,-1 0 1,0 0-1,0 0 1,0 0-1,0 0 1,0 0-1,0-1 1,0 1-1,0-1 1,0 1-1,-1-1 1,1 0-1,-1 0 1,1 0-1,-1 0 1,0 0-1,0 0 1,0 0-1,0 0 1,1-1 199,-1-2-487,0 0 0,0-1 1,-1 1-1,1 0 0,-1-1 1,0 1-1,-1 0 0,0-4 487,-10-46-2462,6 33 1778,-11-40 119,-3 0 3466,19 61-2785,-1 0 1,1 0 0,-1 0-1,1 0 1,0 0 0,0 0-1,0 0 1,0-1 0,-1 1-1,1 0 1,1 0 0,-1 0-1,0 0 1,0 0 0,1-1-117,-1 1 37,0 1 1,0 0-1,0-1 1,1 1 0,-1 0-1,0 0 1,1-1-1,-1 1 1,0 0 0,1 0-1,-1-1 1,0 1-1,1 0 1,-1 0-1,0 0 1,1 0 0,-1 0-1,1 0 1,-1 0-1,0 0 1,1 0 0,-1 0-1,1 0 1,-1 0-1,0 0 1,1 0 0,-1 0-1,1 0-37,4 2 164,0-1-1,0 1 1,0 0-1,0 1 1,3 2-164,-7-5 12,50 32 521,-2 2 0,-2 2 1,13 14-534,-52-43 125,0 0 1,0 0-1,0 1 1,-1 0-1,0 1 1,-1 0-1,2 2-125,-6-7 73,-1-1 0,1 0 1,-1 0-1,0 1 0,0-1 0,0 0 0,0 1 0,0-1 1,-1 1-1,0-1 0,0 1 0,0-1 0,0 1 0,0-1 1,-1 1-1,0-1 0,1 1 0,-1-1 0,0 1 0,-1-1 1,1 0-1,-1 0 0,1 0 0,-2 1-73,-3 5 195,0 0-1,-1 0 1,0-1-1,0 0 1,-7 5-195,-44 35 224,42-35-274,-17 12-1676,-29 18 1726,48-35-843,-1 0 1,0-1 0,0-1 0,0 0 0,-1 0 0,-3-1 842,-45 5-3514</inkml:trace>
  <inkml:trace contextRef="#ctx0" brushRef="#br0" timeOffset="104402.31">4599 4234 6656,'-1'-1'163,"1"0"0,-1 0 0,0 0 0,1 0 0,-1 0 1,0 0-1,0 0 0,0 0 0,0 1 0,0-1 0,0 0 0,0 1 0,0-1 1,0 0-1,0 1 0,0-1 0,0 1 0,-1 0-163,0-1-50,0 1 0,-1 1 0,1-1 1,0 0-1,0 1 0,0-1 0,0 1 0,0-1 0,0 1 0,-1 0 50,-5 3-42,0 0 0,0 0 1,0 1-1,1 0 0,-1 0 0,1 1 1,1 0-1,-1 0 0,1 1 0,0-1 0,0 1 1,-3 7 41,-1 2 5,0 0 0,1 1 1,0 0-1,2 1 0,-3 9-5,7-19 45,1 1 0,0-1-1,0 1 1,1-1-1,0 1 1,0 0-1,1-1 1,0 1 0,1 0-45,0-4 70,-1 0 1,1-1 0,1 1 0,-1-1 0,1 1 0,0-1-1,-1 0 1,2 1 0,-1-1 0,1 0 0,-1 0 0,1-1-1,0 1 1,0 0 0,1-1 0,-1 0 0,3 2-71,1 0 149,1 0 1,0-1 0,1 0 0,-1 0 0,1 0-1,-1-1 1,1-1 0,0 1 0,0-1-1,1-1 1,-1 0 0,0 0 0,0-1-1,3 0-149,0-1 261,0 1 0,0-2 0,0 0-1,-1 0 1,1-1 0,-1 0-1,1-1 1,-1 0 0,0-1 0,9-6-261,-15 8 161,0-1 1,0 0 0,0 0 0,-1-1-1,0 0 1,0 1 0,0-1 0,0-1 0,-1 1-1,0 0 1,0-1 0,0 0 0,-1 1-1,1-1 1,-2 0 0,1-1 0,-1 1-1,1 0 1,-2 0 0,1 0 0,-1-1 0,0-3-162,0 5-73,0 0 0,-1 0 0,1 0 1,-1-1-1,0 1 0,0 0 0,-1 0 1,0 1-1,0-1 0,0 0 0,0 0 1,-1 1-1,0 0 0,0-1 0,0 1 0,0 0 1,-1 0-1,1 1 0,-1-1 0,0 1 1,0 0-1,0 0 0,-1 0 0,1 0 1,-1 1-1,1 0 0,-4-1 73,6 2-335,1 1 0,-1 0 0,0-1 0,1 1 0,-1 0 0,0 0 0,1 0 0,-1 0 0,0 1 0,1-1 0,-1 0 0,0 1 0,1-1 0,-2 1 335,3-1-174,-1 1 1,1-1 0,0 0-1,-1 0 1,1 0 0,0 1-1,-1-1 1,1 0 0,0 0-1,0 1 1,-1-1 0,1 0-1,0 1 1,0-1 0,-1 0-1,1 1 1,0-1 0,0 0-1,0 1 1,0-1-1,-1 0 1,1 1 0,0-1 173,0 1-188,0 0 0,1-1 1,-1 1-1,0-1 0,0 1 1,0 0-1,1-1 0,-1 1 0,0-1 1,1 1-1,-1-1 0,0 1 1,1-1-1,-1 1 0,1-1 0,-1 0 1,1 1-1,-1-1 0,1 1 1,-1-1 187,19 9-2619</inkml:trace>
  <inkml:trace contextRef="#ctx0" brushRef="#br0" timeOffset="105190.05">9144 4759 9728,'1'-22'3721,"0"17"-3461,-1 1-1,0-1 0,0 0 0,0 0 0,0 0 0,-1 1 1,0-1-1,0 0 0,0 1 0,-1-1 0,1 0 0,-1 0-259,-5-7 11,0 0 0,-1 1-1,0-1 1,-1 2-1,-1-1 1,1 1 0,-1 1-1,-1-1 1,0 2-1,-2-2-10,-17-10-156,-1 1 0,-1 2 0,-12-4 156,-20-7-129,0 4 1,-2 2-1,-1 4 1,0 2 0,-6 2 128,-48-3 1,-2 5 0,-52 4-1,66 8 170,0 5 0,0 5 0,1 4-1,0 6 1,1 4 0,2 4 0,-93 40-170,157-53 130,2 3 0,0 1 0,1 2-1,1 2 1,-29 23-130,48-31 33,0 0 0,1 0 1,1 2-1,1 0 0,0 1 0,1 1 0,1 0 0,1 0 0,1 2 0,1-1 0,-7 20-33,9-16 9,2 0-1,1 0 1,1 0-1,0 1 1,2 0-1,1-1 1,2 1-1,0 0 1,1 0-1,1-1 1,2 2-9,4 15 67,2 0 0,1-1 0,3 0 0,1-1 0,1-1 0,6 6-67,3 0 89,2-2 0,1 0-1,3-2 1,1-1-1,2-2 1,1-1-1,4 0-88,12 7 6,2-2 1,2-2-1,2-3 0,1-2 0,4-2-6,13 3-165,2-4 1,1-4-1,1-2 0,79 12 165,-52-19-239,1-5 0,1-4 0,63-5 239,-79-7 173,0-5 1,-1-3-1,0-4 0,0-5 1,-2-3-1,66-28-173,-103 32 277,-1-3 0,0-3-1,-2-1 1,-1-3 0,-1-2 0,-1-2 0,-2-2-1,-2-1 1,-1-3 0,2-6-277,-24 24 69,-1-1 0,-1-1 0,-1 0 0,-2-2 0,0 0 0,-1 0-1,-2-1 1,-1-1 0,0-1-69,-6 10-102,0 0-1,0-1 1,-2 1-1,-1-1 0,0 0 1,-1 0-1,-1 0 1,-1 0-1,-1 0 0,0 0 1,-1 0-1,-1 1 1,-1-1-1,-2-1 103,-2-6-284,-2 1 0,-1 1 0,0-1 0,-2 2 0,-1 0 0,-1 0 0,-1 2 0,0 0 0,-5-2 284,-5-3-368,0 2 0,-2 1 1,-1 1-1,0 1 0,-2 2 0,-15-7 368,-7 1-1158,0 2 1,-1 3-1,-47-11 1158,18 10-3178,-1 5 0,-17 1 3178,-45 0-3466</inkml:trace>
  <inkml:trace contextRef="#ctx0" brushRef="#br0" timeOffset="106153.31">7527 4703 5376,'-6'-3'15,"0"0"0,0 1 0,0 0 0,0 0 1,-1 0-1,1 1 0,0 0 0,-1 0 0,1 1 0,-2 0-15,-14 0-74,0 2-1,-7 1 75,-4 1 574,13-3-408,-24 3 213,41-4-353,0 1-1,0-1 1,-1 1-1,1 0 0,0 1 1,0-1-1,0 0 1,0 1-1,0-1 1,-2 3-26,5-3 1,-1-1 0,1 1 0,-1-1 0,1 1 0,-1-1 1,1 1-1,0-1 0,0 1 0,-1 0 0,1-1 0,0 1 0,0-1 0,-1 1 0,1 0 1,0-1-1,0 1 0,0 0 0,0-1 0,0 1 0,0 0 0,0-1 0,0 1 1,1 0-1,-1-1 0,0 1 0,0 0 0,0-1 0,1 1 0,-1-1 0,0 1 1,1 0-1,-1-1 0,0 1-1,16 18 75,10 5 357,42 44 927,-57-56-928,-1 0 0,0 1-1,0 1 1,5 11-431,-14-23 64,-1-1 0,1 0 0,-1 1 0,1-1-1,-1 1 1,0-1 0,1 1 0,-1-1 0,0 0-1,0 1 1,0-1 0,0 1 0,0-1 0,0 1 0,-1-1-1,1 1 1,0-1 0,-1 1 0,1-1 0,-1 0-1,1 1 1,-1-1 0,0 0 0,0 1 0,0-1-1,1 0 1,-1 0 0,0 0 0,0 0 0,-1 0 0,1 0-1,0 0 1,0 0 0,0 0 0,-1 0 0,1-1-64,-1 2-160,0-1 1,1 0 0,-1-1-1,0 1 1,0 0 0,0 0-1,0-1 1,0 1 0,0-1 0,0 0-1,0 0 1,0 0 0,-1 0-1,1 0 1,0 0 0,0 0-1,0 0 1,0-1 0,0 1 0,0-1-1,0 0 1,0 1 0,0-1-1,1 0 1,-2-1 159,-2-3-2027,4-1-255</inkml:trace>
  <inkml:trace contextRef="#ctx0" brushRef="#br0" timeOffset="106599.92">7660 4844 5376,'1'0'128,"0"0"0,0 1 0,0-1 1,0 0-1,0 0 0,1 0 0,-1 0 0,0 0 0,0 0 1,0 0-1,0 0 0,0 0 0,0 0 0,0-1 0,0 1 1,0 0-1,0-1 0,0 1 0,0-1 0,0 1 0,0-1 1,0 0-1,0 1 0,0-1 0,-1 0 0,1 1 0,0-1 1,0 0-1,-1 0 0,1 0 0,0 0 0,-1 0 0,1 0 1,-1 0-1,0 0 0,1 0 0,-1 0 0,0 0 0,1 0 1,-1 0-1,0 0-128,0-1 116,0-1 0,0 1 1,0-1-1,0 1 0,-1 0 1,1-1-1,-1 1 1,1 0-1,-1-1 0,0 1 1,0 0-1,0 0 0,0 0 1,0 0-1,-1 0 0,1 0 1,-1 0-1,-1-1-116,1 0-5,0 1-1,-1 0 1,1 0-1,-1 0 1,0 1 0,1-1-1,-1 1 1,0-1-1,0 1 1,0 0 0,-2 0 5,4 0-20,-1 1 1,1 0-1,0 0 1,0 0-1,-1 0 1,1 0-1,0 0 1,-1 0-1,1 0 1,0 0-1,0 1 1,-1-1-1,1 1 1,0-1 0,0 1-1,0-1 1,-1 1-1,1-1 1,0 1-1,0 0 1,0 0-1,0 0 1,0-1-1,0 1 1,1 0-1,-1 0 1,0 0-1,0 1 1,0 0 19,-2 3-77,0 1 0,1 0 0,-1 1 0,1-1 0,1 0 1,-1 1-1,1-1 0,0 1 0,1-1 0,0 1 0,0-1 0,0 1 0,0-1 0,1 2 77,0-4-16,0 0 0,-1 0 0,1 0 0,1 0 0,-1 0 0,1 0 0,-1 0 0,1 0 0,0 0 0,0-1 0,1 1 0,-1-1 0,1 1 0,0-1 0,0 0 0,0 0 0,0-1 0,0 1 0,1 0 0,-1-1 0,5 2 16,-6-3 21,0 0-1,1-1 1,-1 0 0,1 1 0,-1-1 0,0 0 0,1 0-1,-1 0 1,0 0 0,1 0 0,-1-1 0,1 1 0,-1-1-1,0 0 1,0 1 0,1-1 0,-1 0 0,0-1 0,0 1-1,0 0 1,1-1-21,6-4 402,0-1-1,0 0 1,6-7-402,-13 12 75,-1 1 50,1-1 0,-1 1 0,1-1 0,0 1-1,0 0 1,0-1 0,0 1 0,0 0 0,0 0 0,0 0-125,-1 1-4,0 0 0,0 0-1,0 0 1,0 0 0,0 0 0,-1 0 0,1 1-1,0-1 1,0 0 0,0 0 0,0 1 0,0-1 0,-1 1-1,1-1 1,0 1 0,0-1 0,-1 1 0,1-1-1,0 1 1,-1-1 0,1 1 0,-1 0 0,1-1-1,-1 1 1,1 0 0,-1 0 0,1 0 4,7 11-22,-1 0 0,0 1-1,-1 0 23,2 3-275,0-1 0,3 3 275,-8-13-674,0-1 1,1 0 0,-1 0-1,1 0 1,2 2 673,-6-6-130,1 0 0,-1 0 0,0 0-1,0 1 1,1-1 0,-1 0 0,0 0 0,0 0 0,1 0-1,-1 1 1,0-1 0,1 0 0,-1 0 0,0 0 0,0 0 0,1 0-1,-1 0 1,0 0 0,1 0 0,-1 0 0,0 0 0,1 0-1,-1 0 1,0 0 0,1 0 0,-1 0 0,0 0 0,0 0 0,1-1-1,-1 1 1,0 0 0,0 0 0,1 0 0,-1 0 0,0-1-1,0 1 1,1 0 0,-1 0 0,0 0 0,0-1 0,0 1 0,1 0 130,5-12-2427</inkml:trace>
  <inkml:trace contextRef="#ctx0" brushRef="#br0" timeOffset="107035.53">7899 4819 4224,'26'64'2661,"-17"-41"-2469,-6-18-155,-1 1 1,1-1-1,0 0 0,0-1 0,1 1 1,-1 0-1,1-1 0,0 0 0,0 0 0,1 0 1,0 0-38,-4-3 70,1 0-1,0 1 1,-1-2 0,1 1 0,0 0 0,-1 0-1,1 0 1,0-1 0,0 1 0,0-1 0,0 0 0,-1 1-1,1-1 1,0 0 0,0 0 0,0 0 0,0 0-1,0-1 1,0 1 0,0 0 0,-1-1 0,1 1 0,0-1-1,0 0 1,0 1 0,-1-1 0,1 0 0,-1 0-1,1 0 1,0 0 0,-1-1 0,0 1 0,1 0 0,-1-1-1,1 0-69,10-16 1169,-11 16-1123,1 0-1,-1 0 1,0-1-1,1 1 1,-1 0-1,1 0 0,0 1 1,-1-1-1,1 0 1,0 0-1,0 1 1,0-1-1,0 1 1,1 0-1,0-1-45,-1 2-40,0 1 1,0-1-1,0 1 1,-1-1-1,1 1 1,0 0-1,0 0 1,-1 0-1,1 0 1,-1 0-1,1 0 0,-1 0 1,1 0-1,-1 1 1,0-1-1,1 1 40,1 1-50,4 3 81,0 0 0,0-1-1,1 1 1,-1-1 0,1-1-1,0 1 1,1-2 0,-1 1-1,1-1 1,0 0 0,-1-1-1,3 1-30,-10-3 87,0 0-1,0 0 1,0 1-1,0-1 0,1 0 1,-1 0-1,0 0 1,0 0-1,0 0 1,0-1-1,0 1 0,1 0 1,-1-1-1,0 1 1,0 0-1,0-1 1,0 1-1,0-1 1,0 1-1,0-1 0,0 0 1,0 0-1,0 1 1,-1-1-1,1 0 1,0 0-1,0 0 0,-1 0 1,1 0-1,0 0 1,-1 0-1,1 0 1,-1 0-1,0 0 0,1 0 1,-1 0-1,0 0 1,1-1-87,-1-4 488,1-1 0,-1 1 0,0-1-1,-1 1 1,0 0 0,0-5-488,-1 1-153,1 1-261,-1 0 0,-1 0 0,1 0 1,-1 0-1,-1 0 0,-2-3 414,-17-29-5912,16 30 2830</inkml:trace>
  <inkml:trace contextRef="#ctx0" brushRef="#br0" timeOffset="107367.05">8545 4620 5632,'9'11'2112,"-2"2"-1664,1 6 448,-2-8 160,-1 7-64,5 6 64,-1 6-448,0 4-192,0 2-256,0 1-128,-1 3 0,1-8-128,0-2 64,-2-4-1600,-2-3-640,-5-4-928</inkml:trace>
  <inkml:trace contextRef="#ctx0" brushRef="#br0" timeOffset="107784.74">7714 5541 6016,'3'-1'382,"0"0"1,0 0-1,0 1 1,-1-1-1,1 0 1,0 1-1,1 0 1,-1 0-1,0 0 0,0 0 1,0 0-1,0 0-382,15 1 717,31-7 189,-23 3-741,1 0 1,-1 2 0,9 1-166,-34 0-1,0 0 1,0 0 0,1 0-1,-1 0 1,0 1-1,0-1 1,0 0-1,0 0 1,1 1-1,-1-1 1,0 1-1,0-1 1,0 1-1,0-1 1,0 1-1,0 0 1,0-1-1,0 1 1,-1 0-1,1 0 1,0 0-1,0 0 1,0 0-1,-1 0 1,1 0 0,-1 0-1,1 0 1,-1 0-1,1 0 1,-1 0-1,1 0 1,-1 0-1,0 1 1,0-1-1,0 0 1,0 1 0,0 5-21,0-1 1,-1 1-1,0 0 0,-1-1 1,1 1-1,-2 2 21,-3 10 125,4-6-43,0 0 1,0-1-1,1 1 0,1 0 0,0 0 1,0 0-1,2 0 0,-1 0 0,3 6-82,-3-14 1,0-1 0,1 0 0,-1 1 0,1-1 0,0 0 0,0 0 0,0 0 0,1 0 0,0 0 0,-1-1 0,1 1 0,0-1 0,1 0 0,-1 0 0,0 0 0,1 0 0,0 0 0,0-1 0,0 0 0,0 1 0,0-2 0,0 1 0,0 0 0,1-1 0,-1 0 0,1 0 0,-1 0 0,2 0-1,-2-1-221,0 0 0,1 0 0,-1 0 0,0 0 0,0-1 0,1 1 0,-1-1 0,0 0 0,0-1 0,0 1 0,0-1 0,0 1 0,0-1 0,-1 0 0,2-1 221,3-3-1128,-1 0-1,1 0 1,-1-1 0,0 0-1,-1 0 1,1-2 1128,14-17-2176</inkml:trace>
  <inkml:trace contextRef="#ctx0" brushRef="#br0" timeOffset="108401.27">8187 5619 4096,'0'0'78,"0"0"-1,-1 1 1,1-1 0,-1 1 0,1-1 0,0 0-1,-1 1 1,1-1 0,0 1 0,0-1 0,-1 1-1,1-1 1,0 1 0,0 0 0,0-1 0,0 1-1,0-1 1,0 1 0,0-1 0,0 1 0,0 0-1,0-1 1,0 1 0,0-1 0,0 1 0,0-1-1,0 1 1,0-1 0,1 1 0,-1-1 0,0 1-1,0-1 1,1 1 0,-1-1 0,0 1 0,1-1-1,-1 1 1,1-1 0,-1 0 0,0 1 0,1-1-1,-1 1 1,1-1 0,-1 0 0,1 0 0,-1 1-1,1-1 1,-1 0 0,1 0 0,0 0-78,1 1 152,0 0 1,0 0 0,1 0 0,-1 0-1,0-1 1,1 1 0,-1-1-1,0 1 1,1-1 0,-1 0 0,1 0-1,0 0-152,-1-1 60,1 0-1,-1 0 0,1-1 1,-1 1-1,1 0 0,-1-1 1,0 0-1,0 1 0,0-1 1,0 0-1,0 0 0,0 0 1,-1-1-1,1 1 0,0 0 1,-1-1-60,0 2-17,0 0-1,-1 0 1,1 0 0,0 0 0,-1 0-1,1 0 1,-1-1 0,1 1-1,-1 0 1,1 0 0,-1-1 0,0 1-1,0 0 1,0 0 0,0-1 0,0 1-1,0 0 1,0 0 0,0-1 0,0 1-1,-1 0 1,1 0 0,0-1 0,-1 1-1,1 0 1,-1 0 0,1 0 0,-1 0-1,0 0 1,1-1 0,-1 1 0,0 1-1,0-1 1,0-1 17,0 2 9,0-1 0,0 1-1,0-1 1,0 1 0,0 0 0,1-1-1,-1 1 1,0 0 0,0 0 0,0 0-1,0 0 1,0 0 0,0 0 0,0 0 0,0 0-1,0 0 1,0 0 0,0 0 0,0 1-1,1-1 1,-1 0 0,0 1 0,0-1 0,0 1-1,0-1 1,0 1 0,1-1 0,-1 1-1,0-1 1,1 1 0,-1 0 0,0-1-1,1 1 1,-1 0 0,1 0 0,-1 0-9,-1 2 64,-1 0 1,1 0-1,0 0 1,1 0-1,-1 1 1,0-1-1,1 0 1,-1 4-65,1-1 49,0-1 0,1 1 0,0-1 0,0 1 0,0-1 0,0 1 0,1-1 0,0 1 0,0-1 0,1 0 0,0 2-49,1 1 71,0-1-1,0 1 0,1-1 0,0 0 0,0 0 0,0 0 1,1-1-1,1 1-70,-2-2 40,0-1 0,0 0 0,1 0 0,-1 0 0,1-1 0,0 1 0,0-1 0,0 0 0,1-1 0,5 3-40,-8-4 3,1 0 1,0 0-1,0 0 0,-1-1 1,1 0-1,0 1 0,0-1 0,0 0 1,0-1-1,0 1 0,0-1 1,-1 0-1,1 0 0,0 0 1,-1 0-1,1 0 0,0-1-3,1-1-86,0 0-1,0-1 0,0 0 1,-1 0-1,1 0 1,-1 0-1,0-1 0,0 1 1,-1-1-1,1 0 1,-1 0-1,0-1 0,0 1 87,1-3-134,1 1 0,0-1 0,0 1-1,1 0 1,4-3 134,-9 9-13,0 0 0,0 1 0,0-1 0,0 1 0,1-1 0,-1 1 1,0-1-1,0 1 0,1 0 0,-1-1 0,0 1 0,0 0 0,1 0 0,-1 0 0,0 0 0,1 0 0,-1 0 0,0 1 1,0-1-1,1 0 0,-1 1 0,0-1 0,0 1 0,0-1 0,0 1 0,1-1 0,-1 1 0,0 0 0,0-1 0,0 1 1,0 0-1,0 0 0,0 0 13,1 1 25,0-1 0,-1 1 1,1 0-1,0 0 1,-1 0-1,1 0 0,-1 0 1,0 0-1,1 0 1,-1 0-1,0 1 0,0-1 1,0 0-1,-1 1 1,1-1-1,-1 1 0,1-1-25,-1-2 27,0 0 0,0 1-1,0-1 1,0 0 0,0 0 0,0 0-1,0 0 1,0 0 0,0 0-1,0 0 1,0 0 0,0 0 0,0 0-1,0 0 1,0 1 0,0-1-1,0 0 1,-1 0 0,1 0-1,0 0 1,0 0 0,0 0 0,0 0-1,0 0 1,0 0 0,0 0-1,0 0 1,0 0 0,0 0 0,0 0-1,0 0 1,0 1 0,0-1-1,-1 0 1,1 0 0,0 0 0,0 0-1,0 0 1,0 0 0,0 0-1,0 0 1,0 0 0,0 0-1,0 0 1,0 0 0,-1 0 0,1 0-1,0 0-26,-5-3 635,-5-5 88,3 0-300,0 0 0,1-1 0,-1 0-1,2 0 1,-1 0 0,1-2-423,3 7-70,0 0 0,1 1 0,-1-1-1,1 0 1,0 0 0,0 0 0,0 0 0,1 0 0,0 0-1,-1 0 1,1 0 0,1 0 0,-1 0 0,0 0 0,1 0-1,0 0 1,1-3 70,-1 4-349,1 1 0,-1 0 0,0-1 0,1 1 1,-1 0-1,1 0 0,0 0 0,0 0 0,0 1 0,0-1 0,0 0 0,0 1 0,0 0 0,2-2 349,16-7-3061</inkml:trace>
  <inkml:trace contextRef="#ctx0" brushRef="#br0" timeOffset="108734.74">8790 5558 4992,'-3'7'386,"0"1"0,1-1 0,0 0 0,1 1 0,0 0 0,0-1 0,1 1 0,0 0 0,0 5-386,0-10 83,0 0 1,1 1 0,-1-1 0,1 0 0,0 1 0,0-1 0,0 0-1,0 0 1,0 0 0,1 0 0,0 0 0,-1 0 0,1 0 0,0 0-1,0-1 1,1 1 0,-1-1 0,0 1 0,1-1 0,0 0 0,-1 0-1,1 0 1,1 0-84,-3-1 66,1-1 0,-1 1 0,1 0 0,0-1 0,-1 1 0,1-1 0,0 0 0,0 0-1,-1 1 1,1-1 0,0 0 0,0-1 0,0 1 0,-1 0 0,1 0 0,0-1 0,-1 1 0,1-1-1,0 1 1,-1-1 0,1 0 0,0 0 0,-1 0 0,1 0 0,-1 0 0,0 0 0,1 0 0,-1 0-1,0 0 1,0-1 0,1 1 0,-1 0 0,0-1 0,0 1 0,0-2-66,1-1 167,0 1 0,-1 0 0,1-1 1,-1 1-1,0-1 0,0 0 0,0 1 0,0-1 0,-1 0 1,1 0-1,-1 1 0,0-1 0,0 0 0,0 0 0,-1 0 1,0 0-168,1 0-47,-1 1 1,0 0-1,0 0 1,-1-1-1,1 1 1,-1 0 0,1 0-1,-1 1 1,0-1-1,0 0 1,0 0-1,0 1 1,-1-1 0,1 1-1,-1 0 1,1 0-1,-4-2 47,-14 0-3770</inkml:trace>
  <inkml:trace contextRef="#ctx0" brushRef="#br0" timeOffset="122070.13">2790 6299 6528,'24'5'3409,"-21"-5"-3166,1 0 0,-1 1 0,1 0 0,-1 0 1,1 0-1,-1 0 0,0 0 0,3 2-243,24 14 897,22 12-199,0 3 1,33 28-699,38 33 2406,45 21-2406,138 75 947,-239-149-807,232 131 755,-31-19-46,-45-21-355,364 224 377,-37-18-300,-248-150-539,-163-97-171,-119-78-67,13 10-1466,2-2 1,0-1-1,13 4 1672,-46-22-205,-1 0 0,1-1 1,0 1-1,0 0 0,0-1 0,0 1 1,0-1-1,0 1 0,0-1 0,0 0 1,0 0-1,0 0 0,0 0 0,0 0 1,0 0-1,0-1 0,0 1 0,0-1 1,0 1-1,0-1 0,0 0 0,0 0 1,0 0 204,0 0-505,0-2 1,-1 1-1,1 0 1,0 0-1,-1-1 0,1 1 1,-1-1 504,-1 3-4</inkml:trace>
  <inkml:trace contextRef="#ctx0" brushRef="#br0" timeOffset="122433.19">6228 7838 8960,'2'5'3984,"7"5"-3315,-2-1-613,18 27 156,12 19 40,20 20-252,-36-51 54,-2 1-1,0 0 1,-2 2 0,0 0-1,-2 2-53,-11-20 111,0 1 0,0 0 0,-1 0 0,-1 0 0,0 0 0,0 0 0,0 11-111,-2-14 173,0 1-1,0-1 1,-1 1 0,-1-1-1,1 1 1,-1-1-1,0 0 1,0 0 0,-1 0-1,0 0 1,-4 5-173,0 1-31,-1-1 1,-1 1-1,0-2 0,-1 0 1,0 0-1,-1 0 0,0-1 1,-1-1-1,0 0 0,-7 4 31,3-4-907,0 0-1,-1-1 0,-1-1 1,1-1-1,-1 0 0,0-1 1,0-1-1,-8 0 908,-54 3-3461</inkml:trace>
  <inkml:trace contextRef="#ctx0" brushRef="#br0" timeOffset="122799.28">3869 7488 9344,'2'3'3520,"7"7"-2752,1 12-128,-5-9-288,4 8 416,3 11 256,3 4-289,3 15-159,0 9-352,0 4-32,-3 0 32,-1-6-96,-2-5-96,-3-5-224,-2-11-128,-5-8-2143,-2-5-993</inkml:trace>
  <inkml:trace contextRef="#ctx0" brushRef="#br0" timeOffset="123532.19">9493 8004 8576,'0'-4'257,"1"0"-1,-1 0 1,0 0 0,-1 0 0,1 0 0,-1 1-1,1-1 1,-1 0 0,0 0 0,-1 0 0,1 1 0,-1-1-1,1 0 1,-1 1 0,0 0 0,0-1 0,-1 1-1,1 0 1,-1 0 0,1 0 0,-2 0-257,-5-5 59,0 0 1,-1 0-1,0 1 0,-1 0 1,0 1-1,-2-1-59,-26-12 32,-1 2 1,-1 2-1,-13-2-32,-133-31-140,27 15 78,-1 7 0,-1 7 0,-1 8-1,0 6 1,0 8 0,-127 19 62,198-11 77,0 5 1,1 4-1,-51 19-77,79-18 56,2 3 0,0 2 0,2 4 0,1 1 0,-25 20-56,60-34 16,0 0-1,0 2 1,2 0 0,0 2 0,2 0 0,0 1-1,1 1 1,1 1 0,-8 16-16,14-20 15,1 1 1,1 0-1,1 1 0,0 0 0,2 0 1,0 0-1,2 1 0,1 0 0,0 0 1,2 0-1,0 0 0,2 7-15,1-6 78,2 1 0,0-1-1,2 0 1,0 0 0,2-1-1,0 0 1,2 0 0,0-1-1,2 0 1,7 9-78,1-1 121,2 0 0,1-2 1,1 0-1,2-2 0,0-1 0,25 18-121,3-3 41,2-3-1,2-1 1,1-4-1,1-2 1,39 12-41,14 0-283,2-6 1,82 14 282,-45-19-202,1-6 0,1-7 1,0-7-1,15-7 202,-55-6 315,0-5 0,-1-5 0,0-5 0,-1-4 0,96-34-315,-157 39 346,-2-2 1,0-2-1,-1-3 1,24-16-347,-49 25 91,0-1 0,-1-1 1,-1-2-1,-1 0 0,0-1 0,-2-1 1,0 0-1,-1-2 0,8-14-91,-11 14-147,-2-1-1,-1-1 0,-1 0 0,-1-1 0,-1 0 0,-1 0 0,-1-1 0,-1 0 0,-2 1 0,0-2 1,-2 1-1,-1 0 0,-1 0 0,-1 0 0,-2-4 148,-2-5-281,-1 1 1,-1 1-1,-2 0 0,-2 0 0,-1 1 1,-1 0-1,-2 1 0,-1 1 0,-1 0 1,-1 2-1,-9-8 281,0 3-260,-2 1-1,-1 2 1,-1 1 0,-2 2-1,-1 1 1,-8-3 260,-19-8-302,-1 1-1,-3 4 1,-21-6 302,7 8-404,-2 2 1,-1 5 0,-68-10 403,41 16-2625,-2 4 1,-74 4 2624,-1 8-2741</inkml:trace>
  <inkml:trace contextRef="#ctx0" brushRef="#br0" timeOffset="123880.45">7431 8155 10752,'-15'16'4032,"13"-14"-3136,2 9-512,0 0-512,2 10 64,1 11 224,0 13 255,3 5 65,6 6-256,0-1-192,6 7-64,-1 6-128,4-4-32,-2-9-1183,-1-10-513,-6-11-1376,-4-12-1568,-8-22 1664</inkml:trace>
  <inkml:trace contextRef="#ctx0" brushRef="#br0" timeOffset="124214.02">7237 8513 8320,'1'-1'179,"-1"0"0,1 1 1,-1-1-1,1 0 0,-1 1 1,1-1-1,-1 1 0,1-1 1,-1 1-1,1-1 0,-1 1 1,1 0-1,0-1 0,-1 1 1,1 0-1,0-1 0,0 1 1,-1 0-1,1 0 0,0 0 1,-1-1-1,1 1 0,0 0 1,0 0-180,24-3-524,-23 3 706,4-1-158,50-4 127,-1 2 0,51 4-151,-89 0-25,0 1 1,0 1-1,0 0 0,0 2 0,-1 0 0,1 0 1,-1 2-1,0 0 0,-1 0 0,0 2 1,7 4 24,-9-4-143,-1 0 1,1 1 0,-2 1 0,1 0 0,-2 0-1,5 6 143,24 27-368,-38-43 800,-2-7 1003,-2-7-742,1 0-1,0-1 1,1 1 0,0-9-693,2 7-267,0 1 0,0-1-1,1 0 1,1 1 0,1 0 0,3-11 267,-5 22-299,-1-1 0,0 0-1,1 0 1,0 1 0,0-1 0,0 1 0,0-1-1,1 1 1,-1 0 0,1 0 0,0 0 0,-1 0-1,1 1 1,1-1 0,-1 1 0,0 0 0,1-1-1,-1 1 1,1 1 0,0-1 0,-1 1 0,1-1 0,0 1-1,0 0 1,0 1 0,0-1 0,0 1 0,0-1-1,0 1 1,1 0 299,24 5-2933</inkml:trace>
  <inkml:trace contextRef="#ctx0" brushRef="#br0" timeOffset="124629.4">8238 8658 4096,'4'7'578,"0"0"10,-1-1-1,1 0 1,0 0 0,1 0 0,-1 0-1,1-1 1,0 0 0,5 4-588,-9-8 114,-1-1 1,1 0 0,-1 1 0,0-1-1,1 0 1,-1 1 0,1-1-1,-1 0 1,1 0 0,-1 0-1,1 1 1,-1-1 0,1 0 0,0 0-1,-1 0 1,1 0 0,-1 0-1,1 0 1,-1 0 0,1 0-1,-1 0 1,1 0 0,0 0 0,-1-1-1,1 1 1,-1 0 0,1 0-1,-1 0 1,1-1-115,0 0 112,0 0 0,0 1 0,-1-1 0,1 0 0,0 0 0,0-1 0,-1 1 0,1 0 0,-1 0 0,1 0 0,-1 0 0,1 0 0,-1-1-112,1-2 188,0-1-1,0 0 1,0 0 0,-1 1 0,1-1 0,-1-4-188,-1 7-5,1-1 0,0 0 0,-1 1 0,1-1 1,-1 0-1,0 1 0,0-1 0,0 1 0,0-1 0,0 1 0,-1 0 0,1 0 1,-1-1-1,1 1 0,-1 0 0,0 0 0,0 0 0,0 1 0,0-1 1,0 0-1,0 1 0,-1-1 0,1 1 0,0 0 0,-1 0 0,1 0 1,-1 0-1,-1 0 5,0 0-91,1 1 1,-1-1 0,0 1 0,1 0-1,-1 0 1,0 0 0,1 1-1,-1-1 1,1 1 0,-1 0 0,1 0-1,-1 0 1,1 1 0,0-1 0,-1 1-1,1 0 1,0 0 0,0 0-1,0 0 1,0 0 0,0 1 90,1 0-70,-1-1-1,1 1 1,0 0-1,0 0 1,0 0 0,0 0-1,1 0 1,-1 0-1,1 0 1,-1 1 0,1-1-1,0 0 1,1 1-1,-1-1 1,1 1 0,-1-1-1,1 1 1,0-1-1,0 1 1,1 2 70,-1-6 65,0 0 0,1 0-1,-1 0 1,1 0 0,-1 0 0,0 0-1,1 0 1,-1 0 0,0 0 0,1 0 0,-1 0-1,0 0 1,1 0 0,-1 0 0,0 0 0,1 0-1,-1 0 1,0-1 0,1 1 0,-1 0 0,0 0-1,0 0 1,1-1 0,-1 1 0,0 0-1,0 0 1,1-1-65,1-1 258,0-1 0,0 1-1,0-1 1,0 0 0,-1 0-1,1 0 1,-1 0 0,1-3-258,-1 4 189,0 1-158,-1 1 0,0-1 0,0 1 0,1-1-1,-1 1 1,1-1 0,-1 1 0,0-1 0,1 1 0,-1-1 0,1 1 0,-1 0 0,1-1 0,-1 1 0,1 0-1,-1-1 1,1 1 0,-1 0 0,1 0 0,0 0 0,-1-1 0,1 1 0,-1 0 0,1 0 0,-1 0 0,1 0-1,0 0 1,-1 0 0,1 0 0,-1 0 0,1 0 0,0 1 0,-1-1 0,1 0 0,-1 0 0,1 0 0,-1 1-1,1-1-29,22 13-169,-20-11 163,18 13-121,-11-7-321,0-1-1,0-1 0,1 1 1,7 2 447,-14-8-363,-1 0 1,1 1-1,0-1 1,0-1-1,0 1 1,0 0-1,0-1 1,0 0-1,0 0 1,0 0-1,0 0 0,-1-1 1,1 0-1,0 0 1,0 0-1,3-1 363,22-12-3178</inkml:trace>
  <inkml:trace contextRef="#ctx0" brushRef="#br0" timeOffset="124963.65">8519 8492 7552,'0'21'2816,"2"-3"-2208,7 14-160,-3-16-224,0 8 256,3 10 320,3 9-352,3 6-64,3 4-256,3 6-96,3-7 0,2-1-544,1-6-128,0-5-1248,-4-10-512,-2-17-608</inkml:trace>
  <inkml:trace contextRef="#ctx0" brushRef="#br0" timeOffset="125315.17">8495 8526 9216,'5'-3'4447,"9"4"-4578,-13-1 385,14 2-258,0 1-1,-1 0 1,1 1-1,-1 1 0,1 0 5,27 9 23,35 7-58,-26-9-303,0 3-1,0 2 1,40 21 338,-88-37-44,1 1-134,0 0 1,0 0-1,-1 1 0,1-1 0,1 2 178,-5-4-17,0 0-1,1 1 1,-1-1-1,0 0 1,1 0-1,-1 1 1,0-1-1,1 1 1,-1-1-1,0 0 1,0 1-1,0-1 1,1 0-1,-1 1 1,0-1-1,0 1 1,0-1-1,0 1 1,0-1-1,1 1 1,-1-1-1,0 0 1,0 1-1,0-1 1,0 1-1,0-1 1,-1 1-1,1-1 1,0 1-1,0-1 1,0 0-1,0 1 1,0-1-1,-1 1 1,1-1-1,0 0 1,0 1-1,-1-1 1,1 1-1,0-1 1,-1 0-1,1 1 1,0-1-1,-1 0 1,1 0-1,0 1 1,-1-1-1,1 0 1,0 0-1,-1 0 1,1 1-1,-1-1 1,1 0-1,-1 0 18,-9 4-19,0-1-1,0 0 1,0-1-1,0 0 1,-1-1-1,1 0 1,0 0-1,-7-1 20,4 0-36,-16 2-410,0-3-1,-11-1 447,31 1-547,0 0 1,0-1-1,0 0 0,0 0 1,1-1-1,-1 0 0,1 0 1,-1-1-1,-5-4 547,8 3-701,-1 0 0,2 0-1,-1-1 1,-2-2 701</inkml:trace>
  <inkml:trace contextRef="#ctx0" brushRef="#br0" timeOffset="125882.72">9937 8105 10112,'-1'0'110,"1"0"0,0 1 0,0-1 0,0 0 0,0 0 0,-1 0 0,1 0 0,0 0 0,0 0 1,0 0-1,0 0 0,-1 0 0,1 0 0,0 0 0,0 0 0,0 0 0,0 0 0,-1 0 0,1 0 0,0 0 0,0 0 0,0 0 1,-1 0-1,1 0 0,0 0 0,0 0 0,0 0 0,0 0 0,-1 0 0,1 0 0,0 0 0,0-1 0,0 1 0,0 0 1,0 0-1,-1 0 0,1 0 0,0 0 0,0-1 0,0 1-110,3-8 1002,10-10-359,2 5-401,0 0 0,0 1 1,2 1-1,-1 0 1,13-5-243,27-12-205,11-1 205,6 0-385,1 3 0,1 4 0,1 3 0,66-7 385,-77 17-248,0 4 1,0 2 0,0 3 0,1 3 0,-1 3 0,5 4 247,-7 2-105,0 4-1,-1 1 1,-1 4 0,34 17 105,-45-15-5,-2 2-1,0 2 1,-2 2-1,-1 2 1,23 21 5,-46-33-2,0 1 0,-2 1 0,0 0 1,-1 2-1,-1 0 0,14 25 2,-26-38 8,-1 0-1,0 1 1,0 0 0,-1 0-1,0 0 1,-1 0 0,0 1 0,-1 0-1,-1-1 1,1 1 0,-2 0-1,0-1 1,0 1 0,-1 0-1,0 0 1,-1-1 0,-1 1 0,-2 6-8,1-5 86,-2 0 1,1 0-1,-2-1 1,0 0-1,0 0 1,-1-1-1,0 1 1,-1-2-1,-3 3-86,-3 2 142,0-2-1,-1 0 0,0 0 1,-1-2-1,0 0 0,-2 0-141,-20 8 203,0-2 0,-2-1-1,0-2 1,-1-2-1,-30 4-202,-18 0 134,0-4-1,-49-1-133,-182-9-122,215-6-296,0-5 0,0-4 0,-42-13 418,146 25-13,-19-3-428,1-1 0,1-1 0,-19-8 441,34 12-185,0 0 0,0 0-1,1 0 1,-1 0 0,0 0 0,1-1-1,0 1 1,-1-1 0,1 0 0,0 0-1,1 0 1,-1-1 0,0 1 0,1-1-1,0 1 1,0-1 0,0 0-1,0 0 1,1 0 0,-1 0 0,0-2 185,2 2-174,0 0 0,0-1 0,0 1 0,1 0 0,-1 0 0,1-1 1,0 1-1,0 0 0,1 0 0,-1 0 0,1 0 0,0 0 0,0 0 1,0 1-1,0-1 0,1 1 0,-1-1 0,2 0 174,8-10-312,1 0 0,0 1 1,9-5 311,-21 17-5,19-15 775,1 2-1,1 0 0,1 1 0,0 1 0,1 1-769,-19 8 695,-6 2-204,-13 3-32,5 0-462,-43 5 210,1 3 0,0 1 0,1 3 0,0 2 0,-26 14-207,70-27 152,-1 0 0,1 0 0,0 1-1,0 0 1,0 0 0,0 1 0,-3 3-152,7-6 59,0 0 0,0 1 0,1-1 1,-1 0-1,1 1 0,-1-1 0,1 1 0,0-1 0,0 1 0,0 0 0,0-1 0,0 1 0,1 0 1,-1 0-1,1 0 0,0 0 0,0-1 0,0 1 0,0 0 0,1 1-59,0 3 88,1-1 0,0 0 0,0 0 0,1 1 0,-1-2 1,1 1-1,1 0 0,-1-1 0,1 1 0,0-1 0,0 0 0,1 0 0,-1-1 0,3 2-88,6 5 84,0 0 0,1 0-1,1-2 1,13 7-84,-13-8-294,0-1-1,0 0 0,1-1 1,0-1-1,0-1 0,1 0 1,-1-1-1,3-1 295,21 1-3811,14-3 3811,-54 0-18</inkml:trace>
  <inkml:trace contextRef="#ctx0" brushRef="#br0" timeOffset="126415.9">12268 8134 5888,'-83'39'2453,"76"-35"-2501,1 0 1,-1 1-1,1 0 1,0 1-1,0-1 1,0 1-1,1 0 0,0 1 1,0-1-1,1 1 1,0 0-1,0 0 0,0 0 1,1 1-1,-2 4 48,4-7 2,0 0-1,0 0 0,0 1 1,0-1-1,1 0 0,0 0 1,0 1-1,0-1 0,1 0 1,-1 1-1,1-1 0,1 0 1,-1 0-1,1 0 1,0 0-1,0 0 0,0 0 1,1-1-1,-1 1 0,1-1 1,0 0-1,1 1 0,1 0-1,2 2 0,0-1-1,0 0 1,0 0-1,1-1 1,0 0-1,0 0 1,1-1-1,-1 0 0,1 0 1,0-1-1,7 1 1,-4-1 60,0 0 0,0-1 0,-1-1 0,1 0 0,0-1 0,0 0 0,0-1 0,0 0 0,2-1-60,-9 1 100,0 0 0,0 0 1,0-1-1,0 0 1,-1 0-1,1 0 0,0-1 1,-1 0-1,0 0 0,1 0 1,-1 0-1,0 0 0,-1-1 1,1 0-1,-1 0 0,1 0 1,0-1-101,-2 2 96,-1-1 1,1 1-1,0-1 1,-1 1-1,1-1 1,-1 1-1,0-1 1,-1 0-1,1 0 1,0 0-1,-1 0 1,0 1-1,0-1 1,0 0-1,-1 0 1,1 0-1,-1 0 1,0 1-1,0-1 1,0 0-1,0 1 0,-1-1 1,0-1-97,-4-5 79,0 1 0,0 0 0,-1 0 0,0 1 0,0 0-1,-1 0 1,0 0 0,0 1 0,-1 1 0,-2-2-79,-8-5-159,-1 2 1,1 0-1,-2 1 1,-11-3 158,32 13-3,-13-6-526,0 1 0,0 0 0,-1 2-1,0-1 1,1 2 0,-1 0 0,-7 0 529,-4 4-2613</inkml:trace>
  <inkml:trace contextRef="#ctx0" brushRef="#br0" timeOffset="126748.97">12849 8529 7040,'12'21'2720,"-6"-8"-2112,3 3-256,-6-11-192,-3 6 192,0-1 160,-3 3-256,-3 0-128,-6 1-96,0-1-320,-2-2-128,-2-3-832,-1-8-320,-4-8-1248</inkml:trace>
  <inkml:trace contextRef="#ctx0" brushRef="#br0" timeOffset="127115.32">12906 8044 9344,'-3'24'3520,"9"15"-2752,6 22 0,-3-18-128,8 21-384,4 7 0,7 5-1536,1 9-672,4 0-1984,3-21-768</inkml:trace>
  <inkml:trace contextRef="#ctx0" brushRef="#br0" timeOffset="150199.22">10014 5288 2048,'-2'0'183,"0"0"0,0 0 0,0 0 0,0 1-1,1-1 1,-1 0 0,0 1 0,0-1 0,0 1 0,1 0 0,-1-1 0,0 1 0,0 0-183,2-1 148,0 1 1,0-1 0,-1 0 0,1 1-1,0-1 1,0 0 0,-1 1 0,1-1-1,0 0 1,0 1 0,0-1 0,-1 0-1,1 1 1,0-1 0,0 0 0,0 1-1,0-1 1,0 1 0,0-1 0,0 0-1,0 1 1,0-1 0,0 1 0,0-1-149,0 1 243,1 0 0,-1 1 0,1-1 1,-1 0-1,1 0 0,0 0 1,-1 0-1,1 0 0,0 0 0,0 0 1,0 1-244,10 8 620,-1 0 1,1 0-1,1-1 1,0-1-1,7 4-620,67 35 906,-52-30-541,3 3-178,207 105 1290,56 12-1477,234 59 1749,-390-141-134,27 18-1615,133 77 1276,-141-58-860,-157-89-776,-1 0 0,0-1 0,0 0 0,1 0 0,-1 0 0,3 0 360,-7-2-203,-1 0-1,1 0 1,-1 0 0,1-1 0,-1 1 0,0 0-1,1 0 1,-1 0 0,1 0 0,-1-1 0,1 1-1,-1 0 1,0-1 0,1 1 0,-1 0-1,0-1 1,1 1 0,-1 0 0,0-1 0,0 1-1,1 0 1,-1-1 0,0 1 0,0-1 0,0 1-1,1-1 1,-1 1 0,0-1 0,0 1 0,0 0-1,0-1 204,5-19-2521,-5 15 1657,20-77-3205,-11 52 9050,10-20-4981,-19 49 52,0 1 1,0-1-1,0 1 1,1-1-1,-1 1 1,0 0 0,0-1-1,1 1 1,-1 0-1,0-1 1,1 1-1,-1 0 1,0-1 0,1 1-1,-1 0 1,0 0-1,1-1 1,-1 1-1,0 0 1,1 0-1,-1 0 1,1-1 0,-1 1-1,1 0 1,-1 0-1,0 0 1,1 0-1,-1 0 1,1 0 0,-1 0-1,1 0 1,-1 0-1,1 0 1,-1 0-1,0 0 1,1 0-1,-1 0 1,1 1 0,-1-1-1,1 0 1,-1 0-1,0 0 1,1 1-1,-1-1 1,0 0 0,1 1-1,-1-1 1,0 0-1,1 1-52,17 17-180,-15-14 334,44 41 20,-29-28 338,14 15-512,-28-27 202,1 0 1,-1 0-1,-1 0 0,1 1 0,-1 0 0,0 0 1,0 0-1,1 6-202,-3-9 113,-1 1 1,1-1-1,-1 1 0,0-1 1,0 1-1,0-1 0,0 1 1,-1-1-1,0 1 0,1-1 1,-1 0-1,-1 1 1,1-1-1,0 0 0,-1 0 1,1 1-1,-1-1 0,0-1 1,0 1-1,-1 0-113,-6 9 52,-1-1 1,0 0-1,-1-1 0,-1 1-52,11-10-28,-9 7-731,0 0 0,0-1 1,-1 0-1,0 0 1,0-2-1,0 1 0,-1-1 1,0-1-1,0 0 0,0-1 1,0 0-1,-12 1 759,-33 2-3333</inkml:trace>
  <inkml:trace contextRef="#ctx0" brushRef="#br0" timeOffset="150562.37">10916 6005 7680,'6'9'2880,"3"1"-2240,3 8-96,-6-7-224,0 8 288,0 4 256,0 7-192,-1 1-32,2 4-384,2-1-96,-4-2-32,-1 0-64,-1-6 32,-1-3-480,1-4-160,1-6-1632,-1 1-704</inkml:trace>
  <inkml:trace contextRef="#ctx0" brushRef="#br0" timeOffset="151444.19">15590 6050 4096,'1'0'374,"0"-1"-1,0 1 1,1 0 0,-1-1-1,0 0 1,0 1 0,-1-1 0,1 1-1,0-1 1,0 0 0,0 0-1,0 1 1,0-1 0,-1 0 0,1 0-1,0 0 1,0-1-374,-1 1 191,0 0 0,0-1-1,0 1 1,0 0 0,1-1 0,-2 1 0,1 0 0,0-1 0,0 1-1,0 0 1,-1-1 0,1 1 0,-1 0 0,1-1 0,-1 1-191,-3-7 60,0 1 0,0 0 0,-1 1 0,0-1 0,-1 1 0,1 0 0,-1 0 0,0 1 1,-1 0-1,-1-2-60,-2 0 33,-16-14-104,-1 2 0,-1 1 0,0 1-1,-10-3 72,-27-11-189,-34-9 189,32 17-51,-2 3 1,0 3 0,-1 3-1,-22 0 51,-32 2-78,0 5 0,-10 6 78,-5 6-126,1 5 1,-76 19 125,46 3 379,-146 48-379,227-53 72,1 4 0,-40 22-72,79-29 161,0 1 1,2 2-1,1 3 1,-40 33-162,66-47 145,1 0 0,0 1 1,1 1-1,1 1 0,1 0 1,1 1-1,-2 3-145,8-9 54,0 0 0,1 0 0,0 1 0,1 0 0,1 0 0,0 0-1,1 1 1,0-1 0,2 1 0,0 0 0,0 4-54,2 0 73,1 0-1,1-1 1,0 1-1,2-1 1,0 0-1,1 0 1,1 0-1,2 3-72,2 0 103,1 1-1,1-2 0,1 0 0,1 0 0,0-1 1,5 2-103,7 5 116,1-1 0,0-1 0,2-1 0,1-2 0,1-1 0,1-2 1,1-1-1,24 9-116,14 1 112,1-3 0,1-4 0,1-3 0,1-3 1,27 0-113,44-1 84,0-7 1,52-7-85,-11-9 149,1-9-1,-2-7 0,-1-9 0,-2-8 1,35-19-149,-161 44 397,-1-3 1,-1-3 0,-1-1-1,47-31-397,-76 39 244,-1-1 0,-1-2 0,-1 0 0,18-20-244,-26 23 103,-1-1-1,0 0 1,-2-1 0,0 0-1,-1-1 1,0-1 0,-1-1-103,-3 3-152,-1-1 1,0 1-1,-2-1 0,0-1 1,-1 1-1,0-1 0,-2 1 0,-1-1 1,0 1-1,-1-1 0,-1 1 1,-1-1-1,-1 1 0,-5-16 152,2 12-690,-1 1 0,-1 0 0,-1 1 0,-1 0 0,0 0 0,-2 1 0,0 1-1,-2 0 1,0 1 0,0 0 0,-2 2 0,-5-5 690,-25-14-3829</inkml:trace>
  <inkml:trace contextRef="#ctx0" brushRef="#br0" timeOffset="152608.41">15318 6225 2688,'12'-21'1463,"-10"19"-1150,-1 0-1,0 0 0,0 0 1,1 0-1,-1 0 0,0 0 1,-1-1-1,1 1 0,0 0 1,-1-1-1,1 1 0,-1 0 1,0-1-1,1 1 0,-1-1 1,-1 1-1,1-3-312,-1 0 79,0 0-1,-1 0 1,0 0 0,0 1-1,0-1 1,0 0 0,-1 1-1,1 0 1,-1-1 0,0 1-1,-1 0 1,1 1 0,-1-1-1,-3-2-78,-5-5 144,-1 1-1,0 0 0,-1 1 1,-1 1-144,-11-6-34,-1 1 0,0 1 0,-29-7 34,-2 3-101,-29-4 101,0 5-47,0 4 1,-18 3 46,-178 4-78,93 11 188,-166 28-110,244-16 6,1 4 0,1 4 0,-89 37-6,120-34 106,-63 35-106,112-49 74,2 0 0,0 2 0,1 1 0,1 2 0,1 0 0,-7 9-74,24-21 17,0 0 0,0 0 0,1 1 0,0 1 0,1-1 0,0 1 0,1 0 0,0 0 0,1 1 0,0-1 0,0 1 0,2 0 0,-2 10-17,3-12 18,0 1 0,1-1 0,0 0 0,1 1-1,0-1 1,1 0 0,0 0 0,0 0 0,1 0-1,1 0 1,0-1 0,0 1 0,1-1 0,0 0-1,0 0 1,5 5-18,3 1 74,1 0-1,0 0 0,1-1 0,0-1 1,1-1-1,1 0 0,0-1 1,1 0-1,0-2 0,4 2-73,21 7 167,1-2-1,1-1 0,39 6-166,14-1 124,1-5 1,0-5-1,67-2-124,63-10 81,9-10-81,167-27-286,-278 20 50,-1-5 0,19-11 236,-98 21 92,-1-1-1,-1-2 1,-1-2-1,0-2 0,-2-2 1,0-2-1,35-28-91,-66 44 72,0 0 0,0-1 1,-1 0-1,0 0 0,-1-1 0,-1-1 0,1 0 0,-2 0 0,0 0 0,5-12-72,-8 15-14,-1-1 1,-1 1-1,1 0 0,-1-1 1,-1 0-1,0 1 0,0-1 0,-1 0 1,0 1-1,-1-1 0,0 0 0,-1 1 1,0-1-1,0 1 0,-1-1 1,-1-1 13,-1-3-79,-2-1 0,1 1 0,-2 1 1,0 0-1,0 0 0,-2 0 0,1 1 1,-1 0-1,-3-1 79,-3-1-164,1 0-1,-2 1 1,0 1 0,0 1 0,-1 0-1,-12-4 165,-1 1-981,-1 2-1,-1 1 1,0 1-1,0 2 1,-1 2-1,0 1 1,0 1-1,-13 2 982,-71 0-2741</inkml:trace>
  <inkml:trace contextRef="#ctx0" brushRef="#br0" timeOffset="168608.49">9364 4599 6784,'9'-7'1886,"0"1"-1,1 0 1,5-2-1886,11-7 1783,43-29-716,70-43-81,43-16-986,241-111 101,340-136 46,-634 294-59,707-299 2829,-815 347-2917,-8 3-130,-1 0 0,1-1 0,-1 0 0,9-7 130,-17 10-392,-1 0 1,1 0-1,-1-1 0,0 1 1,0-1-1,0 1 0,0-1 392,0 0-753,-1 0 1,0 0-1,-1 1 0,1-1 0,-1 0 0,0 0 0,1 0 0,-1-4 753,2-23-4549,-2-8 1061</inkml:trace>
  <inkml:trace contextRef="#ctx0" brushRef="#br0" timeOffset="168976.31">12147 2982 7808,'16'12'4063,"14"1"-4354,-14-6 492,-8-4-199,1 1-1,-1 1 1,0-1-1,-1 2 1,1-1 0,-1 1-1,0 0 1,4 4-2,-7-5-2,0 0 1,0 1-1,-1-1 1,1 1-1,-1 0 1,-1 0-1,1 0 1,-1 0-1,0 0 1,0 0-1,0 1 1,-1 3 1,1 0-38,-2-1 0,1 0 0,-1 1 0,0-1 0,-1 1 0,0-1 1,-1 0-1,0 0 0,0 0 0,-1 0 0,0 0 0,-1 0 0,0-1 0,0 1 1,-2 1 37,1-2-617,-1 0 0,0 0 1,0-1-1,0 0 1,-1 0-1,0-1 1,-1 0-1,1 0 0,-8 3 617,-31 16-3258</inkml:trace>
  <inkml:trace contextRef="#ctx0" brushRef="#br0" timeOffset="169375.03">10112 2987 8192,'-2'-2'137,"1"0"1,0 1 0,-1-1 0,1 1-1,-1 0 1,1 0 0,-1-1-1,1 1 1,-1 0 0,0 0 0,0 0-1,0 1 1,1-1 0,-1 0-1,0 1 1,0-1 0,0 1 0,0 0-1,0 0 1,0-1 0,0 1-1,0 0 1,0 1 0,0-1-1,0 0 1,0 1 0,0-1 0,0 1-138,-7 2-56,0 1 1,1 0-1,-1 0 1,1 1 0,0 0-1,1 0 1,-1 1 0,1 0-1,0 1 1,-2 2 55,-7 8-77,2 0 0,0 2 1,-9 14 76,18-25-26,1 0 0,-1 1 0,1-1 1,1 1-1,-1-1 0,2 1 1,-1 0-1,1 1 0,0-1 0,1 4 26,0-6-27,1 0-1,1 0 0,-1 0 1,1 0-1,1 0 0,-1 0 0,1 0 1,0 0-1,1-1 0,-1 1 0,1-1 1,1 0-1,-1 0 0,2 1 28,0 1-8,1 0 0,1 0-1,-1-1 1,1 1-1,0-2 1,1 1 0,0-1-1,0 0 1,0-1-1,1 0 1,0 0 8,3 1 67,1-1-1,0 0 1,0-1-1,0 0 1,1-1 0,-1-1-1,9 1-66,8-2 156,0-1 1,0-1-1,0-2 0,-1-1 0,1-1 0,-1-1 0,3-3-156,18-6 373,-1-1 1,-1-3-1,27-15-373,-60 26 232,-1-1 1,0 0-1,0-1 1,-1-1-1,0 0 0,-1 0 1,0-1-1,-1-1 1,0 0-1,0-2-232,-6 7 173,0 1 1,-1-1-1,0 0 0,-1 0 0,0 0 0,0 0 1,-1-1-1,0 1 0,1-4-173,-3 6 95,1 0 0,-1-1-1,0 1 1,-1 0 0,1-1-1,-1 1 1,0 0 0,-1 0 0,0 0-1,0 0 1,0 0 0,0 0-1,-3-3-94,1 1-45,-2 1-1,1-1 0,-1 1 1,0 0-1,0 1 0,-1-1 1,0 1-1,0 1 0,-1-1 1,1 1-1,-1 0 0,0 1 1,-8-3 45,-6-2-393,0 1 0,0 1 0,-1 0 0,-19-1 393,19 4-1318,-1 0 0,-11 2 1318,26 2-963,0 0 0,0 0 1,0 1-1,1 1 0,-2 0 963,-13 7-3328</inkml:trace>
  <inkml:trace contextRef="#ctx0" brushRef="#br0" timeOffset="170149.14">15971 2551 8704,'2'-3'272,"0"0"0,-1 1 0,1-1 0,-1 0 0,0 0 0,0 0 1,0 0-1,0 0 0,0 0 0,0 0 0,-1 0 0,0-1 0,0 1 0,0 0 1,0 0-1,0 0 0,0 0 0,-1-1 0,0-1-272,-1 0 71,0 0-1,0 1 1,0-1-1,-1 1 1,0-1-1,0 1 1,0 0 0,0 0-1,-1 0 1,0 0-1,-4-3-70,-4-3 47,-1 0-1,-1 1 0,0 0 1,-10-5-47,-63-25-147,85 38 146,-72-26-67,0 2 1,-1 4-1,-52-7 68,-31 2 11,-48 3-11,22 11-131,-1 8 0,-164 19 131,119 8-77,2 11 0,-29 17 77,150-26 2,1 5 0,2 4 0,-17 12-2,60-19-274,1 2 1,1 3 0,1 3 0,3 2 0,-43 36 273,83-60-201,0 1-1,1 0 1,1 1 0,0 0 0,1 1 0,0 1 0,-6 14 201,13-21-101,0 0-1,0 1 1,1 0 0,1 0-1,0 0 1,0 0 0,1 1-1,0-1 1,1 1-1,1-1 1,0 1 0,0-1-1,3 12 102,0-8-42,0 0 0,2-1 0,0 1 0,0-1 0,1-1 0,1 1 0,1-1 1,0 0-1,0-1 0,1 1 0,1-2 0,0 1 42,14 13 15,1-1 0,2-1 0,0-1 1,21 12-16,10 3 139,0-3 1,3-3-1,59 22-139,-19-15 255,1-5 0,17-1-255,24-1 487,145 14-487,147-15 393,-227-26 315,106-16-708,-187 0 503,1-5 1,-2-6-1,5-7-503,-2-5 1150,-2-6-1,67-33-1149,-156 56 287,0-1 0,-1-1 0,-2-3 0,0 0 0,26-25-287,-42 33 60,-2-2 0,0-1 1,0 0-1,-2 0 0,0-2 0,-2 0 0,0-1 1,-1 0-1,-1-1 0,6-16-60,-13 25-96,1 0 1,-2-1-1,0 0 0,0 1 0,-2-1 1,1 0-1,-2 0 0,0-1 1,-1 1-1,0 0 0,-1 1 0,0-1 1,-1 0-1,-1 0 0,0 1 0,-1 0 1,0 0-1,-1 0 0,-1 1 1,-3-5 95,-2 0-286,0 0 0,-2 2 0,0-1 0,0 2 1,-2-1 285,-15-11-726,-1 2 1,-5-2 725,-7-1-792,-1 1 0,-1 3 0,-1 2 0,-35-11 792,-70-18-2848</inkml:trace>
  <inkml:trace contextRef="#ctx0" brushRef="#br0" timeOffset="170743.01">13582 2524 2944,'-6'-3'1120,"0"1"-864,-11-2-192,5 4-192,-9 4 160,-4 1 128,-4 3 128,-1 0 64,0 3-160,1-1-64,4 1 64,8-4 32</inkml:trace>
  <inkml:trace contextRef="#ctx0" brushRef="#br0" timeOffset="172000.13">13314 2600 6208,'1'2'64,"0"1"1,0-1 0,0 0-1,0 0 1,1 0-1,-1 0 1,1 0 0,-1 0-1,1-1 1,0 1-1,0 0 1,0-1 0,0 0-1,0 1 1,0-1-1,1 0-64,6 4 181,1 0-1,0-2 0,1 1-180,-9-3 20,32 10 271,-7-2-84,14 6-207,-33-11-13,0 0 0,-1 0 0,0 0-1,0 1 1,0 0 0,0 0 0,2 3 13,-8-7 15,0 1 1,0-1 0,1 0-1,-1 0 1,0 1 0,0-1-1,0 1 1,-1-1 0,1 0-1,0 1 1,-1 0 0,1-1-1,0 1 1,-1-1 0,0 1-1,1 0 1,-1-1 0,0 1-1,0 0 1,0 0 0,0-1-1,0 1 1,0 0 0,-1-1-1,1 2-15,-2 0 46,1-1 0,0 1-1,-1-1 1,1 0 0,-1 1 0,0-1-1,1 0 1,-1 0 0,0 0-1,0 0 1,-1 0 0,1-1 0,0 1-1,-1-1 1,1 1-46,1-2 1,-4 3 28,0 1-1,0-1 1,-1 0-1,1-1 1,-1 1-1,0-1 1,0 0-1,0-1 1,0 0-1,0 0 1,-3 1-29,9-3-1,1 1 0,-1 0 0,0 0 1,0 0-1,0 0 0,0 0 0,0 0 0,0 0 1,0 0-1,0 0 0,0 0 0,0 0 1,0 0-1,0 0 0,0 0 0,0 0 1,0 0-1,0 0 0,0 0 0,0 0 0,0-1 1,0 1-1,0 0 0,0 0 0,0 0 1,0 0-1,0 0 0,0 0 0,0 0 0,0 0 1,0 0-1,0 0 0,0 0 0,-1 0 1,1 0-1,0 0 0,0 0 0,0 0 0,0 0 1,0 0-1,0 0 0,0 0 0,0 0 1,0 0-1,0 0 0,0 0 0,0 0 0,0 0 1,0 0-1,0 0 0,0 0 0,0 0 1,0 0-1,0 0 0,-1 0 0,1 0 0,0 0 1,0 0-1,0 0 0,0 0 0,0 0 1,0 0-1,0 0 0,0 0 1,6-5-112,10-2-73,83-28 274,-82 28 70,1-1 0,-1-1 0,-1-1 0,7-5-159,-2 1 167,-15 10-26,1 0 1,-1-1 0,1 0 0,-2 0-1,1 0 1,0 0 0,-1-1 0,0 0 0,0 0-1,0-1-141,-5 7 12,0-1-1,0 1 1,1 0 0,-1-1-1,0 1 1,0-1-1,1 1 1,-1-1-1,0 1 1,0-1-1,0 1 1,0 0-1,0-1 1,1 1 0,-1-1-1,0 1 1,0-1-1,0 1 1,0-1-1,-1 1 1,1-1-1,0 1 1,0-1-1,0 1 1,0-1 0,0 1-12,-1-1-5,1 1 0,-1 0 1,1 0-1,-1 0 0,1 0 1,-1-1-1,1 1 0,-1 0 1,1 0-1,-1 0 0,1 0 1,-1 0-1,1 0 0,-1 0 1,1 0-1,-1 0 0,1 1 1,-1-1-1,1 0 0,-1 0 6,-25 12-374,22-10 338,0 1 0,0 0 0,0 1 0,0-1 0,1 1 0,-1-1 0,1 1 0,0 0 0,0 0 0,1 1 0,-1-1 0,1 1 0,0-1 0,-1 4 35,2-5-5,0-1 0,1 1 1,-1 0-1,1 0 0,-1 0 0,1-1 1,0 1-1,0 0 0,0 0 0,1 0 1,-1 0-1,1-1 0,-1 1 1,1 0-1,0 0 0,0-1 0,0 1 1,1-1-1,-1 1 0,1-1 0,-1 1 1,1-1-1,0 0 0,0 0 0,0 0 1,0 1 4,0-1-208,1 0 1,0 1 0,0-1 0,0 0 0,0 0-1,0-1 1,0 1 0,0-1 0,0 1 0,1-1 0,-1 0-1,1 0 1,-1-1 207,-1 1-191,-1-1 1,0 0-1,1 0 1,-1-1-1,0 1 0,1 0 1,-1 0-1,0-1 1,1 1-1,-1-1 0,0 1 1,0-1-1,0 1 1,1-1-1,-1 0 0,0 1 1,0-1-1,0 0 0,0 0 1,0 0-1,0 0 1,-1 0-1,1 0 0,0 0 1,0 0-1,-1 0 1,1-1-1,0 1 0,-1 0 1,1 0-1,-1-1 0,0 1 1,1 0-1,-1 0 1,0-2 190,3-13 811,-3 14-663,0 1 0,0 0-1,0-1 1,0 1 0,0 0 0,0 0-1,1-1 1,-1 1 0,0 0 0,1 0 0,-1-1-1,1 1 1,-1 0 0,1 0 0,0 0 0,-1 0-1,1 0 1,0 0 0,0 0 0,0 0-1,0 0 1,0 0 0,0 0 0,0 1 0,0-1-1,0 0 1,0 1 0,1-1 0,-1 1 0,0-1-1,0 1 1,0-1 0,1 1 0,-1 0-1,1 0-147,62-11 1402,-37 8-880,-1-1 0,0-2 0,12-4-522,-31 7 124,0 0 0,0 0-1,0 0 1,0-1 0,0 0-1,-1 0 1,1-1 0,-1 1 0,0-2-1,-1 1 1,1 0 0,-1-1-1,4-6-123,-8 11 7,-1 1-1,1-1 1,-1 1-1,1-1 1,-1 0-1,1 1 1,-1-1-1,1 0 1,-1 1-1,0-1 0,0 0 1,1 1-1,-1-1 1,0 0-1,0 0 1,0 1-1,0-1 1,1 0-1,-1 0 1,0 1-1,-1-1 1,1 0-1,0 0 1,0 1-1,0-1 1,0 0-1,0 0 1,-1 1-1,1-1 0,0 0 1,-1 1-1,1-1 1,-1 0-1,1 0-6,-1 1-26,0-1-1,-1 1 0,1-1 0,0 1 1,0 0-1,0-1 0,-1 1 0,1 0 1,0 0-1,0 0 0,0 0 1,-1 0-1,1 0 0,0 0 0,0 0 1,-1 0-1,1 1 0,0-1 0,0 0 1,-1 1 26,-4 1-26,0 1 1,0 0-1,0 0 1,1 1 0,0-1-1,-1 1 1,1 0-1,0 0 1,1 1 0,-1 0-1,1 0 1,0 0-1,0 0 1,1 0-1,-1 1 1,1 0 0,1-1-1,-1 2 26,1-4-27,1 0 0,0 1 1,0-1-1,0 1 0,0-1 0,1 1 0,-1-1 0,1 1 0,0-1 1,0 1-1,0-1 0,1 1 0,-1 0 0,1-1 0,0 0 0,0 1 1,0-1-1,0 1 0,1-1 0,-1 0 0,1 0 0,0 0 0,0 0 0,0 0 1,0 0-1,1 0 0,-1-1 0,1 1 0,-1-1 0,1 0 0,0 0 1,0 0-1,1 0 27,-1 1-167,0-1 0,1-1 0,0 1 0,-1 0 0,1-1 0,0 0 0,0 0 0,-1 0 1,1 0-1,1-1 167,-3 1-139,0-1 0,1 0 1,-1-1-1,0 1 0,0 0 1,1-1-1,-1 1 0,0-1 1,0 0-1,0 0 0,0 1 1,0-1-1,0-1 0,0 1 1,0 0-1,0 0 0,0-1 0,0 0 139,9-10-120,-8 8 110,1 1 0,0-1 0,0 0 1,0 1-1,3-2 10,-6 4 1,-1 1 0,1-1 0,0 1 0,0-1 0,0 1 0,0-1 0,0 1 1,0 0-1,0 0 0,1 0 0,-1-1 0,0 1 0,0 0 0,0 0 0,0 0 0,0 1 1,0-1-1,0 0 0,0 0 0,0 0 0,0 1 0,0-1 0,0 1 0,0-1 0,0 1 1,0-1-1,0 1 0,0 0-1,9 7 198,-1 1 0,0-1 0,-1 2 0,0-1 0,-1 1 0,0 1 0,3 5-198,-9-15 1019,-2-2-706,0 0 1,0-1-1,0 1 0,0 0 1,1-1-1,-1 1 0,0 0 1,1-1-1,-1 1 0,1-1 1,0 1-1,-1-2-313,1 0 42,-1-1 1,1 1 0,-1 0-1,1 0 1,0 0-1,0-1 1,0 1-1,1 0 1,-1 0-1,1 0 1,0-1-1,0 1 1,0 0-1,0 0 1,0 0 0,1 0-1,-1 1 1,1-1-1,0 0 1,0 1-1,0-1 1,0 1-1,0-1 1,1 1-1,-1 0 1,1 0-1,-1 0 1,1 0 0,0 1-1,0-1 1,0 1-1,0 0 1,2-1-43,1 0-82,0 0 0,0 1 0,1-1 1,-1 1-1,1 1 0,-1 0 1,1-1-1,0 2 0,-1-1 0,1 1 1,-1 0-1,0 0 0,1 1 0,-1 0 1,0 0-1,2 2 82,-2-2-72,-1 1 0,0 0 0,0 1 0,0-1 1,4 5 71,5 8-1918,-13-14 1236,0 0 1,0 0 0,0 0-1,0 0 1,0 0 0,-1 0 0,1 0-1,-1 1 682,1 5-2693</inkml:trace>
  <inkml:trace contextRef="#ctx0" brushRef="#br0" timeOffset="172509.49">14821 2608 4992,'-1'-2'133,"1"0"1,0 0-1,0 0 0,0 0 1,0 0-1,0 0 0,0 0 1,1 0-1,-1 0 0,0 0 1,1 0-1,0 0 0,0 0 1,-1 0-1,1 0 1,0 0-1,0 1 0,2-3-133,-1 2 117,0 0 0,1-1 1,-1 1-1,1 0 0,0 0 0,-1 0 0,1 1 0,0-1 0,0 1 0,0-1 0,1 1-117,6-2 147,1 0 0,0 1 0,-1 0 0,1 0 0,0 2 0,9-1-147,-13 1 9,1 0 0,0 1 0,-1 0 0,1 0-1,-1 1 1,1 0 0,-1 0 0,6 3-9,-10-4-20,-1 0 0,0 0 0,0 0 0,0 0 0,0 1 0,0-1 0,-1 1 0,1-1 0,0 1 0,-1 0 0,1 0 1,-1 0-1,0-1 0,1 1 0,-1 1 0,0-1 0,0 0 0,0 0 0,-1 0 0,1 0 0,0 1 0,-1-1 0,1 0 0,-1 1 0,0-1 0,0 0 0,0 1 0,0-1 0,0 0 0,-1 2 20,0 3-38,-1 0-1,0-1 0,0 1 0,0 0 0,-1-1 0,0 0 0,0 1 0,-1-1 39,-7 12 19,-14 16-19,16-23 57,1 0-1,0 0 0,0 1 0,2 0 1,-6 13-57,11-24 11,1 0 0,0 0 0,-1 0 0,1 0 0,0 0 0,0 0 0,0 0 0,0 0 0,0 0 0,0 0 0,0 0 0,0 0 0,0 0 0,0 1 0,0-1 0,1 0 0,-1-1 0,0 1 0,1 0 0,-1 0 0,1 0 0,0 0-11,0 1 36,0-1 1,0 0 0,1 1 0,-1-1 0,0 0-1,1 0 1,-1 0 0,1 0 0,0 0 0,-1-1-1,1 1 1,0 0-37,6 1 174,0 0-1,0 0 1,0-1-1,0 0 1,1 0-174,-8-1 6,2 0 34,22 2-99,-1-1-1,0 0 0,7-3 60,1 0-1842,-13 2-2630,-19 0 2008</inkml:trace>
  <inkml:trace contextRef="#ctx0" brushRef="#br0" timeOffset="173029.12">13647 3223 4736,'2'0'208,"-1"-1"0,0 1 0,1-1 0,-1 1 0,0 0 0,1-1 0,-1 1 0,0 0 0,1 0 0,-1 0 0,0 0 0,1 0 0,-1 0 0,1 1 0,-1-1 0,0 0 0,1 1-208,10 0 661,18-2-253,0-2 0,1-1-408,47-4 117,-71 8-124,15-1 10,0 1 0,7 2-3,-24-2-13,1 1 0,-1 0 0,0 0-1,0 0 1,1 1 0,-1-1 0,0 1-1,-1 1 1,1-1 0,0 1 0,-1-1-1,2 2 14,-5-3 1,-1-1-1,1 1 0,-1-1 0,1 1 1,0 0-1,-1-1 0,1 1 0,-1 0 1,0-1-1,1 1 0,-1 0 1,0 0-1,1-1 0,-1 1 0,0 0 1,0 0-1,0-1 0,1 1 0,-1 0 1,0 0-1,0 0 0,0-1 0,0 2 0,-1 0-4,1-1 0,-1 1-1,0 0 1,1-1-1,-1 1 1,0-1 0,0 1-1,0-1 1,0 1-1,0-1 1,-1 1 4,-5 5-10,0 0-1,0-1 1,-1 0-1,-2 1 11,2-1 47,4-3-15,-7 5 18,0 1 0,1 0-1,-8 9-49,16-16 3,0 1 0,0-1 0,0 0 0,1 1 0,-1-1 0,0 1 0,1-1 0,0 1 0,0 0 0,0 0 0,0-1-1,0 1 1,0 0 0,1 0 0,0 0 0,-1 0 0,1 0 0,0 0 0,0 0 0,1 2-3,-1-3 29,1 0-1,0-1 1,-1 1 0,1 0-1,0-1 1,0 1 0,0-1-1,0 1 1,0-1 0,0 1 0,0-1-1,0 0 1,0 0 0,1 1-1,-1-1 1,1 0 0,0 0-29,1 1 57,0-1 0,0 1 0,1-1 0,-1 0 0,0 0 0,1 0 0,-1 0 0,0-1 0,1 0-56,7 1-62,0-1 0,0 0 1,0-1-1,0 0 1,3-2 60,-8 2-451,0 0-1,0-1 1,0 0 0,0 0 0,0 0 0,-1-1-1,1 1 1,-1-1 0,1-1 0,1-1 451,5-5-1904</inkml:trace>
  <inkml:trace contextRef="#ctx0" brushRef="#br0" timeOffset="173752.03">14139 3334 4864,'48'-3'4813,"1"-8"-3321,-40 8-1454,-1 0 1,0 0-1,0 0 0,0-1 1,0-1-1,0 1 1,-1-1-1,0-1 0,6-5-38,-11 10-14,-1 0 1,0 0-1,0 0 0,0 0 0,0-1 0,0 1 0,-1 0 0,1 0 0,0-1 1,-1 1-1,1-1 0,0 1 0,-1 0 0,0-1 0,1 1 0,-1-1 0,0 1 1,0-1-1,0 0 14,0 1-22,0 0 0,-1 0 1,1 0-1,-1 0 0,1 0 1,-1 0-1,1 0 1,-1 0-1,0 1 0,1-1 1,-1 0-1,0 0 0,0 1 1,1-1-1,-1 0 0,0 1 1,0-1-1,0 1 0,0-1 1,0 1-1,0 0 1,0-1-1,0 1 0,0 0 1,0-1-1,0 1 0,-1 0 22,-7-1-28,1 1-1,-1 0 0,0 0 0,1 1 0,-1 0 1,0 0-1,1 1 0,-1 0 0,1 0 0,0 1 1,-1 1-1,1-1 0,1 1 0,-1 0 0,-1 2 29,6-5-4,1 1 0,0-1-1,0 1 1,0 0 0,0-1-1,0 1 1,0 0 0,1 0-1,-1 0 1,1 0 0,-1 0-1,1 1 1,0-1 0,0 0-1,0 1 1,0-1 0,0 1-1,0-1 1,1 1 0,-1-1 0,1 1-1,0-1 1,-1 1 0,1 0-1,0-1 1,1 1 0,-1-1-1,0 1 1,1 0 0,0-1-1,-1 1 1,1-1 0,0 0-1,0 1 1,1-1 0,-1 0-1,1 1 5,2 4 19,0-1 1,0 0-1,1 0 0,0 0 0,1-1 0,-1 0 0,1 0 0,0 0 0,0-1 0,0 1 1,1-1-1,3 1-19,-4-2 41,1-1 1,-1 0 0,1 0 0,0 0 0,-1-1 0,1 0-1,0-1 1,0 1 0,0-1 0,0 0 0,-1-1-1,1 0 1,0 0 0,1-1-42,0 0 194,1 0 0,-1-1 1,0-1-1,1 1 0,-1-1 1,-1-1-1,1 1 0,-1-1 0,0-1 1,5-4-195,-10 8 155,-1 1-129,1 0 0,-1 0 0,0 0 0,1-1 0,-1 1 0,1 1 0,-1-1 0,1 0 0,1 0-26,-2 1-22,-1-1 0,1 1 0,0 0 0,0 1 1,0-1-1,0 0 0,0 0 0,-1 0 0,1 0 1,0 1-1,0-1 0,0 0 0,0 1 0,-1-1 1,1 1-1,0-1 0,0 1 0,-1-1 0,1 1 1,-1-1-1,1 1 0,0 0 22,67 73-427,-77-96 1723,4 12-1103,-4-8 811,1 0 1,0-1-1005,6 14 50,0-1 0,1 1 0,0 0 0,0 0-1,0-1 1,1 1 0,-1-1 0,1 1 0,1-5-50,-1 7-328,1 1 1,0-1-1,0 0 1,-1 1 0,1-1-1,1 1 1,-1 0-1,0-1 1,1 1-1,-1 0 1,1 0-1,-1 0 1,1 0-1,0 0 1,0 0 0,0 0-1,0 1 1,2-1 327,2-3-1342,1 2 0,0-1 1,0 1-1,1 0 1,4-1 1341,14-4-2219</inkml:trace>
  <inkml:trace contextRef="#ctx0" brushRef="#br0" timeOffset="174128.03">14789 3241 3328,'-4'3'347,"1"1"0,-1 0 0,1 0 0,0 0 0,0 0 0,1 1 0,-1-1 0,0 2-347,2-3 110,0 0 1,0 0 0,1 0-1,-1 0 1,1 1 0,0-1-1,-1 0 1,1 0 0,1 0-1,-1 1 1,0-1 0,1 0-1,0 0 1,-1 0-111,3 4 136,-1 0 0,1 0 0,0 0 1,1 0-1,0-1 0,0 1 0,0-1 0,1 0 0,0 0 0,0-1 0,0 1 1,1-1-1,-1-1 0,1 1 0,1-1 0,2 2-136,-2-2 188,0 0-1,0 0 1,0-1-1,0-1 1,1 1 0,-1-1-1,1 0 1,-1-1-1,1 1 1,0-2 0,0 1-1,0-1 1,-1 0-1,1-1 1,7-1-188,-11 1 150,0 0 0,0 0 0,0 0 0,-1-1 0,1 0 0,-1 0 0,1 0 0,-1 0 0,0 0 0,0-1 0,0 1 0,0-1 0,0 0 0,0 0 0,-1 0 0,1 0 0,-1 0 0,2-4-150,-3 5-2,0 0-1,0-1 1,0 1 0,0 0 0,-1-1-1,1 0 1,-1 1 0,1-1 0,-1 1-1,0-1 1,0 1 0,0-1 0,0 0-1,-1 1 1,1-1 0,-1 1 0,1-1-1,-1 1 1,0-1 0,0 1 0,0 0-1,0-1 1,-1 1 0,1 0 0,0 0-1,-1 0 1,0 0 0,1 0 0,-2 0 2,-1-3-267,-1 2 0,1-1 1,-1 0-1,0 1 1,0 0-1,-1 0 0,1 1 1,-1-1-1,1 1 1,-3 0 266,-3-1-922,0 0 0,0 1 0,0 0 1,-1 1-1,0 1 922,-15-1-2661</inkml:trace>
  <inkml:trace contextRef="#ctx0" brushRef="#br0" timeOffset="174642.84">15310 3218 4480,'0'-1'74,"-1"1"1,1-1-1,0 1 0,0 0 1,0-1-1,0 1 0,0-1 1,0 1-1,0 0 0,-1-1 1,1 1-1,0-1 0,0 1 1,0 0-1,-1-1 0,1 1 1,0 0-1,-1 0 0,1-1 1,0 1-1,-1 0 1,1-1-1,0 1 0,-1 0 1,1 0-1,0 0 0,-1 0 1,0-1-75,-15-1 450,-20 8-888,33-5 562,-12 2-141,1 1-1,0 0 1,0 1-1,0 1 1,1 0-1,0 1 1,-2 2 17,14-9-5,0 1 1,1-1-1,-1 0 1,0 1-1,1-1 1,-1 1-1,0-1 1,1 1-1,-1-1 0,1 1 1,-1-1-1,1 1 1,-1 0-1,1-1 1,0 1-1,-1 0 1,1-1-1,0 1 1,-1 0-1,1 0 1,0-1-1,0 1 1,0 0-1,0 0 1,0-1-1,0 1 5,0 0-4,0 0 1,1 0-1,-1 0 0,1 0 0,-1 0 0,1 0 1,-1 0-1,1 0 0,0 0 0,-1-1 1,1 1-1,0 0 0,0 0 0,0-1 1,-1 1-1,2 0 4,6 3 33,-1 1 1,1-2-1,1 1 0,3 0-33,-6-1 82,12 4 156,-7-4 38,0 2 0,0-1 0,-1 2 0,1-1 0,-1 1-1,2 2-275,-12-8 7,1 1-1,-1-1 0,0 0 0,1 0 0,-1 0 0,0 1 0,0-1 1,1 0-1,-1 0 0,0 1 0,0-1 0,1 0 0,-1 1 1,0-1-1,0 0 0,0 0 0,1 1 0,-1-1 0,0 0 0,0 1 1,0-1-1,0 1 0,0-1 0,0 0 0,0 1 0,0-1 0,0 0 1,0 1-1,0-1 0,0 1 0,0-1 0,0 0 0,0 1 1,0-1-1,0 0 0,0 1 0,-1-1 0,1 0 0,0 1 0,0-1 1,0 0-1,-1 1 0,1-1 0,0 0 0,0 0 0,-1 1-6,-1 0-193,0 0 0,0 0-1,0 1 1,0-1 0,0-1-1,0 1 1,0 0-1,-1 0 194,-6 1-956,0 0 0,1-1-1,-7 1 957,-48-1-2549</inkml:trace>
  <inkml:trace contextRef="#ctx0" brushRef="#br0" timeOffset="184969.06">16135 3162 1408,'0'0'448,"12"3"3674,-9-1-3672,1 0-1,-1 1 0,0-1 1,0 0-1,0 1 0,0 0 1,2 2-450,7 7 1036,67 54 101,-14-14-749,16 21-388,13 15 515,43 27-515,109 73 586,-133-103 148,83 57 800,79 62 361,-161-111-1709,-114-93-259,1 1 0,-1-1 0,0 0-1,1 1 1,-1-1 0,0 0-1,1 1 1,-1-1 0,1 0-1,-1 0 1,0 0 0,1 1-1,-1-1 1,1 0 0,-1 0-1,1 0 1,-1 0 0,1 0 0,-1 0-1,1 0 1,-1 0 0,1 0-1,-1 0 1,1 0 0,-1 0-1,1 0 1,-1 0 0,0 0-1,1-1 1,-1 1 0,1 0-1,-1 0 74,1-1-347,0 0-1,0-1 1,-1 1-1,1 0 0,-1 0 1,1 0-1,-1-1 1,1 1-1,-1 0 1,0 0-1,0-1 0,1 0 348,1-16-3450</inkml:trace>
  <inkml:trace contextRef="#ctx0" brushRef="#br0" timeOffset="185343.34">17628 4030 4480,'20'28'2026,"2"-1"-1,8 7-2025,-13-16 200,0 1 0,-1 1 0,-1 1 0,-2 0-1,3 6-199,-12-21 177,-1 1-1,0 0 0,-1 0 0,1 0 1,-1 1-1,-1-1 0,1 0 0,-1 7-176,-1-10 146,0 0-1,0 0 1,-1 1 0,1-1-1,-1 0 1,0 0-1,-1 0 1,1 0-1,-1 0 1,0 0-1,1-1 1,-2 1-1,1 0 1,0-1-1,-1 0 1,-2 3-146,-12 12 176,0 0-1,-2-1 1,0-1 0,-1-1 0,-1-1-1,-20 11-175,15-11-1969,-1-1 0,0-1 0,-15 3 1969,5-2-2816</inkml:trace>
  <inkml:trace contextRef="#ctx0" brushRef="#br0" timeOffset="185706.14">16397 3864 7424,'3'2'2816,"3"0"-2208,-3 9-288,3-3-320,0 5-192,3 6 128,0 2 224,0 11 224,3 0-192,0 2-96,-1 1-64,4 1-32,0 4 64,0 0-736,1-1-352,1-1-2016</inkml:trace>
  <inkml:trace contextRef="#ctx0" brushRef="#br0" timeOffset="186291.34">20189 4234 7040,'-1'-5'228,"-1"0"1,-1 0-1,1 1 1,-1-1 0,1 1-1,-1-1 1,0 1-1,-1 0 1,1 0-1,-1 0 1,0 1 0,0-1-1,0 1 1,0 0-1,0 0 1,-3 0-229,-13-9-7,-1 2 0,0 0 0,-3 1 7,18 6 145,-55-19-96,0 3 0,-1 2 0,-1 3 0,-17 0-49,-44-1-95,-91 1 95,49 12 98,-1 7-1,1 7 0,1 7 1,-2 8-98,91-11 86,2 2 1,0 4 0,-29 15-87,55-17 36,2 1 1,0 3-1,2 2 1,0 1-1,-21 20-36,47-33 7,1 1 0,0 1 0,2 0-1,0 1 1,0 1 0,-10 17-7,18-23-9,0 0-1,1 1 0,0 0 1,1 0-1,0 0 1,1 1-1,1-1 1,0 1-1,1 0 1,0 0-1,1 8 10,1-7 14,1-1 0,0 1 0,1 0 0,1-1 0,0 1 0,1-1 0,1 0 0,0 0 0,4 8-14,1-4 39,0 0 1,1 0-1,1-1 1,0 0-1,2-1 1,7 7-40,10 6 66,0-2-1,2-1 1,0-2 0,2-1 0,1-2 0,26 12-66,9-1 49,1-3 0,2-3 0,0-3 1,35 4-50,37 1 96,129 8-96,-130-24 177,1-6 1,144-12-178,-215-1 466,0-3 0,0-2 0,-2-5 1,1-2-1,-2-4 0,45-21-466,-96 35 200,-1-1-1,0-1 1,-1-1 0,0 0 0,0-2-1,-2 0 1,0-1 0,4-5-200,-12 10 0,0-1 0,-1 1 0,0-1 0,-1-1 1,0 1-1,-1-1 0,0 0 0,-1-1 0,0 1 0,-1-1 0,0 0 1,-1 0-1,-1 0 0,0-7 0,-1 2-210,-1 1 1,0-1 0,-2 1 0,0-1-1,-1 1 1,0-1 0,-2 1-1,0 1 1,-1-1 0,-1 1-1,0 0 1,-1 0 0,-1 1-1,0 0 1,-1 0 0,-4-3 209,-4-4-506,-1 1 0,-1 1 0,-1 0-1,-1 2 1,0 0 0,-2 2 0,0 0 0,0 2 0,-21-9 506,3 5-1213,-1 1-1,-1 3 1214,-97-26-2618</inkml:trace>
  <inkml:trace contextRef="#ctx0" brushRef="#br0" timeOffset="187531.57">17919 5081 2304,'1'0'75,"0"-1"-1,0 0 1,0 1 0,0-1-1,0 1 1,0-1 0,0 1-1,0 0 1,0-1 0,1 1-1,-1 0 1,0 0 0,0 0-1,0 0 1,0 0 0,0 0-1,0 0 1,1 0 0,-1 0-1,0 0 1,0 0 0,0 1-1,0-1 1,0 1 0,0-1-1,0 1-74,0-1 1216,-1 0 453,-5 3 1265,-761 350-1041,217-118-1832,179-75-15,5 9-48,140-63 30,212-100-15,-52 23 54,-34 10-67,98-38-3,0-1 0,0 0-1,0 1 1,0-1 0,0 0-1,0 0 1,0 1 0,0-1-1,0 0 1,0 0-1,0 0 1,0 0 0,0 0-1,0-1 1,0 1 0,0 0-1,-1 0 4,2-1-5,0 1-1,-1 0 0,1-1 0,0 1 1,0 0-1,-1-1 0,1 1 0,0 0 1,0-1-1,-1 1 0,1-1 0,0 1 1,0 0-1,0-1 0,0 1 0,0-1 1,0 1-1,0-1 0,0 1 0,0 0 1,0-1-1,0 1 0,0-1 0,0 1 1,0-1-1,0 1 0,0-1 6,2-4-46,0-1 1,1 0-1,0 1 0,-1 0 0,3-2 46,-1-1 47,33-74-47,-22 47-8,1 1 0,8-10 8,-4 5-116,5-5 274,23-32 82,-43 66-228,1 1 0,-2-1 0,1 0-1,-1-2-11,11-22-207,-14 32 133,0 1-1,0-1 0,0 1 1,0-1-1,0 1 1,1-1-1,-1 1 0,1 0 1,-1 0-1,1 0 1,-1 0-1,1 0 0,-1 0 1,1 0-1,0 0 1,0 1-1,-1-1 0,2 0 75,-2 1-27,-1 0 0,1 0 0,0 0-1,0 0 1,-1 0 0,1 0-1,0 0 1,0 0 0,-1 0-1,1 0 1,0 0 0,0 1 0,-1-1-1,1 0 1,0 0 0,0 1-1,-1-1 1,1 0 0,0 1 0,-1-1-1,1 1 1,-1-1 0,1 1-1,-1-1 1,1 1 0,-1 0-1,1-1 1,-1 1 0,1-1 0,-1 1-1,0 0 1,1-1 0,-1 1-1,0 0 1,0 0 0,1-1-1,-1 1 1,0 0 0,0 0 0,0-1-1,0 1 1,0 0 0,0 0-1,0 0 28,0 12 69,0 1 0,-1 0 0,0 0 0,-1 0 0,-1-1 0,-2 11-69,-8 17 621,-10 20-621,12-38 147,2 1 0,1 1 1,1-1-1,2 1 0,-4 25-147,9-45 27,-1 1 1,1-1-1,1 0 1,-1 0-1,1 0 1,-1 0-1,1 0 1,1-1-1,-1 1 1,1 0-1,0 0 0,0-1 1,0 1-1,1-1 1,-1 0-1,1 1 1,0-1-1,0 0 1,1-1-1,-1 1 1,1-1-1,0 1 0,0-1 1,0 0-1,0-1 1,0 1-1,5 2-27,9 2 131,0-1 0,0 0-1,0-2 1,1 0-1,-1-1 1,1 0 0,0-2-1,4 0-130,43-2 442,44-6-442,-104 7 1,179-20 610,-64 6-1743,-41 6-3275,-67 8 786,-1 2 752</inkml:trace>
  <inkml:trace contextRef="#ctx0" brushRef="#br0" timeOffset="187920.69">17192 5458 8704,'0'2'3232,"3"6"-2496,4 8-160,-5-6-224,5 9-160,-2 13 96,1 13-192,0 8-64,-3 7-32,-3 6-1984,0 11-896,-6-5-448</inkml:trace>
  <inkml:trace contextRef="#ctx0" brushRef="#br0" timeOffset="195477.6">16230 2683 3456,'-12'-7'1333,"21"5"-302,6 0-569,22-8 621,-2-1-1,0-2 0,0-1 0,10-8-1082,35-13 781,343-123 1402,-59 24-1390,-350 128-762,569-207 823,-522 195-869,6-1-423,0-4 0,60-29 438,-118 48-558,0-1-1,-1 0 0,1-1 0,-1 0 1,-1 0-1,4-4 559,-8 7-514,0 0 0,0-1 0,0 0 0,0 0 0,0 0 0,-1 0 0,0 0 0,0 0 0,0-1-1,-1 1 1,1 0 0,-1-1 0,0 0 0,0-2 514,0-17-2309</inkml:trace>
  <inkml:trace contextRef="#ctx0" brushRef="#br0" timeOffset="195838.49">18255 1656 3456,'-17'-9'1312,"11"7"-1024,-3-4 480,6 4 224,0-1-128,3 3-32</inkml:trace>
  <inkml:trace contextRef="#ctx0" brushRef="#br0" timeOffset="195839.49">18226 1634 9248,'56'12'1526,"24"10"-1526,-61-16 96,-1 1 0,-1 1 0,1 0-1,-1 2 1,-1-1 0,4 5-96,-16-12 10,0 1 1,-1 0-1,0 0 0,0 1 0,0-1 1,0 0-1,0 1 0,-1 0 1,1 0-1,-1 0 0,0 0 0,1 3-10,-2-3 24,0-1 0,0 1 0,0-1 0,-1 1 0,0-1 0,0 1 0,0-1 0,0 1 0,0 0 0,0-1 0,-1 1 0,0-1 0,0 1 0,0-1 0,0 0 0,-1 2-24,-11 20 46,-1-1-1,-1 0 1,-1-2 0,-6 7-46,-13 18-983,3-3-751,-1-3-1060</inkml:trace>
  <inkml:trace contextRef="#ctx0" brushRef="#br0" timeOffset="196391.6">21946 1449 8064,'-13'-10'1679,"-1"0"-1,-5-1-1678,-47-22-131,-46-12-1495,-34-5 1626,31 16 282,-3 4-1,-13 3-281,-47-1 45,-16 6-45,7 8 276,0 7 0,-93 13-276,175 2 235,1 4 0,0 5 1,1 4-1,1 5 0,-22 12-235,58-15 108,0 3 1,2 2 0,-20 15-109,60-28 13,0 1 1,0 0-1,2 2 1,-6 6-14,14-10-11,1 0 0,1 0 0,0 1 0,0 1 0,2 0 0,-7 14 11,11-19-11,1 1 0,0 0 0,1 1-1,0-1 1,1 1 0,0-1 0,1 1 0,1 0-1,0 0 1,1 0 0,0 3 11,2 1 1,0 0 0,1 0 1,1 0-1,0-1 0,1 1 0,1-1 1,0 0-1,2 0-1,8 14 31,1-2 0,2 0-1,0-1 1,2-1 0,1-1 0,1-1 0,1-1 0,14 11-31,3-2 56,2-2 0,0-1 0,38 17-56,4-4 120,60 19-120,-26-19 69,2-4-1,1-6 1,120 15-69,-100-28-19,1-7 0,0-6 0,54-7 19,-72-6 311,86-18-311,-130 11 295,0-4-1,-2-3 1,8-6-295,-60 17 280,-1 0 0,0-2 0,-1-1 1,0-1-1,-1-1 0,0-1 1,-2-1-1,0 0 0,13-16-280,-25 23 63,0-2 0,0 1 0,-2-1 0,1-1 0,-2 1-1,0-1 1,0-1 0,-1 1 0,-1-1 0,0 0 0,-1-1 0,0 1 0,-1-1-1,-1 1 1,-1-1 0,0 0 0,0 0 0,-2 0 0,0-4-63,-2-2-196,0 1-1,-2-1 1,0 1 0,-1 0-1,-1 1 1,-1-1 0,-1 2 0,0-1-1,-10-12 197,5 11-415,0 0-1,-1 1 0,-1 1 0,-1 1 0,0 0 0,-2 1 0,0 1 1,-11-6 415,3 4-1151,-1 1 1,-1 1 0,0 2 0,-1 1 0,0 2-1,-30-7 1151,-72-7-3434</inkml:trace>
  <inkml:trace contextRef="#ctx0" brushRef="#br0" timeOffset="197051.96">20514 1584 5248,'0'0'63,"0"0"-1,0 0 1,-1-1 0,1 1 0,0 0 0,0 0 0,0-1-1,0 1 1,0 0 0,-1 0 0,1-1 0,0 1 0,0 0-1,0 0 1,0-1 0,0 1 0,0 0 0,0 0 0,0-1-1,0 1 1,0 0 0,0-1 0,0 1 0,0 0-1,0 0 1,1-1 0,-1 1 0,0 0 0,0 0 0,0-1-1,0 1 1,0 0 0,1 0 0,-1 0 0,0-1-63,12-5 432,25 0-1099,-29 5 948,10-1-246,-1 1 1,18 1-36,-29 0 3,1 0 0,-1 1 0,0 0 0,0 0 0,0 0 0,0 1 0,0 0 0,0 1 0,-1-1 0,3 2-3,-7-3 6,0-1 0,0 1 0,0-1-1,-1 1 1,1-1 0,0 1 0,-1 0-1,1-1 1,0 1 0,-1 0 0,1 0-1,-1-1 1,1 1 0,-1 0-1,0 0 1,1 0 0,-1 0 0,0 0-1,0 0 1,1 0 0,-1-1 0,0 1-1,0 0 1,0 0 0,0 0 0,0 0-1,0 0 1,0 0 0,-1 0 0,1 0-1,0 0 1,0 0 0,-1-1 0,1 1-1,-1 0 1,1 0-6,-3 5 69,-1-1 0,1 0 0,-1 0 1,0 0-1,-2 2-69,-7 9 103,12-14-108,0-1 1,0 1-1,0 0 0,0-1 0,0 1 0,1 0 0,-1 0 0,1 0 0,-1-1 0,1 1 0,0 0 0,0 0 0,0 0 0,0 0 0,0 0 0,0 0 0,0 0 1,1-1-1,-1 1 0,0 0 0,1 0 0,0 0 0,-1 0 0,1-1 0,0 1 0,0 0 0,0-1 0,0 1 0,1 0 5,3 4 82,2 0 1,-1 0-1,0 0 0,1-1 1,0 0-1,2 0-82,18 16 583,-24-19-507,-1 0 0,0 0 0,1 1 0,-1-1 0,0 1 0,0 0 0,0 0 0,-1 0 0,1 0 0,-1 0 0,0 0 0,2 3-76,-3-4 63,0 0 0,0 0 0,0 0 0,0-1-1,0 1 1,0 0 0,-1 0 0,1 0 0,-1 0-1,1 0 1,-1 0 0,0 0 0,1-1 0,-1 1 0,0 0-1,0-1 1,0 1 0,0 0 0,-1-1 0,1 1-1,0-1 1,-1 0 0,1 1-63,-4 2-221,0 0 0,0 0-1,0 0 1,-1-1 0,1 0 0,-1 0 0,-4 2 221,-1-1-1630,0 0 0,-1-1 1,-10 2 1629,-16 1-2928</inkml:trace>
  <inkml:trace contextRef="#ctx0" brushRef="#br0" timeOffset="197639.51">19575 1994 4992,'51'5'2410,"-7"-5"-2162,0-1-53,7 3-195,-46-2-15,-1 0 0,1 1 0,0 0 0,-1 0 0,1 0 0,-1 1 0,1 0 15,-4-2 3,0 1-1,0-1 1,0 1 0,0-1-1,0 1 1,0 0-1,0-1 1,0 1 0,0 0-1,0 0 1,-1 0-1,1 0 1,0 0 0,-1 0-1,1 0 1,-1 0 0,1 0-1,-1 0 1,1 0-1,-1 0 1,0 0 0,1 0-1,-1 1 1,0-1-1,0 0 1,0 0 0,0 0-1,0 0 1,0 1-1,0-1-2,-2 12 21,-1-1-1,-3 10-20,3-13-14,0 0 0,1 1 0,0-1 0,0 1 0,1-1 0,1 5 14,0-11 28,0-1 0,0 1-1,1-1 1,-1 1 0,1 0 0,0-1-1,0 1 1,0-1 0,0 0 0,0 1-1,0-1 1,1 0 0,-1 0 0,1 0-1,0 0 1,-1 0 0,1 0 0,0 0-1,0-1 1,0 1 0,0 0 0,1-1 0,-1 0-1,0 0 1,2 1-28,5 2 101,1-1-1,-1 0 1,1-1-1,-1 0 1,1-1 0,0 0-1,0 0 1,0-1 0,0 0-1,-1-1 1,1 0-1,0-1 1,0 1 0,-1-2-1,1 0 1,-1 0-1,0 0 1,0-1 0,0-1-1,0 0 1,-1 0-1,6-5-100,-10 7 50,-1 0-1,0-1 1,0 1-1,-1-1 1,1 0-1,-1 1 1,0-1-1,0 0 1,0-1-1,0 1 1,-1 0 0,0 0-1,0-1 1,0 1-1,0-1 1,0-1-50,-1 2-19,0 0 0,0 0 0,0 0 0,0 1 0,0-1 0,-1 0 0,0 0 0,0 0 0,0 1 0,0-1 0,0 1 0,-1-1 0,0 1 0,0-1 0,0 1 0,0 0 0,0 0 0,0 0 0,-2-2 19,3 5-17,1-1 0,-1 0 0,0 1 0,0-1 0,1 1 0,-1-1 0,0 1 0,0-1 0,1 1 0,-1-1 0,0 1 0,0 0 0,0-1 0,0 1 0,0 0 0,0 0 0,0 0 0,0 0 0,0 0 17,0 0-12,0 0-1,1 0 0,-1 1 1,0-1-1,1 0 1,-1 1-1,0-1 0,1 0 1,-1 1-1,1-1 1,-1 1-1,1-1 0,-1 1 1,1-1-1,-1 1 1,1 0-1,0-1 0,-1 1 1,1-1-1,0 1 13,-2 2-18,1 0 0,0 0 0,0 0-1,1 0 1,-1 0 0,0 0 0,1 0-1,0 1 1,0-1 0,0 1 18,1 4-11,0-1-1,0 1 0,1 0 1,1-1-1,-1 1 1,1-1-1,0 0 1,0 0-1,1 0 1,0 0-1,1 0 1,1 2 11,-3-6-224,-1 0 1,1 0-1,-1-1 0,1 1 1,0 0-1,0-1 1,0 0-1,0 0 0,0 0 1,1 0-1,-1 0 1,1-1-1,-1 1 0,1-1 1,0 0-1,-1 0 1,1 0-1,0-1 0,0 1 1,-1-1-1,1 0 1,0 0-1,0 0 0,0-1 1,-1 1-1,2-1 224,10-5-2101,-3-1 693</inkml:trace>
  <inkml:trace contextRef="#ctx0" brushRef="#br0" timeOffset="198006.69">20245 2121 2688,'0'0'917,"6"7"198,-3-3-949,0 0 0,1 0 0,0 0 0,-1 0 0,1 0 1,0-1-1,1 0 0,-1 0 0,0 0 0,6 2-166,16 13 397,-6 1-179,11 7 1644,-41-36 2313,-9-25-2648,16 27-1420,-1-1 1,2 1-1,-1-1 1,1 0-1,0-6-107,0 5-571,1 0-1,1 0 1,0 0-1,1 0 1,0-1 571,-1 9-434,0 0-1,1-1 1,-1 1 0,1 0 0,0 0 0,0-1 0,0 1 0,0 0 0,0 0 0,0 0 0,1 0 0,-1 0 0,1 0 0,-1 0 0,1 1-1,0-1 1,0 1 0,0-1 0,-1 1 0,1-1 0,1 1 0,-1 0 0,0 0 434,9-2-1456</inkml:trace>
  <inkml:trace contextRef="#ctx0" brushRef="#br0" timeOffset="198353.96">20466 2137 1792,'2'6'271,"1"0"0,-1-1-1,1 1 1,1 0 0,-1-1 0,1 0-1,0 0 1,1 0 0,-1 0 0,1-1 0,-1 0-1,5 3-270,-6-5 147,-1 0 0,1 0 0,0 0 0,-1 0 0,1-1 0,0 1 0,0-1 0,1 0 0,-1 0 0,0 0 0,0 0-1,0-1 1,1 1 0,-1-1 0,0 0 0,1 0 0,-1 0 0,0 0 0,1 0 0,-1-1 0,0 1 0,0-1 0,0 0-1,1 0 1,0-1-147,-2 1 27,1-1-1,-1 0 0,0 1 0,0-1 0,0 0 0,0 0 0,0 0 1,-1 0-1,1 0 0,-1-1 0,1 1 0,-1 0 0,0-1 1,0 1-1,0-1 0,0 1 0,0-1 0,0 0 0,-1 1 0,1-1 1,-1 0-1,0 0 0,0 1 0,0-1 0,0 0 0,0 1 0,-1-1 1,1 0-1,-1 0-26,0-1-277,0-1 1,-1 1-1,1-1 1,-1 1 0,0 0-1,0-1 1,0 1-1,0 0 1,-1 0-1,0 1 1,0-1-1,0 0 1,0 1 0,-1 0-1,1 0 1,-1 0-1,0 0 277,-22-11-2693</inkml:trace>
  <inkml:trace contextRef="#ctx0" brushRef="#br0" timeOffset="198790.3">20970 2029 4608,'-10'-1'301,"1"0"1,0 1-1,-1 0 0,1 1 0,-1 0 1,1 0-1,0 1 0,-9 3-301,9-3-12,-1 1-1,1 0 0,0 1 0,0-1 0,-1 3 13,10-6 4,-1 0-1,1 0 0,0 0 1,0 0-1,-1 1 0,1-1 0,0 0 1,0 0-1,0 0 0,-1 1 1,1-1-1,0 0 0,0 0 0,0 0 1,0 1-1,-1-1 0,1 0 1,0 1-1,0-1 0,0 0 1,0 0-1,0 1 0,0-1 0,0 0 1,0 0-1,0 1 0,0-1 1,0 0-1,0 1 0,0-1 0,0 0 1,0 0-1,0 1 0,0-1 1,0 0-1,0 1 0,1-1 0,-1 0 1,0 0-1,0 1 0,0-1 1,0 0-1,1 0 0,-1 0 0,0 1-3,12 8 288,-8-6-169,-3-2-12,-1-1-1,1 0 1,0 0-1,0 1 1,-1-1-1,1 0 1,0 0 0,0 0-1,0 0 1,-1 0-1,1 0 1,0 0-1,0 0 1,0 0-107,11 1 279,6 8-258,-6-4-48,-1 0 0,1 2 0,3 2 27,-13-7 3,1-1 1,-1 1 0,0 0 0,0 0 0,0 0 0,0 0 0,0 0-1,0 0 1,-1 1 0,1-1 0,-1 0 0,1 1 0,-1-1 0,0 1-1,0 0 1,0-1 0,0 3-4,-1-4 11,0 1 0,0-1 1,0 1-1,0-1 0,0 0 0,0 1 0,0-1 0,0 0 0,-1 1 1,1-1-1,-1 0 0,1 1 0,-1-1 0,0 0 0,1 0 1,-1 1-1,0-1 0,0 0 0,0 0 0,0 0 0,0 0 1,0 0-1,0 0 0,0 0 0,0-1 0,0 1 0,0 0 0,-1-1 1,1 1-1,0 0 0,0-1 0,-2 1-11,0 0-327,0 0 0,0-1-1,0 1 1,0-1 0,0 1 0,0-1 0,0 0-1,0 0 1,0-1 0,0 1 0,-1 0 0,1-1-1,0 0 1,-2-1 327,-24-12-2853</inkml:trace>
  <inkml:trace contextRef="#ctx0" brushRef="#br0" timeOffset="199608.97">19340 1483 6272,'-4'-1'314,"1"0"1,-1 1 0,1-1 0,0 1-1,-1 0 1,1 0 0,-1 0-1,-1 1-314,3-1-56,1 0-1,0 0 0,0 0 0,-1 1 1,1-1-1,0 0 0,0 1 0,0-1 1,-1 1-1,1 0 0,0-1 0,0 1 1,0 0-1,0-1 0,0 1 0,0 0 0,0 0 1,1 0-1,-1 0 0,0 0 0,0 0 1,1 0-1,-1 0 0,0 1 0,1-1 57,0 0-6,0 0 0,0 0 0,0-1 0,0 1 1,0 0-1,0-1 0,0 1 0,0 0 0,0-1 0,1 1 0,-1 0 0,0-1 0,1 1 0,-1 0 0,0-1 0,1 1 0,-1-1 0,1 1 0,-1 0 0,1-1 0,-1 0 0,1 1 6,15 12-69,-14-12 67,47 29 179,-25-15 324,18 14-501,-36-24 38,1 0 0,-1 0 0,-1 1-1,1 0 1,-1 0 0,0 0 0,-1 1 0,3 3-38,-6-8 16,-1-1 0,1 1 0,-1 0 0,1 0 0,-1-1 0,1 1 0,-1 0 0,0-1 0,0 1-1,0 0 1,0 0 0,0-1 0,0 1 0,-1 0 0,1 0 0,0-1 0,-1 1 0,0 0 0,1-1 0,-1 1 0,0 0 0,0-1 0,0 1 0,0-1 0,0 0 0,0 1-1,0-1 1,0 0 0,-2 1-16,-2 4 110,-1-1 0,-1 0-1,1 0 1,-1-1-1,0 0 1,0 0-110,7-4 9,-1 0 1,1 1-1,0-1 0,0 0 1,-1 0-1,1 0 0,0 1 1,0-1-1,-1 0 0,1 0 0,0 0 1,-1 0-1,1 0 0,0 0 1,-1 0-1,1 0 0,0 0 1,-1 0-1,1 0 0,0 0 1,-1 0-1,1 0 0,0 0 1,0 0-1,-1 0 0,1 0 0,0 0-9,2-7 309,13-10-133,10-5-362,19-13 186,-14 12-85,7-8 85,-28 23-26,-1 0 0,-1 0 0,0-1 0,0 0 0,0-1 0,1-3 26,-7 12-17,-1 0-1,1 0 0,-1 0 1,1 0-1,-1 0 0,1 0 0,-1 0 1,0 0-1,1-1 0,-1 1 1,0 0-1,0 0 0,0 0 0,0 0 1,0-1-1,0 1 0,0 0 1,0 0-1,-1 0 0,1 0 0,0-1 1,-1 1-1,1 0 18,-1 0-12,0 1 1,1-1-1,-1 0 1,0 1-1,0-1 0,0 0 1,1 1-1,-1-1 0,0 1 1,0-1-1,0 1 1,0 0-1,0 0 0,0-1 1,0 1-1,0 0 1,0 0-1,0 0 0,0 0 1,0 0-1,0 0 1,0 0-1,0 0 0,0 0 1,0 0-1,-1 1 12,0-1-17,0 1 1,0-1-1,-1 1 0,1 0 1,0 0-1,0 0 0,0 0 1,0 0-1,0 0 0,0 0 1,0 1-1,1-1 0,-1 1 0,0-1 1,1 1-1,-1 0 0,0 1 17,0 0-12,0 0 0,1 0-1,0 0 1,-1 0-1,1 0 1,1 1-1,-1-1 1,0 0-1,1 0 1,-1 1-1,1 1 13,0 3 16,1 0-1,0 0 1,0 0-1,0 0 0,1-1 1,0 1-1,1 0 1,0-1-1,0 0 0,1 2-15,1-1 31,0 0-1,1 0 1,0-1-1,0 0 1,0 0-1,1-1 1,0 1 0,0-2-1,1 1 1,0-1-1,0 0 1,6 3-31,-9-6-266,-1 0 0,1 0 0,0 0 0,-1 0 0,1-1 0,0 0 0,0 0 0,0 0 0,0-1 0,0 1 0,0-1 1,0-1-1,0 1 0,0-1 0,-1 1 0,1-1 0,0-1 0,0 1 0,0-1 0,-1 0 0,1 0 0,-1 0 1,1 0-1,3-4 266,11-12-1595</inkml:trace>
  <inkml:trace contextRef="#ctx0" brushRef="#br0" timeOffset="199937.6">19867 1549 2048,'10'5'1381,"-3"-4"-881,2 0 0,-1 0 0,0-1-1,0 0 1,0 0 0,0-1 0,2 0-500,-7 0 37,0 1 0,0-1 1,0 0-1,-1 0 0,1 0 1,0 0-1,-1 0 0,1 0 1,-1-1-1,1 1 0,-1-1 1,0 0-1,0 0 0,1 0 1,-1 0-1,-1 0 0,1 0 1,0 0-1,0-1 0,-1 1 1,2-3-38,-3 4-4,1 0 0,-1 0 0,0 1 0,0-1 0,1 0-1,-1 0 1,0 0 0,0 0 0,0 0 0,0 0 0,0 1 0,0-1 0,0 0 0,0 0 0,0 0 0,-1 0 0,1 0 0,0 1 0,-1-1 0,1 0 0,0 0 0,-1 0 0,1 1 0,-1-1 0,1 0 0,-1 0 0,1 1-1,-1-1 1,0 1 0,1-1 0,-1 0 0,0 1 0,0-1 0,1 1 0,-1 0 0,0-1 0,0 1 0,0-1 0,1 1 0,-1 0 0,-1 0 4,-3-2-20,0 1-1,0 0 1,0 0-1,0 0 1,0 1 0,-3 0 20,2 0-19,0 0-1,0 1 1,0-1 0,0 1 0,0 1 0,0-1-1,0 1 1,1 0 0,-1 0 0,1 1-1,-3 1 20,6-3 5,0 1-1,0-1 0,0 0 0,1 1 1,-1 0-1,0-1 0,1 1 0,-1 0 1,1 0-1,0 0 0,0 0 0,-1 0 1,1 0-1,1 0 0,-1 0 0,0 0 0,0 0 1,1 1-1,-1-1 0,1 0 0,0 1 1,0-1-1,0 0 0,0 0 0,0 1 1,0-1-1,1 0 0,-1 1 0,1-1 1,-1 0-1,1 0-4,1 4 38,1 0 0,0 0 0,-1 0 0,2-1 0,-1 0 0,1 1 0,0-1 1,0-1-1,0 1 0,1 0 0,3 2-38,-1-1-700,1 0 0,0 0 0,1-1 0,-1 0 1,1 0-1,0-1 0,1 0 700,-3-3-1712</inkml:trace>
  <inkml:trace contextRef="#ctx0" brushRef="#br0" timeOffset="200505.94">17101 1729 4096,'-12'2'347,"5"-1"-180,1 0-1,0 0 1,-1 0-1,1 1 0,0 0 1,0 0-1,0 1 1,0 0-1,-4 3-166,-24 17-256,2 3 0,-27 26 256,52-46-5,0 1 1,1 0-1,-1 0 0,1 1 0,1 0 0,0 0 0,0 0 1,0 1-1,1 0 0,1-1 0,-2 5 5,4-8 30,-1 0 1,2-1-1,-1 1 0,0 0 1,1 0-1,0 0 0,0 0 0,0 0 1,1 0-1,0 0 0,0 0 1,0-1-1,0 1 0,1 0 0,0-1 1,0 1-1,0-1 0,0 1 1,1-1-1,0 0 0,0 0 0,3 3-30,-2-3 83,0 1 0,1-1 0,0 0 0,0-1 0,0 1 0,0-1 0,1 0 0,-1-1 0,1 1-1,-1-1 1,1 0 0,0 0 0,0-1 0,0 0 0,0 0 0,3 0-83,8 0 204,0-1 0,0 0 0,-1-1 0,1-1 0,5-2-204,3 0 251,-1-1-1,0-2 1,-1 0 0,0-1-1,0-2 1,0 0 0,-2-2-1,1 0 1,-1-1 0,-1-1-1,-1-1 1,6-6-251,-18 15 160,-1-1 0,-1 1 0,1-1 1,-1 0-1,-1 0 0,1-1 0,-1 1 0,0-1 0,-1 0 1,0 0-1,0-1 0,-1 1 0,0 0 0,0-3-160,-1 6-63,-1-1 0,1 1-1,-1 0 1,-1-1-1,1 1 1,-1 0-1,0-1 1,0 1 0,0 0-1,-1 0 1,0 0-1,0 0 1,0 0 0,-1 1-1,1-1 1,-1 0-1,0 1 1,0 0 0,-1 0-1,1 0 1,-1 0-1,0 1 1,-1-2 63,-4-1-685,0 0-1,-1 1 1,1 0 0,-1 0-1,0 1 1,-5-2 685,-13-3-2693</inkml:trace>
  <inkml:trace contextRef="#ctx0" brushRef="#br0" timeOffset="201232.97">21887 1523 7552,'0'-1'217,"0"1"1,0-1 0,1 1 0,-1 0-1,0 0 1,1-1 0,-1 1 0,0 0-1,0-1 1,1 1 0,-1 0-1,1 0 1,-1 0 0,0 0 0,1-1-1,-1 1 1,0 0 0,1 0 0,-1 0-1,1 0 1,-1 0 0,1 0-1,-1 0 1,0 0 0,1 0 0,-1 0-218,23-4 443,-12 2-126,113-20-149,203-41 108,-233 40-466,-1-4 0,37-18 190,-109 37-606,-1-1 0,0 0 0,16-12 606,-30 17-295,0 0 0,-1-1 0,1 0 0,-1 0 0,0 0 0,2-3 295,-5 5-196,0 0 0,0 0 0,0 0 0,0-1 0,-1 1 0,1-1-1,-1 1 1,0-1 0,0 0 0,0 1 0,-1-1 0,1-1 196,-1 2-70,0 1-1,0-1 1,-1 0 0,1 1 0,-1-1 0,0 0 0,1 1 0,-1-1-1,0 1 1,0-1 0,-1 1 0,1 0 0,-1 0 0,1-1-1,-1 1 1,0 0 0,-1-1 70,-5-6 340,-1 1-1,-1 0 0,-4-3-339,-4-3 1177,17 14-1153,1-1 0,0 1-1,-1 0 1,1 0 0,0-1-1,-1 1 1,1 0-1,0 0 1,-1-1 0,1 1-1,0 0 1,0-1 0,0 1-1,-1-1 1,1 1-1,0 0 1,0-1 0,0 1-1,0-1 1,0 1 0,-1 0-1,1-1 1,0 1 0,0-1-24,1 1 13,-1-1 0,0 1 1,0 0-1,1-1 0,-1 1 0,0 0 1,1 0-1,-1-1 0,0 1 1,1 0-1,-1 0 0,0 0 1,1-1-1,-1 1 0,1 0 1,-1 0-1,0 0 0,1 0 1,-1 0-1,1 0-13,27-1 144,-22 1-76,21 1 138,-1 0 0,1 2 0,18 4-206,-33-4 31,0 0-1,-1 0 0,1 1 0,-1 0 0,0 1 1,0 1-1,0 0 0,-1 0 0,3 3-30,-11-7-8,0-1 0,0 0-1,-1 1 1,1 0 0,0-1-1,-1 1 1,0 0 0,1 0-1,-1 0 1,0 0 0,0 0-1,0 0 1,0 0 0,0 0-1,-1 0 1,1 0 0,-1 0 0,1 1-1,-1-1 1,0 0 0,0 0-1,0 1 1,0 1 8,-1-1-334,0 0 1,1 0-1,-2 0 1,1 0-1,0 0 1,0-1-1,-1 1 1,0 0-1,1-1 1,-1 1-1,0-1 1,0 1-1,-1-1 1,1 0-1,0 0 1,-1 0-1,0 0 334,-14 9-2965</inkml:trace>
  <inkml:trace contextRef="#ctx0" brushRef="#br0" timeOffset="201573.31">21899 1068 128,'5'-3'0</inkml:trace>
  <inkml:trace contextRef="#ctx0" brushRef="#br0" timeOffset="201920.19">22936 1041 8064,'-21'-5'2976,"21"5"-2304,0 0-1888,0 0-1024,0 0 512,0-3 416,2 0-256,5 1-160,5-3 768,5-1 384</inkml:trace>
  <inkml:trace contextRef="#ctx0" brushRef="#br0" timeOffset="202290.56">23334 967 6528,'-5'5'2464,"7"-5"-1920,1 2-864,-3-2-448,4 0-416,1-2 0,2 0-704,4-1-288,7-3 1056,6-2 544</inkml:trace>
  <inkml:trace contextRef="#ctx0" brushRef="#br0" timeOffset="202291.56">23930 855 4224,'15'0'1568,"-6"0"-1216,0 0 32,-3 0 32,3 0-352,0 0-32,3 0-1952,2-2-832</inkml:trace>
  <inkml:trace contextRef="#ctx0" brushRef="#br1" timeOffset="-193097.52">18714 1907 5632,'-11'-7'646,"3"3"-415,1 0 0,0 0 1,-1 1-1,0 0 0,0 0 0,0 1 1,0 0-1,-1 0-231,5 2 13,-13-3-30,-1 1 1,1 0-1,0 1 1,-1 2-1,-16 1 17,-70 6-202,-51 8 74,-42 9 96,-46 13 74,-44 20-20,-43 16-65,-43 17 0,-37 14-15,-36 18 4,-32 14 54,-29 21 80,-2379 864 1467,-181 246-502,331-84 1217,2264-987-1649,452-188-589,-788 318 627,-5-17-265,808-308-383,-791 281 395,-5-26-340,699-227-74,-290 82-545,-2-21-1278,294-74-444,-33-1 2283,87-13-1660,-1-1-1,1-3 1,-43-6 1660,39-2-2927,-22-7 2927,72 16-6</inkml:trace>
  <inkml:trace contextRef="#ctx0" brushRef="#br1" timeOffset="-192417.76">1947 1213 6400,'0'1'128,"1"-1"1,-1 1-1,0-1 1,1 1-1,-1-1 1,1 1-1,-1-1 1,1 1-1,-1-1 1,1 0-1,-1 1 1,1-1-1,-1 0 1,1 0-1,0 1 1,-1-1-1,1 0 1,-1 0-1,1 0 1,0 1-1,-1-1-128,6 2 235,200 88-587,429 172-395,323 115 320,16-25 342,-542-199 80,413 147 444,311 109 301,-568-204-285,1160 406 110,-5 18-273,1005 444 2060,-2250-869-1835,-25-14 80,-26-3-58,-27-15 26,-30-13 145,-116-43-91,147 60 228,-175-79-387,98 39 211,-245-95-446,863 341 846,-435-203-981,-323-121-2724,-171-49 239,-26-5 277,-8 0-260,-18 6-1808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41.297"/>
    </inkml:context>
    <inkml:brush xml:id="br0">
      <inkml:brushProperty name="width" value="0.05" units="cm"/>
      <inkml:brushProperty name="height" value="0.05" units="cm"/>
      <inkml:brushProperty name="color" value="#933DC1"/>
    </inkml:brush>
  </inkml:definitions>
  <inkml:trace contextRef="#ctx0" brushRef="#br0">20 263,'-1'0,"-11"0,9 0,-1 0,4 3,0 6,20 54,3 16,-8-27,-8-26,-9-29,4 14,-3-14,2 6,-6-6,3 3,-5-17,3 10,-7-25,4 14,5-24,-2 15,4-10,-2 7,16 4,-8 0,10 22,-5-11,7 23,-4-12,10 9,-7-4,18 11,-11-6,-24-6</inkml:trace>
  <inkml:trace contextRef="#ctx0" brushRef="#br0" timeOffset="834">294 342,'-3'0,"-1"-2,7 2,6 3,69 15,7-14,-44-3,-29-13,-6 11,14-19,-8 9,-25-2,-12-12,24 23,-42-14,22 8,-7 18,28-10,-45 16,22-9,13 8,-4 11,14-25,-7 11,17 17,-8-10,21 12,-11-7,10 1,-7-3,4-10,-3 4,4-14,-3 6,10-16,-6 8,6-16,-27 16</inkml:trace>
  <inkml:trace contextRef="#ctx0" brushRef="#br0" timeOffset="1460">842 275,'0'-3,"-4"-1,-2 0,-2 1,-4-1,-36 8,-9 10,31-7,20 17,-9-10,17 13,-8-8,19 11,-9-8,18-2,-10 1,11-18,-7 8,14-25,-8 11,7-21,-5 11,-10-18,11-14,-14 24,-11 5,5-2,-12 14,6-6,-1 11,0-5,4 8,-1-4,1 11,-2-6,11 15,-6-8,16 19,-9-10,29 57,-41-78</inkml:trace>
  <inkml:trace contextRef="#ctx0" brushRef="#br0" timeOffset="2052">1280 246,'0'-1,"-6"-3,-1 0,-3 1,-5 0,-67-3,19 20,34-7,19 15,-7 15,15-33,-7 16,21 12,-11-7,26 4,-13-3,17-12,-9 5,9-24,-6 12,5-28,-5 14,-5-24,1 13,-24 9,10-3,16-89,-24 56,0 26,-21-53,10 28,-15 14,20 16,-20-17,10 10,17 26,-3-8,3 3</inkml:trace>
  <inkml:trace contextRef="#ctx0" brushRef="#br0" timeOffset="2656">1524 384,'0'-1,"-2"-3,2 6,0 5,0 4,-8 40,-7 15,-9-16,11-25,9-30,4 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5:46.384"/>
    </inkml:context>
    <inkml:brush xml:id="br0">
      <inkml:brushProperty name="width" value="0.05" units="cm"/>
      <inkml:brushProperty name="height" value="0.05" units="cm"/>
      <inkml:brushProperty name="color" value="#F6630D"/>
    </inkml:brush>
  </inkml:definitions>
  <inkml:trace contextRef="#ctx0" brushRef="#br0">1522 427 3456,'2'1'142,"-1"0"0,0 0 0,0 0 0,0-1 0,0 1 0,1-1 0,-1 1 0,0-1 0,1 1 0,-1-1 0,0 1 0,1-1 0,-1 0 0,0 0 0,1 0 0,0 0-142,-5-14 4560,0 7-4137,0-1 0,-1 0 1,0 1-1,0 0 0,-1 0 1,0 0-1,-5-4-423,-9-10 1159,-14-12-1159,-8-2 115,-1 2 1,-2 2-1,-1 2 0,-1 1 0,-3 2-115,14 10-44,1 1-1,-2 2 0,-28-7 45,-23-1-292,-2 3 292,42 10-180,1 2 1,-1 3 0,0 1-1,0 2 1,0 2 0,0 2-1,1 3 1,-32 8 179,52-7-71,0 1-1,1 1 1,0 2 0,1 0 0,0 2 0,1 0-1,1 2 1,0 0 0,1 2 0,1 0-1,1 1 1,0 1 0,1 1 0,-3 7 71,14-18-17,1 0 0,0 1 1,0 0-1,1 0 1,0 0-1,1 1 0,1-1 1,0 1-1,0 0 1,1 0-1,0 1 0,1-1 1,1 0-1,0 0 1,1 4 16,1 0 21,1 1 1,0-1 0,1 0-1,1 0 1,0-1 0,1 1-1,1-1 1,1 0 0,0-1-1,0 0 1,2 0-22,9 12 41,2 0-1,0-2 1,2 0 0,1-2 0,0 0 0,2-2-1,0-1 1,2 0 0,0-3 0,0 0-1,2-2 1,6 2-41,6 0 111,0-2 0,1-2 0,0-2 0,0-2-1,1-1 1,0-3 0,1-1 0,33-4-111,4-3 181,0-5 1,13-5-182,-39 4 234,-1-3 1,-1-3 0,31-14-235,-67 24 326,-1-2 1,0 0 0,-1-1-1,0 0 1,0-2 0,-1 0-1,11-10-326,-21 16 124,0 0 0,0 0 0,-1-1 0,0 0 0,0 1 0,0-1 0,-1 0 0,0-1 0,0 1 0,0-1 0,-1 1-1,0-1 1,0 0 0,-1 0 0,1 0 0,-2 0 0,1 0 0,-1 0 0,0 0 0,-1 0 0,1 0 0,-1 0-124,-2-4-60,0 0 0,0 1 0,-1-1 0,0 1 0,-1 0 0,0 0 0,0 1 0,-1 0 1,-1 0-1,0 0 0,0 0 0,0 1 0,-1 0 0,0 1 0,-1 0 0,0-1 60,-9-5-616,-1 1 1,0 0-1,0 2 0,-1 0 0,-1 1 0,1 1 1,-16-4 615,-93-19-4320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00.36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3 457 8064,'0'0'129,"0"0"0,-1-1 0,1 1 0,0-1-1,0 1 1,-1-1 0,1 1 0,0-1 0,0 1 0,0-1 0,0 1 0,-1-1 0,1 1 0,0-1 0,0 1 0,0-1 0,0 1 0,0-1 0,0 0 0,1 1-1,-1-1 1,0 1 0,0-1 0,0 1 0,0-1 0,1 1 0,-1-1-129,1 0 68,1 0 1,-1 0-1,1 1 0,0-1 1,-1 0-1,1 1 0,0-1 0,-1 1 1,2-1-69,73-19-148,55-6 148,80-3 264,-133 19-231,1012-111 74,233 13 814,-326 31 104,-937 72-1050,18-1-517,-1-4 0,10-4 542,-74 9-1554,-13 5 1487,0 0-1,0 0 1,0-1 0,0 1 0,0 0 0,0 0 0,-1 0 0,1 0 0,0-1 0,0 1-1,0 0 1,0 0 0,0 0 0,0 0 0,0 0 0,-1 0 0,1 0 0,0-1-1,0 1 1,0 0 0,0 0 0,0 0 0,-1 0 0,1 0 0,0 0 0,0 0 0,0 0-1,0 0 1,-1 0 0,1 0 0,0 0 0,0 0 0,0 0 0,-1 0 0,1 0-1,0 0 1,0 0 67,-32-1-3610,-27 7 341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00.78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0 159 3328,'1'0'59,"0"-1"0,0 0 0,-1 1 0,1-1 0,0 1 0,0 0-1,0-1 1,0 1 0,0 0 0,0-1 0,0 1 0,0 0 0,0 0 0,0 0 0,0 0 0,0 0 0,0 0 0,0 0 0,0 0 0,0 0 0,0 1 0,0-1 0,0 0 0,-1 1-1,2-1-58,9 2 127,28 2 268,1-3-1,12-1-394,-14 0 181,346-10 1751,-91 1-1000,2110-81 1772,-1687 54-1096,-403 21-1232,-298 14-484,9 0-598,0 1 0,2 1 706,3 3-3066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02.63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480 555 2304,'5'-3'336,"-1"0"-1,0 0 1,0-1 0,0 1 0,0-1 0,-1 0-1,1 0 1,-1 0 0,0 0 0,0-1-1,-1 1 1,1-1 0,-1 0 0,0 0 0,0 0-1,0 0 1,-1 0 0,0 0 0,0 0-1,0 0 1,-1-3-336,2-12 293,-2 0 1,0 0-1,-2 0 0,0 0 0,-1-1-293,0 4 52,-1 1 0,0 0-1,-1 0 1,-1 1 0,0-1 0,-1 1 0,-1 1-1,-8-12-51,10 17-36,0 0 0,-1 0 0,0 1 0,-1-1 0,0 2 1,0-1-1,-1 1 0,1 0 0,-2 1 0,1 0 0,-1 1 0,0 0 0,-6-2 36,8 5-37,1 0 1,0 1 0,-1-1-1,1 2 1,-1-1 0,0 1-1,1 1 1,-1-1 0,1 1-1,-1 0 1,1 1-1,0 0 1,0 0 0,-1 1-1,1-1 1,-4 4 36,-5 2-32,0 1 0,1 0 0,0 1 0,1 1 0,0 0 0,-7 8 32,10-7-22,0 0-1,1 1 1,0 0 0,1 1-1,0 0 1,2 0-1,-1 1 1,2 0-1,0 0 1,1 0 0,0 1-1,1 0 1,1 0-1,-1 15 23,2-18-6,2 0-1,-1-1 0,2 1 0,-1-1 0,2 1 1,0-1-1,0 1 0,1-1 0,1 0 1,0 0-1,0 0 0,2-1 0,-1 1 1,1-1-1,1 0 0,0-1 0,0 0 0,1 0 1,5 4 6,-7-9 63,0 0 0,0 0 0,0-1 1,0 0-1,1 0 0,0-1 0,0 0 1,0 0-1,0 0 0,0-1 0,0 0 1,1-1-1,-1 0 0,1 0 0,-1 0 0,1-1 1,0 0-64,1 0 131,0-1 1,-1 0 0,1 0 0,-1-1-1,1 0 1,-1-1 0,0 0-1,0 0 1,0 0 0,0-1-1,-1-1 1,1 1 0,-1-1 0,0 0-1,0-1-131,4-5 126,-1 0 1,0-1-1,0-1 0,-2 1 0,1-1 0,-2-1 0,1 0 0,-2 0 0,0 0 1,1-7-127,1-3 36,-1-1 1,-2 0 0,0 0 0,-2 0 0,-1 0 0,0-3-37,-3 3-69,0 0 1,-1 0 0,-2 0-1,-1 0 1,0 1-1,-9-23 69,10 37-66,1 0 0,-2 0 0,1 1-1,-1-1 1,-1 1 0,0 0 0,0 1-1,-7-8 67,11 13-37,-1 1-1,1 0 1,-1-1-1,1 1 0,-1 0 1,0 1-1,0-1 0,0 0 1,0 1-1,0 0 1,0 0-1,0-1 0,0 2 1,0-1-1,-1 0 0,1 1 1,0-1-1,0 1 1,-1 0-1,1 0 0,0 1 1,-1-1-1,1 1 0,0-1 1,-1 1-1,1 0 1,0 0-1,0 0 0,0 1 1,0-1 37,-8 6-72,0 0 1,0 0 0,1 1 0,0 0 0,0 1-1,1 0 1,0 1 0,1-1 0,0 2 0,-1 2 71,-5 7-38,1 1 0,2 1 0,0 0 0,1 0 0,1 3 38,2-7-48,2 1-1,1 0 0,0 0 0,1 0 1,1 0-1,1 1 0,1-1 0,0 1 1,2-1-1,0 1 0,1-1 0,5 16 49,-5-24-9,1 1-1,1-1 0,0 0 0,0 0 0,1-1 0,0 0 0,1 0 1,0 0-1,7 7 10,-7-10 29,1 0 1,0-1-1,0 1 1,0-2-1,0 1 1,1-1-1,0 0 0,0-1 1,0 0-1,1-1 1,-1 0-1,7 1-29,-2 0 106,1-2-1,0 0 1,-1-1-1,1 0 1,0-1-1,0-1 0,0 0 1,10-3-106,-17 3 98,0-1 0,0-1 1,0 1-1,0-1 0,0 0 1,-1-1-1,0 0 0,1 0 0,-2-1 1,1 0-1,0 0 0,-1 0 0,0-1 1,0 0-1,-1 0 0,2-2-98,-1-2 41,0 0 0,0 0-1,-1-1 1,-1 0 0,0 0 0,0 0-1,-1 0 1,0 0 0,-1-1 0,0 1-1,-1-1 1,-1 1 0,0-1-1,0 0 1,-1 1 0,0-1 0,-1 1-1,-1-1 1,0 1 0,0 0 0,-1 0-1,-3-6-40,6 14-86,-1 0 1,1 0-1,-1 1 0,0-1 0,1 0 1,-1 1-1,-1-1 0,1 1 0,0 0 0,-1 0 1,1 0-1,-1 0 0,1 0 0,-1 0 1,0 1-1,0-1 0,0 1 0,0 0 0,0 0 1,0 0-1,0 0 0,0 0 0,0 1 0,0 0 1,-1-1-1,1 1 0,0 0 0,0 1 1,0-1-1,-1 0 0,1 1 0,0 0 0,0 0 1,0 0-1,0 0 86,-13 5-1034,1 1 0,1 1 1,0 0-1,0 1 0,0 0 1,-2 3 1033,11-8-342,-65 45-2522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13.98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0 206 2432,'18'-7'1499,"1"2"1,0 0-1,0 1 0,0 0 1,2 2-1500,101-5 77,-56 4 754,404-38 163,-154 11-772,765-34 2375,-1021 63-2550,267-11 621,-314 11-667,-6 1-326,1 0 1,-1-1 0,1 0-1,-1-1 1,6-1 324,-7-2-1598,-6 5 1535,0 0 1,0 0-1,0 0 1,0-1-1,0 1 1,0 0-1,0 0 1,0 0-1,0 0 0,0-1 1,0 1-1,0 0 1,0 0-1,0 0 1,0 0-1,0-1 0,0 1 1,0 0-1,0 0 1,-1 0-1,1 0 1,0-1-1,0 1 0,0 0 1,0 0-1,0 0 1,0 0-1,0 0 1,-1 0-1,1 0 0,0-1 1,0 1-1,0 0 1,0 0-1,-1 0 1,1 0-1,0 0 1,0 0-1,0 0 0,0 0 1,-1 0-1,1 0 1,0 0 62,-15-3-3088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14.60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56 76 1664,'-50'23'3973,"50"-23"-3926,0 0 0,-1 0 0,1 0 0,0 0 0,0 1-1,-1-1 1,1 0 0,0 0 0,0 0 0,-1 0 0,1 0 0,0 1 0,0-1 0,0 0-1,-1 0 1,1 0 0,0 1 0,0-1 0,0 0 0,0 0 0,-1 0 0,1 1-1,0-1 1,0 0 0,0 0 0,0 1 0,0-1 0,0 0 0,0 1 0,0-1-1,0 0 1,0 0 0,0 1 0,0-1-47,7 8 637,19 3-387,-23-11-139,15 6 31,-1-1 0,1-1 0,1 0 1,-1-2-1,8 0-142,33 0 494,2-2-494,-28-1 96,176-7 768,55-15-864,282-26 726,-187 18 26,180 1-474,-369 23-439,-166 7 74,9 0-1206,1-1 1,12 3 1292,-8 2-2789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15.45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58 16 5376,'-14'-5'1106,"0"1"-1,-1 1 1,0 0-1106,75 8 918,-11 0-167,722 8 6663,-602-13-6583,-42 0-750,73 0 254,-71 0-4398,-129 1-1225,-11 2 2112,-16 6-728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15.81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59 7936,'3'1'598,"0"1"1,1 0-1,-1-1 0,1 0 1,0 1-1,1-1-598,35 4 215,-33-5 76,30 1 227,0-1 1,12-3-519,4 1 621,350-19 1372,-59 2-1858,-326 18-310,20 0-2748,22-5 2923,-58 5-299,0 1 0,0 0 0,0-1 0,0 1 0,0-1 0,-1 1 0,1-1 0,0 0 0,0 0 0,-1 0 0,1 0 299,-2 0-66,1 1 0,-1 0 1,0 0-1,0 0 0,0 0 1,0 0-1,0 0 0,0 0 0,0 0 1,0-1-1,0 1 0,0 0 1,0 0-1,0 0 0,0 0 1,0 0-1,0-1 0,0 1 1,0 0-1,0 0 0,0 0 0,0 0 1,0 0-1,0 0 0,0-1 1,0 1-1,0 0 0,0 0 1,0 0-1,0 0 0,0 0 1,0 0-1,0-1 0,0 1 0,0 0 1,0 0-1,0 0 0,-1 0 1,1 0-1,0 0 0,0 0 1,0 0-1,0-1 0,0 1 66,-14-4-2508,-17 0 12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16.16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 7296,'24'11'2816,"6"-6"-2208,17-3 480,-17 2 32,15-2 192,9 0 160,11 1-385,13-3-95,11 0-576,4 3-192,1 0-64,-4-3-96,-3-3 32,-10 3-2176,-8-3-895,-18-8-1633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21.0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0 199 4352,'1'-2'183,"0"1"1,0 0-1,0 0 0,0 0 1,0 0-1,0 0 0,0 0 1,1 0-1,-1 0 0,0 0 1,1 1-1,-1-1 0,0 0 0,1 1 1,-1-1-1,1 1 0,0-1-183,37-12 1966,-23 11-1573,-1 0-1,0 1 0,1 1 0,12 1-392,15-1 570,655-37 2006,-364 15-1963,-165 12-283,865-44 881,-1002 53-1336,-14 1-183,0-1 1,0 0-1,-1-1 0,1-1 1,9-3 307,-26 5-80,-1 1 0,1 0 0,0 0 1,-1 0-1,1 0 0,-1 0 1,1-1-1,-1 1 0,1 0 0,-1 0 1,1-1-1,-1 1 0,1 0 1,-1-1-1,0 1 0,1-1 1,-1 1-1,1-1 0,-1 1 0,0 0 1,1-1-1,-1 1 0,0-1 1,0 1-1,1-1 0,-1 0 80,0 0-105,-1 1 0,1-1 0,0 0 1,-1 1-1,1-1 0,0 1 0,-1-1 0,1 1 0,-1-1 0,1 1 0,-1-1 0,1 1 0,-1 0 0,1-1 1,-1 1-1,0-1 0,1 1 0,-1 0 0,1 0 0,-1-1 0,0 1 0,1 0 0,-2 0 105,-34-8-3274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45.704"/>
    </inkml:context>
    <inkml:brush xml:id="br0">
      <inkml:brushProperty name="width" value="0.05" units="cm"/>
      <inkml:brushProperty name="height" value="0.05" units="cm"/>
      <inkml:brushProperty name="color" value="#933DC1"/>
    </inkml:brush>
  </inkml:definitions>
  <inkml:trace contextRef="#ctx0" brushRef="#br0">258 332,'-3'-1,"2"1,-9-4,-13-3,-30-2,-18 11,20 17,28-9,17 7,1-12,-1 25,1-14,11 5,-6-16,15 35,-7-19,13 0,-18-18,37 18,-20-9,11-27,-10 14,8-34,-26 33,30-48,-17 26,-8-6,3 5,-27-21,10 31,4 8,4 16,3 6,-5-14,3 7,15 26,-9-16,7 19,-4-11,5-2,-3 0,-15-32,1 8</inkml:trace>
  <inkml:trace contextRef="#ctx0" brushRef="#br0" timeOffset="484">387 227,'-4'0,"4"7,1 5,22 87,-8-34,-8-40,-7-23,3 1,0-12,-3 9,6-34,-3 18,12-16,-15 30,32-46,-16 22,2 13,-17 13,34-17,-19 8,1 26,-2-12,3 21,-2-12,-10 21,5-13,-20 11,10-6,-5 0,3-1,-1-14,1 6,1-18</inkml:trace>
  <inkml:trace contextRef="#ctx0" brushRef="#br0" timeOffset="971">960 266,'-17'-2,"4"4,-4 1,-76 48,40-15,28-4,22-27,3 19,0-20,17 22,-10-11,20-6,-25-8,46 10,-22-4,2-17,-25 9,42-29,-9-36,-35 63,17-82,-25 2,7 80,-3-40,-18 19,9-7,-3 21,3-10,7 25,-3-11,16 11,-8-5</inkml:trace>
  <inkml:trace contextRef="#ctx0" brushRef="#br0" timeOffset="1589">1514 18,'-5'0,"-1"0,1 5,1 8,1 100,2-59,9 0,-8-50,9 84,-4-45,-3-27,-2-16,4 27,-2-14,-3-22,2 10,0-4,-1 3</inkml:trace>
  <inkml:trace contextRef="#ctx0" brushRef="#br0" timeOffset="1874">1259 230,'0'-2,"0"-3,1 1,8 1,107-13,36-2,-80 9,80-13,-138 22,-14 0</inkml:trace>
  <inkml:trace contextRef="#ctx0" brushRef="#br0" timeOffset="2660">1784 0,'-2'0,"-1"0,-3 4,3 9,7 105,11 40,-7-79,22 11,-24-68,0-23,0 12,-6-20,2 10,-4-13,2 11,2-23,-2 12,1-22,0 28,-3-53,0 29,11-14,-8 38,20-45,5 24,-25 26,25 6,-13-4,9 35,-21-35,33 63,-17-33,-11 2,5-2,-10-17,4 7,-6-16,4 3,-3-7,0-1</inkml:trace>
  <inkml:trace contextRef="#ctx0" brushRef="#br0" timeOffset="3295">2106 241,'-5'0,"1"0,3 0,-1 5,7 0,4 1,46 6,11-18,-34-18,-31 22,17-10,-26-4,12 2,-27 8,14-4,-19 13,11-6,-9 25,5-12,0 18,2-10,19 11,-9-7,23 6,-11-4,25-3,-13 0,20-8,12 4,-34-12,15 5,-1-18,-2-1,-25 9</inkml:trace>
  <inkml:trace contextRef="#ctx0" brushRef="#br0" timeOffset="3881">2371 171,'-4'-2,"4"13,20 54,12 17,-9-35,-13-25,-12-26,6 13,-11-15,5 8,-1-22,0 12,3-3,-1 6,8-76,66-38,-32 117,-33 2,4 11,-12-11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21.3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0 151 5120,'22'7'769,"0"-1"0,1-1 1,0-1-1,2 0-769,11-1 727,-1-1-1,1-1 0,3-2-726,1 0 456,341-22 1393,0-18-1149,-97 10-199,-94 10-1941,2-9 1440,-130 15-1920,-9-4-1242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21.9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0 241 4864,'2'-2'256,"1"-1"0,-1 1 0,1-1 0,0 1 0,0 0 0,-1 0 0,1 0 0,0 0 0,1 0 0,-1 1 0,0 0 0,3-2-256,6 0 732,0-1 1,0 2-1,4-1-732,178-19 3548,-128 15-3160,390-32 961,224-19-90,-540 48-1068,137-10 215,-265 19-472,-7 1-118,-1 0 0,0 0 1,0-1-1,0 0 0,0 0 0,0 0 1,0 0-1,0-1 0,0 1 0,0-1 184,-3 2-90,-1-1-1,1 1 0,-1 0 1,1-1-1,-1 1 0,1 0 1,-1-1-1,1 1 0,-1-1 1,1 1-1,-1-1 1,0 1-1,1-1 0,-1 0 1,0 1-1,1-1 0,-1 1 1,0-1-1,0 0 91,0 1-88,0-1-1,0 1 1,0-1-1,0 1 1,0-1-1,0 1 1,0 0-1,0-1 1,-1 1-1,1-1 1,0 1-1,0 0 1,-1-1-1,1 1 1,0 0-1,0-1 1,-1 1-1,1 0 1,0-1-1,-1 1 1,1 0 88,-3-2-371,1 1 0,-1-1 0,0 1-1,1 0 1,-1 0 0,0 0 0,0 0 0,-2 0 371,-36-5-2997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22.2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23 111 6144,'-20'12'1978,"20"-12"-1958,0 0 0,-1 0 0,1 1 0,0-1 0,0 0 0,0 0 0,0 1 0,-1-1 0,1 0 0,0 0 0,0 1 0,0-1 0,0 0-1,0 0 1,0 1 0,0-1 0,0 0 0,0 0 0,0 1 0,0-1 0,0 0 0,0 0 0,0 1 0,0-1 0,0 0 0,0 0 0,0 1 0,0-1-1,0 0 1,0 0 0,1 1 0,-1-1 0,0 0 0,0 0 0,0 1 0,0-1 0,1 0 0,-1 0 0,0 0 0,0 1 0,0-1 0,1 0 0,-1 0-1,0 0 1,0 0 0,1 0 0,-1 0 0,0 1-20,13 6-114,4 0 468,0-2 0,0 0 0,0-1 0,1-1 0,-1 0 0,16 0-354,-25-3 111,94 8 1245,-1-5 1,64-8-1357,203-29 823,-19-14-374,-81 9 547,2 13-996,-262 25-62,67-5 43,-26-1-3068,-48 6 2893,7-1-2254,-8 2 2319,0 0 1,0-1-1,0 1 0,0 0 1,0 0-1,0 0 0,0-1 1,0 1-1,0 0 1,0 0-1,-1 0 0,1 0 1,0-1-1,0 1 0,0 0 1,0 0-1,0 0 1,0-1-1,0 1 0,0 0 1,0 0-1,-1 0 0,1 0 1,0 0-1,0-1 1,0 1-1,0 0 0,-1 0 1,1 0-1,0 0 0,0 0 1,0 0-1,0 0 1,-1 0-1,1 0 0,0 0 1,0 0-1,0-1 0,-1 1 130,-12-7-3308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22.61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1 138 1408,'4'-1'208,"0"0"0,0 0 0,0 0 1,0 0-1,0 1 0,0-1 0,4 1-208,20-2 1524,301-46 5166,-136 20-5668,206-11 809,-349 35-1673,-2 0-198,-4 0-1193,-1 2 0,4 2 1233,-25 2-2688</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27.634"/>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0 197 1664,'0'-1'81,"0"1"0,1 0 1,-1-1-1,0 1 0,0 0 0,0-1 0,1 1 1,-1 0-1,0-1 0,1 1 0,-1 0 0,0-1 1,1 1-1,-1 0 0,0 0 0,1-1 1,-1 1-1,0 0 0,1 0 0,-1 0 0,1 0 1,-1-1-1,1 1 0,-1 0 0,0 0 0,1 0 1,-1 0-1,1 0 0,-1 0 0,1 0 0,-1 0 1,0 0-1,1 0 0,-1 1 0,1-1-81,19 2 1560,-16-1-1242,13 1 175,0-1 0,15-1-493,3 0 235,1415-8 5546,-740-13-3343,279-7-1587,-513 13-764,389-15-202,81-2 267,227-16 616,-586 33-645,0 18-27,32 0-5,545 12-65,-55 32 492,-215 11 828,-816-53-1220,999 66 508,-503-34-543,667-4 197,-881-36-219,-129-1 81,303-9 142,-271-3 152,5-13-444,189-41 396,-250 36-275,-33 11-409,122 1 288,-96 18-5403,-171 3 1372,-17 0-465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28.79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2 3072,'1'1'976,"8"2"-334,1 0 0,-1 0 1,1-1-1,0-1 0,0 1 0,-1-2 1,1 1-1,7-1-642,22 1 867,132 12 1352,5-7-2219,1151-2 2448,-235-21-2024,-482 3-326,-367 8 3,307 1 1462,-439 13-3643,-100-5-224,-9 1-1450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6:50.22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1707 519 2304,'7'-9'2939,"-5"7"-2415,-1 0 1,0 1 0,1-1-1,-1 0 1,0 0-1,0 1 1,0-1 0,0-1-525,0-4 321,0 0 0,0 0 0,0 1-1,-1-1 1,0 0 0,0 0 0,-1 0 0,0 1 0,0-1 0,-1 0 0,0 1 0,-2-6-321,-2-4 342,0 1 1,-2 0-1,0 0 1,-6-8-343,-2 0 119,-1 1 0,-1 1 0,-1 0 0,-1 1 0,0 2-1,-17-12-118,8 9-49,0 2-1,-1 1 0,-1 1 0,-1 1 0,-4 1 50,3 3-41,-1 1 0,0 2 0,0 2-1,0 1 1,-1 2 0,-19 0 41,5 2-42,0 3 0,1 3-1,-1 1 1,-21 6 42,11 3-49,0 2 0,1 2 0,1 3 0,1 3 0,-20 13 49,37-15-24,0 1 0,2 3 0,1 0 1,2 3-1,0 0 0,2 3 1,1 0-1,2 2 0,-7 13 24,22-28-15,1 1-1,0 1 1,2 0-1,1 1 1,1 0-1,0 1 1,2-1 0,0 2-1,0 9 16,4-15 5,1-1 1,1 1-1,0 0 1,2 0-1,0-1 0,0 1 1,2-1-1,0 1 0,1-1 1,1 0-1,1 0 1,0 0-1,2 0-5,3 6 17,2 0 1,1-1-1,0-1 1,2 0-1,0-1 1,1 0-1,2-2 1,-1 0-1,2-1 1,1-1-1,0-1 1,10 5-18,6 1-7,0-2 0,1-1-1,1-3 1,0-1 0,1-1 0,1-3 0,16 2 7,3-3 43,0-3-1,1-2 1,-1-3 0,1-3-1,-1-2 1,0-3 0,0-2-1,-1-3 1,0-3 0,-1-2-1,1-3-42,-32 10 227,0-2 1,-1 0-1,0-2 0,-1-1 0,1-2-227,-11 7 181,-1-1 0,-1-1-1,0 0 1,0-1 0,-1 0-1,-1-1 1,0-1-1,6-10-180,-4 1 51,-2 1 0,0-2 1,-2 1-1,0-2 0,-2 1 0,0-1 0,-2 0 0,-1 0 0,-1 0 0,-2-1 0,0 1 0,-2-1 0,0 1 0,-2 0 0,-1-1 0,-7-19-51,6 23-111,-2 1-1,-1-1 1,-1 1 0,0 1 0,-2 0 0,-1 0 0,0 1 0,-1 1 0,-1 0-1,-1 0 1,-1 2 0,-1 0 0,0 1 0,-1 0 0,0 2 0,-1 0 0,-1 1 0,-20-10 111,10 10-156,-1 0 1,0 2 0,-1 2-1,0 1 1,-1 1 0,1 2-1,-1 1 1,0 1 0,0 3-1,0 0 1,-1 2 0,1 1-1,1 2 1,-22 6 155,18-2-58,1 1 1,0 2-1,1 2 1,1 1-1,0 1 1,1 2-1,0 1 1,2 2-1,0 0 1,2 2-1,0 2 0,2 0 1,-2 4 57,16-14-54,0 1 0,1 0 1,0 0-1,2 1 0,0 0 0,0 1 0,2 0 1,0 0-1,1 0 0,1 1 0,1 0 0,1 0 1,0 8 53,1-15 2,2 0 0,0 0 0,0 1 0,1-1 0,0 0 0,1 0 0,1 0 0,0 0 0,1 0 0,0 0 0,0-1 0,2 0 0,-1 0 1,1 0-1,1-1 0,0 0 0,0 0 0,1 0 0,0-1 0,1 0 0,4 3-2,4 1 34,1 0 1,1-1-1,0-1 0,0-1 1,1-1-1,1-1 0,-1 0 1,1-1-1,1-2 1,4 1-35,16 1 126,-1-2 0,1-1 0,0-2 0,36-4-126,-48 0 132,0-1-1,0-2 1,0 0-1,-1-2 1,20-8-132,-31 8 84,1-1 1,-2 0-1,1-1 1,-1-1 0,-1-1-1,0 0 1,0-1-1,-1-1 1,2-3-85,-1 1 63,-2-1 1,0-1 0,-1 0 0,-1 0 0,0-2 0,-1 1 0,5-16-64,-12 25-40,0-1 0,-1 0 0,0 0 0,0 0 0,-1 0 0,-1-1 0,0 1 0,0 0 0,-1-1 0,0 1 0,-1 0 0,0-1 0,-1 1 0,0 0 1,-1 0-1,-3-10 40,2 10-89,-1 0 1,0 0 0,0 0-1,-1 0 1,-1 1 0,0 0 0,0 0-1,0 1 1,-1 0 0,0 0 0,-4-1 88,1 0-128,-2 1 1,1 0 0,-1 1 0,-1 0 0,1 1 0,-1 1 0,0 0 0,-3 0 127,-6-1-102,0 2-1,0 0 0,-1 2 1,1 1-1,-1 0 1,1 2-1,0 0 0,-1 2 1,1 1-1,-18 5 103,11-1-19,1 2 0,1 0 0,0 2 0,1 1 0,0 2 1,1 0-1,0 2 0,2 0 0,-7 7 19,24-17-14,0 0 1,0 0-1,1 0 1,-1 1-1,2 0 1,-1 0 0,1 0-1,0 1 1,1 0-1,0 0 1,1 0-1,-2 6 14,3-9-9,1 0-1,0 0 0,1 0 0,-1 0 1,1 1-1,0-1 0,1 0 0,-1 1 1,1-1-1,0 0 0,1 0 0,0 0 1,0 0-1,0 0 0,1-1 0,-1 1 1,1 0-1,1-1 0,2 5 10,1-2-15,1 0 1,-1 0-1,1-1 1,1 1-1,-1-2 1,1 1-1,0-1 1,1-1-1,0 0 1,-1 0-1,1-1 1,1 0-1,-1 0 1,1-1-1,-1-1 1,1 0-1,1 0 15,12 0-20,0 0 0,0-1-1,0-1 1,-1-2-1,1 0 1,0-1 0,6-3 20,9-3-189,0-2 1,-2-1 0,20-10 188,-32 11-289,0-2 0,-1 0 0,0-2-1,-1 0 1,10-10 289,-26 19-70,0-1-1,0 1 1,-1-1 0,0 0-1,0-1 1,-1 1-1,0-1 1,0 0 0,1-3 70,-5 8 7,1 0 0,-1 0 0,0-1 0,0 1 1,-1 0-1,1 0 0,-1 0 0,1-1 0,-1 1 1,0 0-1,0-1 0,0 1 0,-1 0 0,1 0 1,-1 0-1,0-1 0,0 1 0,0 0 0,0 0 1,-1 0-1,1 0 0,-1 0 0,1 1 0,-1-1 1,0 0-1,0 1 0,-1-1 0,1 0-7,-4-1-8,1 0 1,0 0-1,-1 0 0,0 0 1,0 1-1,0 0 0,0 0 1,-1 1-1,1 0 0,-1 0 1,1 0-1,-1 1 0,0 0 0,0 0 8,-13-1-130,-1 1 0,1 1-1,-1 1 1,-5 1 130,-19 4-830,0 2 1,0 2 0,1 2 0,-1 3 829,-86 35-2443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6:31.968"/>
    </inkml:context>
    <inkml:brush xml:id="br0">
      <inkml:brushProperty name="width" value="0.05" units="cm"/>
      <inkml:brushProperty name="height" value="0.05" units="cm"/>
    </inkml:brush>
  </inkml:definitions>
  <inkml:trace contextRef="#ctx0" brushRef="#br0">1 0 8448,'2'3'572,"1"0"1,-1 0-1,1 0 0,-1 0 1,0 1-1,0-1-572,26 51 429,5 8-570,-30-57 138,2 4 94,0-1 1,1 0 0,0 0 0,0-1 0,6 6-92,-9-11 58,-1 0 0,0-1 0,0 1 0,1-1 0,-1 1 0,1-1 0,0 0 0,-1 0 1,1 0-1,0 0 0,-1 0 0,1-1 0,0 1 0,0-1 0,0 0 0,0 0 0,-1 0 0,1 0 0,0 0 0,0-1 1,0 1-1,0-1-58,18-6 281,-1-1 1,1-1-1,-2-1 1,0 0 0,15-11-282,15-8 144,-36 22-148,7-5 46,1 2 1,0 0-1,21-6-42,-35 14 10,0 0 0,0 0 0,0 1-1,1 0 1,-1 0 0,0 1 0,0 0 0,1 0 0,-1 1-1,0 0 1,0 0 0,0 1 0,0 0 0,6 2-10,8 7-10,0 0 0,-1 1 0,0 2 0,-1 0 0,14 13 10,-12-10 83,0-1-1,1 0 1,0-2-1,8 3-82,-22-13 76,0-1-1,0 0 0,1 0 0,0 0 0,-1-1 1,1-1-1,0 1 0,0-1 0,0-1 0,0 0 1,0 0-1,0-1 0,0 0 0,7-2-75,11-5 174,0-1 0,0-1 0,-1-2 0,24-14-174,30-13 35,-59 30-84,4-2 36,0 1-1,1 1 1,13-3 13,-31 10-9,-1 1 0,1 0 0,0 0 0,-1 1 1,1 0-1,0 0 0,-1 0 0,1 1 0,0 0 0,-1 1 0,1 0 0,-1 0 0,1 1 0,3 1 9,6 6-14,-1 0-1,0 1 0,0 0 1,5 7 14,-2-2-48,1-1 0,12 6 48,-23-15 21,1-1 0,0 0 1,0-1-1,0 0 0,0 0 1,0-1-1,1-1 0,-1 0 1,1 0-1,0-1 0,0 0 1,-1-1-1,1 0 0,0-1 1,0 0-1,-1-1 0,1 0 1,-1 0-1,1-1 0,-1-1 1,0 0-1,4-2-21,32-20 433,7-7-433,-10 6 474,20-9-474,-49 29 138,0 1-1,1-1 1,0 2 0,14-3-138,-21 6-45,-1 1 0,1 0 1,0 1-1,-1 0 0,1 0 0,0 1 1,-1-1-1,1 2 0,0-1 0,-1 1 0,2 1 45,39 14-1937,-30-10-342,0 0 1,0-1-1,14 1 2279,29 1-4090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6:32.730"/>
    </inkml:context>
    <inkml:brush xml:id="br0">
      <inkml:brushProperty name="width" value="0.05" units="cm"/>
      <inkml:brushProperty name="height" value="0.05" units="cm"/>
    </inkml:brush>
  </inkml:definitions>
  <inkml:trace contextRef="#ctx0" brushRef="#br0">118 0 8064,'9'10'755,"-1"-1"-1,0 1 1,-1 1 0,0 0 0,-1-1 0,0 2 0,-1-1 0,0 1 0,-1 0-1,0 0 1,1 9-755,3 21 515,-2 1 0,0 34-515,-1-21 298,36 291-388,-32-278-790,-9-52-1022,-4-16 38,-5-7-706,-13-16-1611</inkml:trace>
  <inkml:trace contextRef="#ctx0" brushRef="#br0" timeOffset="392.94">44 70 10368,'1'1'268,"0"0"0,1 0 1,-1 0-1,0 0 1,1 0-1,-1 1 0,0-1 1,0 0-1,0 1 0,0-1 1,0 1-1,0-1 0,-1 1 1,1 0-1,-1-1 1,1 1-1,0 0-268,-1 1 94,0-1 1,0 1-1,0 0 0,0 0 1,0 0-1,0-1 1,0 1-1,-1 0 0,0-1 1,0 2-95,-3 7-218,-1 0 1,0-1 0,0 1-1,-7 8 218,7-11 366,0 0-334,4-6-4,0 1 1,0-1-1,-1 0 1,1 0-1,-1 0 1,1 0-1,-1 0 1,0-1-1,0 2-28,2-3 6,0 0 1,0 0-1,0 0 0,0 0 1,0 0-1,0 0 0,0 0 1,0 0-1,0-1 0,0 1 0,0 0 1,0 0-1,0 0 0,0 0 1,0 0-1,0 0 0,0 0 1,0 0-1,0 0 0,0 0 0,0-1 1,0 1-1,0 0 0,0 0 1,0 0-1,0 0 0,0 0 0,0 0 1,0 0-1,0 0 0,0 0 1,0 0-1,0-1 0,0 1 1,0 0-1,0 0 0,0 0 0,0 0 1,0 0-1,0 0 0,0 0 1,0 0-1,-1 0 0,1 0 0,0 0 1,0 0-1,0 0 0,0 0 1,0 0-1,0 0 0,0 0 1,0 0-1,0 0 0,0-1 0,-1 1 1,1 0-1,0 0 0,0 0 1,0 0-1,0 1 0,0-1 1,0 0-1,0 0 0,0 0 0,0 0 1,0 0-1,-1 0 0,1 0 1,0 0-1,0 0-6,3-8 231,2 0-115,0 1 0,1-1 0,1 1 0,-1 0 0,1 0 0,0 1 0,1 0 0,3-3-116,4-2 366,0 0 0,0 1 1,1 1-1,2-1-366,-13 7 114,1 1 0,0-1 0,0 1 1,0 1-1,0-1 0,1 1 0,-1 0 0,0 0 1,1 1-1,-1 0 0,0 0 0,1 1 0,4 0-114,7 4-44,0 0-1,0 1 1,-1 1 0,1 0-1,8 6 45,23 16-5255,7 6 5255,-8-3-4682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25.572"/>
    </inkml:context>
    <inkml:brush xml:id="br0">
      <inkml:brushProperty name="width" value="0.05" units="cm"/>
      <inkml:brushProperty name="height" value="0.05" units="cm"/>
      <inkml:brushProperty name="color" value="#008C3A"/>
    </inkml:brush>
  </inkml:definitions>
  <inkml:trace contextRef="#ctx0" brushRef="#br0">43 176 7552,'9'2'2880,"3"-2"-2240,9 0 192,-13 0-96,7 0-224,3 0 32,3-2-384,0 2-64,0-4-96,-3-1-704,-6-3-320,-3-3-1888,-9-10-1536,-7-7 1632</inkml:trace>
  <inkml:trace contextRef="#ctx0" brushRef="#br0" timeOffset="1">1 1 8448,'9'7'3168,"3"1"-2464,9 0-64,-9-3-128,6 1-320,6-1-32,5-2-992,7-3-480,6-6-2240,8-7-960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51.226"/>
    </inkml:context>
    <inkml:brush xml:id="br0">
      <inkml:brushProperty name="width" value="0.05" units="cm"/>
      <inkml:brushProperty name="height" value="0.05" units="cm"/>
      <inkml:brushProperty name="color" value="#933DC1"/>
    </inkml:brush>
  </inkml:definitions>
  <inkml:trace contextRef="#ctx0" brushRef="#br0">20 371,'-2'-2,"-2"0,2 1,-5-2,6 3,8-1,115-28,-40 2,-65 21,20-20,-11 10,-29 7,7 4,-5-8,2 4,-21 2,18 5,-40-7,21 3,-20 6,34 0,-46 6,25-3,6 24,18-24,-28 39,30-39,-12 48,6-26,32 6,-24-30,33 46,-17-24,14-10,-9 4,10-19,-6 9,7-18,-5 9,-20-9,-7 11</inkml:trace>
  <inkml:trace contextRef="#ctx0" brushRef="#br0" timeOffset="383">406 3,'-2'-2,"-1"4,3 3,-1 4,7 43,11 13,-9-33,-8-32</inkml:trace>
  <inkml:trace contextRef="#ctx0" brushRef="#br0" timeOffset="1100">677 174,'-2'0,"-5"0,1-3,0 3,-19 4,-7 5,0 13,23-3,11-15,-1-2,11 3,-5-1,15-1,-17-1,34 9,-19-6,14 8,-26-11,32 14,-17-8,-7 0,-14-7,15 11,-15-11,-1 8,0-4,-14 7,13-12,-21 27,11-15,-15 4,5-2,10-6,-51-1,-34-46,92 17,3 22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24.410"/>
    </inkml:context>
    <inkml:brush xml:id="br0">
      <inkml:brushProperty name="width" value="0.05" units="cm"/>
      <inkml:brushProperty name="height" value="0.05" units="cm"/>
      <inkml:brushProperty name="color" value="#008C3A"/>
    </inkml:brush>
  </inkml:definitions>
  <inkml:trace contextRef="#ctx0" brushRef="#br0">0 24 5376,'1'0'157,"0"0"0,0 1 0,-1-1-1,1 0 1,0 1 0,0-1 0,-1 0 0,1 1 0,0-1 0,-1 1 0,1-1 0,0 1 0,-1-1-1,1 1 1,-1-1 0,1 1 0,-1 0 0,1-1 0,-1 1 0,0 0 0,1-1 0,-1 1 0,0 0-1,1 0-156,7 22 1084,-7-18-589,7 28 611,-1-1 1,1 22-1107,2 16 704,10 31-325,4 0-1,7 4-378,-27-93-1426,1 0-1,6 9 1427,-4-12-2715,2-9-383</inkml:trace>
  <inkml:trace contextRef="#ctx0" brushRef="#br0" timeOffset="464.88">494 229 7168,'-1'-3'196,"-1"0"-1,1 1 1,-1-1 0,0 1 0,0-1-1,0 1 1,0 0 0,-1 0 0,1 0-1,-1 0 1,1 0 0,-1 0 0,0 1-1,1-1 1,-1 1 0,0 0 0,0 0-1,0 0 1,0 0 0,0 0 0,-3 0-196,-8-1-121,-1 0-1,0 1 1,-15 1 121,27 0 125,-15 0-155,0 1 1,0 1 0,-6 2 29,15-3-11,0 1 1,0 1 0,0 0 0,1 0-1,-1 1 1,1 0 0,-4 3 10,11-7 4,1 1-1,-1-1 1,0 1 0,0-1 0,1 1 0,-1-1 0,0 1 0,1 0 0,-1-1-1,0 1 1,1 0 0,-1-1 0,1 1 0,-1 0 0,1 0 0,0 0 0,-1-1-1,1 1 1,0 0 0,-1 0 0,1 0 0,0 0 0,0 0 0,0 0 0,0-1-1,0 1 1,0 0 0,0 0 0,0 0 0,0 0 0,1 0 0,-1 0 0,0 0-1,0-1 1,1 1 0,-1 0 0,1 0 0,-1 0 0,1-1 0,-1 1 0,1 0-1,-1-1 1,1 2-4,3 2 48,0 0 0,0-1 0,0 1-1,0-1 1,1 1 0,3 1-48,31 17 817,23 9-817,29 16 285,-77-38-275,0-1 0,-1 2 0,-1 0 0,1 1 0,0 2-10,-11-11 35,0-1 0,0 1 0,0 1 0,-1-1 0,1 0-1,-1 0 1,0 1 0,1-1 0,-1 0 0,0 1 0,-1-1 0,1 1 0,0 0 0,-1-1 0,1 1 0,-1 0-1,0-1 1,0 1 0,0 0 0,0-1 0,0 1 0,-1 1-35,0 0 70,-1 0 0,1 0 0,-1-1 0,1 1 0,-1 0 1,-1-1-1,1 0 0,0 1 0,-1-1 0,1 0 0,-1 0 0,0-1 0,0 1 0,-3 1-70,-1 1 56,0 0 0,0-1 0,0 0 1,0-1-1,-1 0 0,0 0 0,0 0 0,0-1 0,0 0 0,0-1 0,-5 1-56,9-2-223,1 1 0,-1-1 0,0 0 0,1 0 1,-1-1-1,0 1 0,1-1 0,-1 1 0,0-1 0,1-1 0,-1 1 0,1 0 0,0-1 0,-1 0 1,1 1-1,0-1 0,0-1 0,0 1 0,0 0 0,0-1 0,1 1 0,-1-1 0,1 0 1,0 0-1,0 0 0,-2-2 223,-5-19-2912</inkml:trace>
  <inkml:trace contextRef="#ctx0" brushRef="#br0" timeOffset="813.15">709 1 7040,'6'3'533,"0"1"0,-1 0 0,1 0-1,-1 1 1,0-1 0,-1 1 0,1 0 0,-1 0 0,4 6-533,6 11 828,11 22-828,-17-29 424,39 78-130,5 11-242,-24-50-417,-1 1 0,0 13 365,-22-58-521,9 22-2558,-4-21 151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32.468"/>
    </inkml:context>
    <inkml:brush xml:id="br0">
      <inkml:brushProperty name="width" value="0.05" units="cm"/>
      <inkml:brushProperty name="height" value="0.05" units="cm"/>
      <inkml:brushProperty name="color" value="#008C3A"/>
    </inkml:brush>
  </inkml:definitions>
  <inkml:trace contextRef="#ctx0" brushRef="#br0">149 1105 7040,'0'1'200,"1"0"1,-1 0-1,0 1 1,1-1-1,-1 0 0,1 0 1,0 0-1,-1 0 1,1 0-1,0 0 1,0 0-1,-1 0 1,1 0-1,0 0 1,0 0-1,0 0 0,0 0 1,1-1-201,20 14-328,-2-5 463,-1-1 0,1-1 1,20 5-136,65 9 334,-78-16-205,114 17 625,0-6 0,1-7 0,95-6-754,-24-14 835,-1-8-1,25-14-834,-199 27 139,322-58 460,-275 44-214,0-3 0,-2-4 0,11-9-385,-67 25 333,-2-1 0,0-1 1,0-2-1,-1 0 0,-1-2 1,-1 0-1,0-2 0,-1 0 0,3-6-333,-14 14 135,-2 0 1,1-1-1,-2 0 0,1 0 0,-2-1 0,0 0 0,0 0 0,2-11-135,-5 13-16,0-1 0,-1 1 0,-1-1 0,0 1 0,0-1 0,-1 1 0,-1-1 0,0 1 0,0-1 0,-1 1 0,-2-8 16,-3-1-118,0 0 1,-1 0-1,-1 1 1,-1 0-1,-1 0 1,-1 1-1,0 1 1,-1 0-1,-1 0 1,-1 1 117,-10-10-362,-1 2 1,-1 0 0,-1 2 0,-1 1-1,-23-11 362,6 6-836,-1 3-1,-1 2 1,-50-14 836,-8 4-1704,-41-4 1704,27 13-40,-1 4 0,0 7 0,-1 4 0,0 6 0,0 5 0,1 5 0,0 6 0,1 5 0,0 5 0,-1 6 40,61-13-2,1 2 0,1 3 0,1 3 0,-24 15 2,47-22-4,1 3-1,1 0 1,1 2 0,0 2 0,2 0 0,2 2 0,-17 21 4,34-36-30,0 1 1,0 0-1,2 1 1,0 0-1,0 0 1,1 1-1,1-1 0,1 1 1,0 1-1,0 8 30,3-13 9,0 1 0,1-1 0,1 1 0,0-1 0,1 1 0,0-1 0,1 0 0,0 1 0,1-1 0,0 0 0,1 0-1,1-1 1,0 1 0,3 5-9,3 2 48,1-1 0,1 0 0,1-1 0,0-1 0,1 0 0,1-1 0,0 0 0,1-2-1,1 0 1,6 4-48,14 5 122,1 0-1,0-3 1,1-1 0,29 7-122,-1-4 127,0-3 0,56 7-127,141 10-1764,-124-18-1340,-58-5 38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25.973"/>
    </inkml:context>
    <inkml:brush xml:id="br0">
      <inkml:brushProperty name="width" value="0.05" units="cm"/>
      <inkml:brushProperty name="height" value="0.05" units="cm"/>
      <inkml:brushProperty name="color" value="#008C3A"/>
    </inkml:brush>
  </inkml:definitions>
  <inkml:trace contextRef="#ctx0" brushRef="#br0">21 81 5632,'-2'-2'284,"0"1"0,0-1 0,0 0 0,1 0 0,-1 0 0,0 0 0,1 0 0,0 0 0,-1-1 0,1 1 0,0 0 0,0-1-284,1 2 93,0 1 0,0-1 0,0 1 1,0-1-1,0 0 0,0 1 0,0-1 0,0 0 0,0 1 1,0-1-1,1 1 0,-1-1 0,0 0 0,0 1 0,1-1 1,-1 1-1,0-1 0,1 1 0,-1-1 0,1 0-93,0 0 125,0 0-1,0 0 1,1 0 0,-1 0-1,1 0 1,-1 0-1,1 0 1,0 0-1,-1 1 1,2-2-125,4 1 39,-1-1 0,1 1-1,0 0 1,-1 0 0,1 1 0,0 0 0,0 0-1,-1 1 1,1 0 0,0 0 0,-1 0 0,7 3-39,3 1 121,1 1 0,-1 0-1,0 2 1,6 4-121,-7-4 32,-1 1-1,-1 1 1,1 1-1,-2 0 0,1 0 1,-2 1-1,0 1 1,0 0-1,3 6-31,-8-11-18,-1 1 0,-1 0-1,1 0 1,-1 0 0,-1 0 0,0 1-1,2 6 19,-4-9-43,0-1-1,0 1 0,-1 0 1,0 0-1,0-1 0,0 1 1,-1 0-1,0-1 0,0 1 1,-1-1-1,-1 6 44,0-7-21,1 1-1,-1-1 1,0 0-1,-1 0 1,1 0 0,-1-1-1,0 1 1,0-1 0,0 0-1,0 0 1,-1 0 0,0-1-1,1 0 1,-1 0-1,-1 0 1,1 0 0,0-1-1,-1 1 1,1-2 0,-1 1-1,-1 0 22,1-1 36,0 1 0,-1-1 0,1 0 0,-1-1 0,1 1 0,-1-1 0,1-1 0,-1 1 0,1-1 0,-1 0 0,1-1 0,0 1 0,-1-1 0,1-1 0,0 1 0,0-1 0,1 0 0,-1 0 0,0-1-36,5 4 50,1-1-1,-1 1 1,0-1 0,0 1 0,0-1 0,1 0 0,-1 1 0,0-1 0,1 0 0,-1 0 0,1 1-1,-1-1 1,1 0 0,-1 0 0,1 0 0,-1 0 0,1 0-50,0 1 21,0-1 1,0 1 0,0 0-1,1 0 1,-1-1-1,0 1 1,0 0-1,0-1 1,0 1-1,1 0 1,-1 0-1,0-1 1,0 1-1,1 0 1,-1 0-1,0 0 1,1-1-1,-1 1 1,0 0 0,0 0-1,1 0 1,-1 0-1,0 0 1,1-1-1,-1 1 1,0 0-1,1 0 1,-1 0-1,0 0 1,1 0-22,4 0 120,-1 0 0,1-1-1,0 2 1,0-1 0,-1 0 0,1 1-120,59 13 1944,50 18-1944,26 6-701,-119-33-513,1-1 0,0-1 0,6-1 1214,-21-2-790,1 0 0,0 0 0,-1-1 0,1 0 1,-1-1-1,1 1 0,-1-1 0,1-1 0,-1 1 0,0-1 0,0-1 790,23-14-2565</inkml:trace>
  <inkml:trace contextRef="#ctx0" brushRef="#br0" timeOffset="367.4">658 242 5760,'0'1'170,"-1"0"1,0 0-1,1 0 1,-1 0-1,1 0 1,-1 0-1,1 0 0,0 0 1,-1 0-1,1 0 1,0 1-1,0-1 1,0 0-1,0 0 1,0 0-1,0 0 0,0 1 1,0-1-1,0 0 1,1 0-1,-1 1-170,10 26 1575,-9-24-1129,87 194 3847,-42-106-4896,5-2 1,10 10 602,-20-46-6283,-41-54 6071,0 0-1,0 0 1,0 0 0,0 0-1,0 0 1,0 0 0,0 0-1,0 0 1,0 0 0,0 0-1,0 0 1,0 0 0,0 0 0,0 0-1,0 0 1,0 0 212,-4-11-2816</inkml:trace>
  <inkml:trace contextRef="#ctx0" brushRef="#br0" timeOffset="700.73">552 353 7552,'-24'-20'2506,"24"19"-2440,-1 1-1,0-1 1,0 0-1,0 0 0,0 1 1,0-1-1,1 0 1,-1 0-1,0 0 0,1 0 1,-1 0-1,1 0 1,-1 0-1,1 0 0,-1 0 1,1 0-1,0 0 1,-1 0-1,1 0 1,0 0-1,0-1 0,0 1 1,0 0-1,0 0 1,0 0-1,0 0 0,0 0 1,0 0-1,1-1 1,-1 1-1,0 0 0,1 0 1,-1 0-1,1 0 1,-1 0-1,1 0 0,0 0 1,-1 0-1,1 0-65,2-2 93,0 0 0,0 1-1,0-1 1,0 1-1,0 0 1,1 0 0,-1 0-1,1 0 1,-1 1 0,2-1-93,12-4 34,0 1 1,1 1 0,-1 0-1,1 2 1,0 0 0,0 1-1,0 0 1,0 2 0,0 0-1,0 1 1,0 1 0,5 2-35,-19-4-38,-1 0 1,1 0-1,-1 1 1,0-1-1,0 1 1,1 0-1,-1 0 1,0 0-1,0 0 1,1 2 37,-3-3-17,0 0 1,0 0-1,-1 0 1,1 0-1,0 0 1,0 0-1,-1 0 1,1 0 0,-1 1-1,1-1 1,-1 0-1,1 0 1,-1 0-1,0 1 1,0-1-1,0 0 1,1 1-1,-1-1 1,0 0-1,-1 0 1,1 1-1,0-1 1,0 0-1,0 1 1,-1-1-1,1 0 1,-1 0-1,1 0 1,-1 1-1,0-1 17,-2 4-113,0-1 1,0 1-1,-1-1 0,1 0 0,-1 0 0,0-1 1,-1 1-1,1-1 0,-2 2 113,4-4-264,1 0 0,-1 0 0,0 0 0,1 0-1,-1 0 1,0 0 0,1-1 0,-1 1 0,0 0 0,0-1 0,0 0 0,0 1 0,0-1-1,0 0 1,1 0 0,-1 0 0,0 0 0,0 0 0,0 0 0,0-1 0,0 1 0,0-1-1,0 1 1,1-1 0,-1 0 0,0 1 0,0-1 0,0 0 264,-2-4-712,0 1 0,0 0 0,1-1 0,-3-3 712</inkml:trace>
  <inkml:trace contextRef="#ctx0" brushRef="#br0" timeOffset="10257.44">1183 1 3840,'-2'0'408,"0"1"0,0-1 0,0 1 0,0 0 0,0 0-1,0 0 1,0 0 0,0 0 0,0 0 0,0 1 0,0-1 0,0 1-408,2-1 126,-1 0-1,1 0 0,-1-1 1,1 1-1,0 0 1,0 0-1,-1 0 1,1 0-1,0 0 0,0-1 1,0 1-1,0 0 1,0 0-1,0 0 1,0 0-1,0 0 0,1-1 1,-1 1-1,0 0 1,0 0-1,1 0 1,-1 0-1,1-1 0,-1 1 1,0 0-1,1 0 1,-1-1-1,1 1 1,0 0-1,-1-1 0,1 1 1,0-1-1,0 1-125,7 8 198,1-1 0,0-1 0,0 1-1,0-1 1,5 2-198,53 27 174,3-4 453,1-4 0,29 6-627,54 20 1285,-145-50-1146,18 7 187,-26-11-271,1 1 0,-1 0-1,0 0 1,1-1 0,-1 1 0,0 0 0,0 0 0,0 0 0,1 1 0,-1-1-1,0 0 1,0 0 0,0 2-55,-1-3 34,0 1 1,1 0-1,-1-1 0,0 1 0,0 0 1,-1-1-1,1 1 0,0-1 1,0 1-1,0 0 0,0-1 0,0 1 1,-1 0-1,1-1 0,0 1 1,-1-1-1,1 1 0,0-1 0,-1 1 1,1-1-1,-1 1 0,1-1 0,0 1 1,-1-1-1,1 1 0,-1-1 1,0 0-1,1 1 0,-1-1 0,1 0 1,-1 0-35,-21 11-76,18-9 92,-29 10-114,0-1 1,-22 4 97,13-4-179,-11 6 179,-20 12-1050,2 2-1,0 5 1051,58-32-1507,9-3-932,1 1-4255,10-7 3356</inkml:trace>
  <inkml:trace contextRef="#ctx0" brushRef="#br0" timeOffset="10651.75">1936 221 5504,'0'3'332,"0"-1"0,0 1-1,1 0 1,-1 0 0,1-1 0,-1 1 0,1 0 0,0-1 0,0 1 0,0 0 0,0-1-1,1 2-331,5 13 1388,25 94 234,29 93-813,-35-128-1805,23 45 996,-48-120-260,2 6-1048,-2-7 1266,-1 0-1,0 0 1,0 0-1,0 0 1,0 0-1,0 0 1,0 0-1,0 0 1,0 0-1,1 0 1,-1 0-1,0 0 1,0 0-1,0 0 1,0 0-1,0 0 1,0 0-1,0 0 1,0 0-1,1 0 1,-1 0-1,0 0 1,0 0-1,0 0 1,0 0-1,0 0 1,0 0-1,0-1 1,0 1-1,0 0 1,0 0-1,1 0 1,-1 0-1,0 0 1,0 0-1,0 0 1,0 0-1,0 0 1,0 0-1,0-1 0,0 1 1,0 0-1,0 0 1,0 0-1,0 0 1,0 0-1,0 0 1,0 0-1,0 0 1,0-1-1,0 1 1,0 0-1,0 0 1,0 0-1,0 0 1,0 0-1,0 0 1,0 0-1,0 0 1,0-1-1,0 1 1,0 0-1,0 0 1,0 0-1,-1 0 1,1 0 42,1-19-2752</inkml:trace>
  <inkml:trace contextRef="#ctx0" brushRef="#br0" timeOffset="11032.61">1945 290 6656,'-14'-3'2144,"11"3"-1259,3 0-250,4 0-6,39-9-583,-8 2 77,-1 1 1,1 2-1,3 2-123,6 1 274,34 4-274,-65-2 92,0 1-1,0 0 1,0 1 0,0 1 0,0 0-1,-1 0 1,1 1 0,0 2-92,-11-7 38,0 1 0,-1 0 0,1 0-1,-1 0 1,0 0 0,1 0 0,-1 0 0,0 0 0,0 0 0,1 0 0,-1 1 0,0-1-1,0 0 1,0 1 0,0-1 0,-1 1 0,1-1 0,0 1 0,-1-1 0,1 1-1,-1 0-37,0 0 59,0-1-1,0 1 0,-1 0 0,1-1 0,-1 1 0,1 0 0,-1-1 0,0 1 1,1-1-1,-1 1 0,0-1 0,0 1 0,0-1 0,0 0 0,0 1 0,-1-1 0,1 0 1,0 0-1,0 0 0,-1 0 0,1 0-58,-15 11 225,0-1-1,0-1 1,-1 0 0,-17 6-225,1-2-607,-1-2 0,-10 2 607,30-10-1028,0-1 0,0 0 0,0-2-1,0 1 1,-4-2 1028,-18-1-3237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40.442"/>
    </inkml:context>
    <inkml:brush xml:id="br0">
      <inkml:brushProperty name="width" value="0.05" units="cm"/>
      <inkml:brushProperty name="height" value="0.05" units="cm"/>
      <inkml:brushProperty name="color" value="#008C3A"/>
    </inkml:brush>
  </inkml:definitions>
  <inkml:trace contextRef="#ctx0" brushRef="#br0">1 429 8960,'2'1'4508,"10"4"-4595,-8-1 98,0-1 0,0 1 0,-1 0 0,0 0 1,1 0-1,-1 1 0,-1-1 0,1 1 0,1 3-11,4 7 44,-3-7 259,0-1 0,0 1 1,0-1-1,1 0 0,0-1 0,0 1 1,3 1-304,-8-8 102,0 1 0,0-1 0,0 1 0,0-1 1,0 1-1,0-1 0,0 0 0,0 1 1,0-1-1,0 0 0,0 0 0,0 0 1,0 0-1,0 0 0,0 0 0,0 0 1,0 0-1,0 0 0,0-1 0,0 1 1,0 0-1,0-1 0,0 1 0,0-1 0,0 1 1,0-1-103,3-2 296,1 0 0,0 0 1,-1-1-1,3-2-296,-2 1 162,115-107 771,-13 7-2165,37-37-1360,25-28-2202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43.871"/>
    </inkml:context>
    <inkml:brush xml:id="br0">
      <inkml:brushProperty name="width" value="0.05" units="cm"/>
      <inkml:brushProperty name="height" value="0.05" units="cm"/>
      <inkml:brushProperty name="color" value="#008C3A"/>
    </inkml:brush>
  </inkml:definitions>
  <inkml:trace contextRef="#ctx0" brushRef="#br0">0 30 6400,'9'3'379,"0"1"1,0 1-1,-1-1 1,0 2-1,0-1 1,0 1-1,-1 0 1,0 0-1,0 1 1,0 0-1,-1 0 1,0 1-1,2 3-379,8 18 335,-1-1 0,-2 2 0,-1 0 0,-1 0 0,6 32-335,3 5 131,-5-14 1572,0 5-1703,-15-57 103,0 0 0,0-1-1,0 1 1,1 0 0,-1-1-1,0 1 1,0 0 0,1-1-1,-1 1 1,0-1 0,1 1 0,-1 0-1,0-1 1,1 1 0,-1-1-1,1 1 1,0-1-103,-1 0 46,0 1 1,0-1-1,1 0 0,-1 0 0,0 0 1,1 0-1,-1 0 0,0 0 0,1 0 1,-1 0-1,0 0 0,0-1 1,1 1-1,-1 0 0,0 0 0,1 0 1,-1 0-1,0 0 0,0 0 0,1-1 1,-1 1-1,0 0 0,0 0 0,0 0 1,1 0-1,-1-1-46,16-21 1077,-12 15-1034,5-7-117,2 1 0,-1 1-1,1 0 1,1 0 0,0 1-1,1 1 1,0 0 0,1 0-1,0 1 1,0 1 0,1 1-1,-1 0 1,2 1 0,-1 0-1,1 1 1,9-1 74,-10 5-275,-15 1 268,0 0-1,0 1 0,1-1 0,-1 0 1,0 0-1,0 0 0,0 0 0,0 0 1,0 0-1,1 0 0,-1 1 0,0-1 1,0 0-1,0 0 0,0 0 0,0 0 1,0 1-1,0-1 0,0 0 0,0 0 0,0 0 1,0 0-1,0 1 0,1-1 0,-1 0 1,0 0-1,0 0 0,0 1 0,0-1 1,-1 0-1,1 0 0,0 0 0,0 0 1,0 1-1,0-1 0,0 0 0,0 0 1,0 0-1,0 0 8,-2 3-41,0 0 0,1 0 0,-2 0 0,1-1 0,0 1 0,0-1 0,-2 1 41,-19 18-191,-2-2 0,0 0 0,-1-1 0,-1-2 0,0-1 0,-8 2 191,29-14-398,0 0 1,-1 0 0,1 0 0,0-1 0,-1 0 0,0-1 0,1 0 0,-1 0 0,-6 1 397,12-2-166,0-1 0,0 1 0,0 0-1,0 0 1,0 0 0,0-1 0,0 1-1,0-1 1,0 1 0,0-1 0,0 1 0,0-1-1,0 1 1,0-1 0,0 0 0,1 1-1,-1-1 1,0 0 0,0 0 0,1 0 0,-1 0-1,1 0 1,-1 1 0,1-1 0,-1 0-1,1 0 1,0 0 0,-1 0 0,1 0 0,0-1 166,-1-2-548,0 0 0,1 0 0,0 0 1,0 1-1,0-1 0,0 0 0,2-4 548,8-30-2133</inkml:trace>
  <inkml:trace contextRef="#ctx0" brushRef="#br0" timeOffset="348.21">765 0 7552,'4'21'2880,"-2"-2"-2240,-4 13-96,-2-14-160,-1 7 0,-5 1 128,-1 6-192,-1-1-96,0 1-128,3 0-96,0 0 32,2-1-256,2-4 0,-2-3-896,5-8-384,2-5-1056,9-9-1152,5-13 1280</inkml:trace>
  <inkml:trace contextRef="#ctx0" brushRef="#br0" timeOffset="715.14">1010 145 6656,'0'1'64,"0"-1"1,0 0-1,0 0 0,0 0 1,0 0-1,0 0 1,0 0-1,0 0 0,0 0 1,0 0-1,0 0 0,0 1 1,0-1-1,0 0 1,0 0-1,0 0 0,0 0 1,0 0-1,0 0 1,0 0-1,0 0 0,0 0 1,0 0-1,0 0 0,0 0 1,0 0-1,0 0 1,1 1-1,-1-1 0,0 0 1,0 0-1,0 0 1,0 0-1,0 0 0,0 0 1,0 0-1,0 0 0,0 0 1,0 0-1,1 0 1,-1 0-1,0 0 0,0 0 1,0 0-1,0 0 1,0 0-1,0 0 0,0 0 1,0 0-1,0 0 1,0 0-1,0-1 0,1 1 1,-1 0-1,0 0 0,0 0 1,0 0-1,0 0 1,0 0-1,0 0 0,0 0-64,-5 8 995,-4 0-687,0 0-1,1 1 0,0 0 1,0 0-1,1 1 0,0 0 1,1 0-1,0 1 1,-2 6-308,5-10 56,0 0 0,1 1 0,0-1 1,0 1-1,0 0 0,1 0 1,1-1-1,-1 1 0,1 0 0,1 0 1,0 0-1,0 0 0,0 0 1,1-1-1,0 3-56,0-4 72,0-1 0,0 0 0,1 0-1,-1 1 1,1-1 0,0-1 0,1 1 0,-1 0 0,1-1 0,0 0 0,0 0 0,0 0 0,1 0-1,-1 0 1,1-1 0,0 0 0,0 0 0,0-1 0,0 1 0,1-1 0,-1 0 0,1 0 0,-1-1-1,1 0 1,-1 0 0,5 0-72,1 1-466,-1-2 0,0 0 0,1 0 0,-1-1 0,1 0-1,7-2 467,-7 0-1603,0 0 0,0-1 0,0 0-1,-1 0 1,9-6 1603,21-16-3877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42.454"/>
    </inkml:context>
    <inkml:brush xml:id="br0">
      <inkml:brushProperty name="width" value="0.05" units="cm"/>
      <inkml:brushProperty name="height" value="0.05" units="cm"/>
      <inkml:brushProperty name="color" value="#008C3A"/>
    </inkml:brush>
  </inkml:definitions>
  <inkml:trace contextRef="#ctx0" brushRef="#br0">0 172 8064,'21'19'2976,"5"0"-2304,11 13-256,-20-19-320,8 5-128,-2 0 64,4 3 0,-4-2 64,-2-3-64,-2-2-928,-1-7-448,-4-5-704,-2-9-1408,-3-14 832</inkml:trace>
  <inkml:trace contextRef="#ctx0" brushRef="#br0" timeOffset="369.01">372 29 5888,'-2'24'6125,"-9"37"-4151,6-38-1396,-28 214 489,10-61-1707,13-119-3446,10-57 4006,0 0 0,0 0 0,0 0 0,0 0 0,0 0 0,1-1 0,-1 1 0,0 0 0,0 0 0,0 0 0,0 0 0,0 0 0,0 0 0,0 0 0,0 0 0,0 0 0,1 0 0,-1 0 0,0 0 0,0-1 0,0 1 0,0 0 0,0 0 0,0 0 0,0 0 0,1 0 0,-1 0 0,0 0 0,0 0 0,0 0 0,0 0 0,0 0 0,0 0 0,1 1 0,-1-1 0,0 0 0,0 0 0,0 0 0,0 0 0,0 0 0,0 0 0,0 0 0,0 0 0,1 0 0,-1 0 0,0 0 0,0 0 0,0 0 0,0 1 0,0-1 0,0 0 0,0 0 0,0 0 0,0 0 0,0 0 0,0 0 0,0 0 0,0 1 0,0-1 0,0 0 0,0 0 0,0 0 80,14-17-3610</inkml:trace>
  <inkml:trace contextRef="#ctx0" brushRef="#br0" timeOffset="716.91">596 178 7296,'0'1'153,"0"0"0,0 0 0,0 0 0,0 0 1,0 0-1,0 0 0,0 0 0,1 0 0,-1 1 0,1-1 1,-1 0-1,0-1 0,1 1 0,0 0 0,-1 0 0,1 0 0,-1 0 1,1 0-1,0 0 0,0-1 0,0 1 0,0 0-153,0 0 95,1 0 0,0-1 0,-1 1 0,1 0 0,0-1 0,0 1 0,0-1 0,0 1 0,-1-1 0,1 0 0,0 0 0,1 0-95,4-1 157,1 1 1,-1-1 0,1-1 0,-1 0 0,0 0 0,2-1-158,2-1 38,1-1 1,-1 0-1,0-1 1,-1 0-1,7-5-38,-13 8 5,0-1 1,1 1-1,-1-1 0,0 0 1,-1 0-1,1 0 0,-1 0 0,1-1 1,-1 1-1,-1-1 0,1 0 1,-1 0-1,2-3-5,-4 7-5,0 0-1,1 1 1,-1-1 0,0 0 0,0 0-1,0 0 1,0 0 0,0 1 0,0-1-1,0 0 1,0 0 0,0 0 0,0 1-1,0-1 1,0 0 0,-1 0 0,1 0-1,0 1 1,-1-1 0,1 0 0,-1 0 5,1 0-6,-1 1 0,1 0 0,-1-1 0,1 1 0,-1-1 0,0 1 0,1 0 0,-1 0 0,0-1 0,1 1 0,-1 0 0,0 0 0,1 0 0,-1 0 0,0 0 0,1 0 1,-1 0-1,0 0 0,1 0 0,-1 0 6,-2 0-25,0 1 0,0-1 1,1 1-1,-1 0 0,0 0 0,1 0 1,-1 0-1,1 0 0,-1 1 0,1-1 1,-1 1 24,-2 3 36,0 1 0,0-1 1,0 1-1,1 0 0,0 1 1,0-1-1,1 1 0,-1-1 1,1 1-1,1 0 0,0 0 1,0 1-1,0-1 0,1 0 1,0 0-1,0 1 0,0-1 1,1 1-1,1-1 1,-1 1-1,1-1 0,0 0 1,1 1-1,0-1 0,0 0 1,1 0-1,0 2-36,-2-7-150,0 0-1,0 0 1,1 0 0,-1 0 0,0 0-1,1-1 1,-1 1 0,1 0-1,-1-1 1,1 1 0,0-1 0,0 0-1,-1 0 1,1 1 0,0-1-1,0 0 1,0-1 0,0 1 0,1 0-1,-1 0 1,0-1 0,0 0-1,0 1 1,1-1 0,-1 0 0,0 0-1,0 0 1,3 0 150,23-7-2949</inkml:trace>
  <inkml:trace contextRef="#ctx0" brushRef="#br0" timeOffset="1083.83">1257 1 7424,'-17'3'2055,"12"-3"-1709,0 1 0,0 0 1,0 1-1,1-1 0,-1 1-346,-28 11-25,1 1 1,1 1-1,-29 20 25,58-34-25,-1 1-1,1 0 1,-1 0 0,1 0 0,0 0 0,0 0 0,0 0 0,0 1 0,0-1 0,0 1-1,1-1 1,-1 3 25,1-4-9,1 0 0,0 1 0,-1-1 0,1 0 0,0 1 0,0-1 0,0 1 0,0-1 0,1 0 0,-1 1 0,0-1 0,0 0 0,1 1 0,-1-1 0,1 0 0,-1 1 0,1-1-1,0 0 1,-1 0 0,1 0 0,0 1 0,0-1 0,0 0 0,0 0 0,0 0 0,0 0 0,0-1 0,0 2 9,8 4 129,-1-1 0,0 1-1,1-1 1,0-1 0,1 0 0,-1 0 0,5 1-129,-4-2 368,-1 0-1,1 1 1,-1 1 0,-1-1 0,1 1 0,-1 1 0,6 4-368,-12-9 105,-1 0 0,0 0-1,0 0 1,0 0 0,0 0 0,0 0-1,0 0 1,-1 1 0,1-1-1,0 0 1,-1 0 0,1 1-1,-1-1 1,1 0 0,-1 1 0,1-1-1,-1 1 1,0-1 0,0 1-1,0-1 1,0 0 0,0 2-105,0-1 69,-1 0 1,0 0-1,1 0 0,-1-1 1,0 1-1,0 0 0,0 0 1,0-1-1,-1 1 0,1 0 1,0-1-1,-1 1 0,1-1 1,-2 1-70,-4 4-152,-1-1 0,0 0 0,0 0 0,0-1 0,-1 0 0,-3 1 152,10-4-93,-29 9-1992,30-10 1809,-1 1 1,1-1-1,-1 0 1,1 0-1,-1 0 1,1 0-1,-1 0 1,1 0-1,-1 0 1,1 0-1,-1-1 0,1 1 1,-1 0-1,1-1 1,0 1-1,-1-1 1,1 0-1,0 1 1,-1-1 275,2 0-149,0 1 0,-1 0 1,1-1-1,0 1 0,-1 0 1,1-1-1,0 1 0,0-1 1,0 1-1,-1-1 0,1 1 1,0 0-1,0-1 0,0 1 1,0-1-1,0 1 0,0-1 1,0 1-1,0-1 0,0 1 1,0-1-1,0 1 0,0 0 1,0-1 148,7-19-3168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50.053"/>
    </inkml:context>
    <inkml:brush xml:id="br0">
      <inkml:brushProperty name="width" value="0.05" units="cm"/>
      <inkml:brushProperty name="height" value="0.05" units="cm"/>
      <inkml:brushProperty name="color" value="#008C3A"/>
    </inkml:brush>
  </inkml:definitions>
  <inkml:trace contextRef="#ctx0" brushRef="#br0">0 77 4224,'0'0'1445,"1"0"-912,5 0-277,0 0 0,0-1 0,0 0 0,-1 0 0,1-1 0,0 1 0,-1-1 0,1-1 0,-1 1 0,0-1 0,4-2-256,-5 2 38,1 0-1,-1 0 1,0 0-1,0-1 1,4-3-38,-8 6-20,1 0 1,0 0-1,0 0 1,-1 1-1,1-2 1,-1 1 0,1 0-1,-1 0 1,1 0-1,-1 0 1,1 0 0,-1 0-1,0-1 20,0 1-27,0 0 0,0 1 1,0-1-1,0 0 0,0 1 0,-1-1 0,1 1 1,0-1-1,0 0 0,-1 1 0,1-1 0,0 1 0,-1-1 1,1 1-1,-1-1 0,1 1 0,-1-1 0,1 1 0,-1-1 1,1 1-1,-1 0 0,1-1 0,-1 1 0,1 0 1,-1-1-1,0 1 27,-2-1 39,0 0 1,0 1-1,0-1 0,0 1 1,0-1-1,0 1 1,0 0-1,0 0 1,0 0-1,0 1 0,0-1 1,-1 1-1,1 0 1,1 0-1,-1 0 0,0 0 1,0 0-1,-2 2-39,3-2 102,-1 0 0,1 0 0,-1 0 0,1 1-1,0 0 1,-1-1 0,1 1 0,0 0 0,0 0 0,1 0-1,-1 0 1,0 0 0,1 1 0,-1-1 0,1 0 0,-1 1-1,1-1 1,0 1 0,0-1 0,1 1 0,-1 1-102,1 0 125,0 0 0,0 0 1,1 0-1,0 0 0,0 0 1,0 0-1,0 0 1,0 0-1,1 0 0,0 0 1,0-1-1,0 1 0,0-1 1,0 1-1,1-1 0,0 0 1,-1 0-1,1 0 0,1 0 1,-1 0-1,1 0-125,3 2 80,0 0 1,0 0-1,0-1 0,1 0 0,-1 0 0,1-1 1,0 0-1,0 0 0,0-1 0,2 1-80,-5-2-189,0-1-1,-1 1 1,1-1-1,0 0 1,0 0-1,0 0 0,-1-1 1,1 0-1,0 0 1,0 0-1,-1 0 1,1-1-1,2-1 190,34-20-3370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54.306"/>
    </inkml:context>
    <inkml:brush xml:id="br0">
      <inkml:brushProperty name="width" value="0.05" units="cm"/>
      <inkml:brushProperty name="height" value="0.05" units="cm"/>
      <inkml:brushProperty name="color" value="#008C3A"/>
    </inkml:brush>
  </inkml:definitions>
  <inkml:trace contextRef="#ctx0" brushRef="#br0">6 0 11776,'0'10'4480,"3"3"-3489,-3 17-5278,-9-15-2657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51.118"/>
    </inkml:context>
    <inkml:brush xml:id="br0">
      <inkml:brushProperty name="width" value="0.05" units="cm"/>
      <inkml:brushProperty name="height" value="0.05" units="cm"/>
      <inkml:brushProperty name="color" value="#008C3A"/>
    </inkml:brush>
  </inkml:definitions>
  <inkml:trace contextRef="#ctx0" brushRef="#br0">1 451 7552,'15'19'2880,"-6"-6"-2240,6 6-96,-9-8-160,2 2-288,-1 4-64,-5 2-352,-2 3-128,-5-4-1600,-7-5-672,-9-8 192,0-10 160</inkml:trace>
  <inkml:trace contextRef="#ctx0" brushRef="#br0" timeOffset="437.12">296 33 6016,'37'92'3252,"-14"-40"-3086,18 46-125,11 27 324,3 26-365,-49-132 195,-3-8 339,0-1 0,1 1 0,4 6-534,-8-16 60,0-1-1,1 1 1,-1-1 0,0 0 0,0 1-1,1-1 1,-1 1 0,0-1 0,1 0-1,-1 1 1,1-1 0,-1 0-1,0 1 1,1-1 0,-1 0 0,1 0-1,-1 1 1,1-1 0,-1 0-1,1 0 1,-1 0 0,1 0 0,-1 0-1,1 1 1,-1-1 0,1 0 0,-1 0-1,1 0 1,-1-1 0,1 1-1,-1 0 1,1 0 0,-1 0 0,1 0-1,-1 0 1,1 0 0,-1-1 0,1 1-1,-1 0-59,20-16 857,-14 11-768,7-5-92,0 1 0,1 0 1,0 1-1,0 0 0,1 1 1,0 1-1,0 0 0,3 0 3,3 0-65,0 1 0,1 1 0,0 1 0,-1 1 0,19 0 65,-34 2-54,0 1-1,0-1 1,1 1 0,-1 0 0,0 1-1,3 0 55,-8-1-14,0-1-1,0 0 0,-1 1 1,1-1-1,0 1 0,0-1 0,0 1 1,-1-1-1,1 1 0,0-1 0,-1 1 1,1-1-1,0 1 0,-1 0 0,1 0 1,-1-1-1,1 1 0,-1 0 1,1 0 14,-1 0-15,0 0 1,0 0 0,0 0-1,0 0 1,-1 0 0,1 0 0,0 0-1,0 0 1,-1 0 0,1 0 0,0 0-1,-1 0 1,1-1 0,-1 1 0,1 0-1,-1 0 1,0 0 0,1-1 0,-1 1-1,0 0 1,1-1 0,-1 1 0,0 0 14,-6 4 3,1 0 0,-1 0 0,0-1 1,0 0-1,-1 0 0,1-1 1,-1 1-1,0-2 0,0 1 1,0-1-1,-1 0-3,-11 2-47,1-1 1,-2-1 0,1-1-1,-2 0 47,8-1-521,-1-1 0,1 0 0,0-1 0,0 0 0,0-1 0,0-1 0,1 0 0,-1-1 0,1 0 0,-1-2 521,-4-6-3333,10 0 442</inkml:trace>
  <inkml:trace contextRef="#ctx0" brushRef="#br0" timeOffset="851.16">805 533 3200,'16'1'354,"90"2"1894,-86-4-992,1 0 0,-1-1 0,1-1 0,1-2-1256,-16 3 483,1 0-1,-1 0 1,0-1-1,0 0 0,0 0 1,0-1-1,-1 1 1,2-2-483,-6 3 158,1 1 1,-1 0 0,0 0-1,1-1 1,-1 1 0,0-1 0,0 1-1,0-1 1,0 1 0,0-1-1,-1 1 1,1-1 0,0 0-1,0 0-158,-1 0 75,0 1 1,0 0-1,0 0 0,0 0 0,-1-1 0,1 1 0,0 0 0,0 0 0,-1 0 0,1-1 0,0 1 0,-1 0 0,0 0 0,1 0 0,-1 0 1,1 0-1,-1 0 0,0 0 0,0 0 0,0 0 0,1 1 0,-1-1 0,-1 0-75,-1-2-68,-1 1 1,0-1-1,0 1 0,0 0 1,0 1-1,0-1 1,-1 1-1,1 0 0,0 0 1,-1 0-1,1 0 0,0 1 1,-1 0-1,1 0 0,-1 0 1,1 0-1,-1 1 0,0 0 68,0-1-209,0 1-1,0 0 1,1 0-1,-1 1 1,0-1-1,1 1 1,-1 0-1,1 0 0,0 1 1,-1-1-1,1 1 1,0 0-1,1 0 1,-1 0-1,0 1 1,-2 2 209,5-4-94,0 0 0,0 0 1,0 0-1,0 0 0,0 1 1,0-1-1,1 0 0,-1 0 0,1 1 1,-1-1-1,1 0 0,0 1 1,0-1-1,0 0 0,0 1 1,0-1-1,1 0 0,-1 0 1,1 1-1,-1-1 0,1 0 1,0 0-1,1 2 94,-2-3 33,1 1-1,0-1 1,0 0 0,0 1-1,0-1 1,0 0 0,1 0-1,-1 1 1,0-1-1,0 0 1,1 0 0,-1-1-1,1 1 1,-1 0 0,1 0-1,-1-1 1,1 1 0,-1-1-1,1 1 1,-1-1 0,1 1-1,0-1 1,-1 0-1,1 0 1,0 0 0,-1 0-1,1 0 1,0-1 0,-1 1-1,1 0 1,0-1 0,-1 1-1,1-1-32,1 0 233,1-1 0,-1 1 0,0-1-1,0 0 1,0 0 0,0 0 0,0-1 0,-1 1-1,1-1 1,-1 0 0,0 1 0,1-1 0,-1 0 0,0-1-233,1 0 373,1-1 0,0 1 0,0-1 0,3-1-373,-7 5-6,1 1 0,0-1 0,0 1 0,-1 0-1,1-1 1,0 1 0,0 0 0,0 0 0,0-1 0,-1 1 0,1 0-1,0 0 1,0 0 0,0 0 0,0 0 0,0 0 0,0 0 0,-1 1 0,1-1-1,0 0 1,0 0 0,0 1 0,0-1 0,-1 0 0,1 1 0,0-1-1,0 1 1,-1-1 6,22 18-605,-19-16 598,9 10-171,16 14 32,29 21 146,-48-41-364,0 1 1,1-1-1,0-1 1,0 0-1,1 0 1,-1-1 0,1-1-1,8 2 364,-15-4-320,0 0 0,0 0-1,-1-1 1,1 0 0,0 0-1,0 0 1,0 0-1,0-1 1,0 1 0,0-1-1,0 0 1,-1 0 0,1-1-1,0 1 1,0-1 320,2-2-765,-1 0-1,0 0 1,0 0 0,1-2 765</inkml:trace>
  <inkml:trace contextRef="#ctx0" brushRef="#br0" timeOffset="1200.08">1252 1 6272,'-9'11'2368,"9"0"-1856,6 6-64,-3-6-160,3 8 32,2 10 128,8 10-224,1 6-64,8 4-96,4-2-64,7 1 32,0-6-960,2-2-416,1-6-928,3-7-896,0-11 1184</inkml:trace>
  <inkml:trace contextRef="#ctx0" brushRef="#br0" timeOffset="1550.04">1940 404 6656,'3'-19'2464,"-6"9"-1920,-6-1-160,3 5-128,-5 4-448,-10-1-96,-3 3 64,-3 3 128,-6 5 64,3 3-64,-3 4 64,0 4-192,4 0-96,2-2-960,6 2-1632,4 0 352</inkml:trace>
  <inkml:trace contextRef="#ctx0" brushRef="#br0" timeOffset="1551.04">1652 543 3456,'8'-3'716,"0"-1"-1,-1 0 1,5-4-716,-10 7 355,0 0-1,0-1 1,0 1 0,0-1-1,-1 1 1,1-1-1,0 0 1,-1 0 0,0 0-1,1 0 1,-1 0-1,0 0 1,0 0 0,0 0-1,1-2-354,-3 3 29,1 1-1,0 0 1,0-1-1,0 1 1,0 0-1,0-1 0,0 1 1,1-1-1,-1 1 1,0 0-1,0-1 1,0 1-1,0 0 1,0-1-1,1 1 0,-1-1 1,0 1-1,0 0 1,0 0-1,1-1 1,-1 1-1,0 0 1,1-1-1,-1 1 0,0 0 1,0 0-1,1 0 1,-1-1-1,1 1 1,-1 0-1,0 0 1,1 0-1,-1 0 0,0 0 1,1-1-1,-1 1 1,1 0-1,-1 0 1,0 0-1,1 0 1,-1 0-1,0 0 0,1 0 1,-1 1-29,17 10-478,-5-2 643,17 10 541,22 8-706,-40-22-74,0 0 0,0 0 0,1-2 0,0 1-1,0-2 1,7 2 74,-15-4-331,0 0-1,-1 0 1,1 0 0,0 0-1,-1-1 1,1 1-1,0-1 1,-1 0 0,1 0-1,-1 0 1,1-1-1,-1 1 1,1-1-1,-1 0 1,0 0 0,0 0-1,0 0 1,0 0-1,0-1 1,-1 1 0,1-1-1,-1 0 1,1 0-1,-1 0 1,0 0-1,0 0 1,-1-1 0,2-2 331,9-20-1787</inkml:trace>
  <inkml:trace contextRef="#ctx0" brushRef="#br0" timeOffset="1900.94">2050 308 3584,'3'9'539,"0"-1"-1,1 1 1,0-1-1,0 1 1,1-1 0,2 3-539,33 49 2058,27 56-2058,-64-104 748,-3-12-699,0 0 0,0 0-1,0 1 1,0-1 0,0 0 0,-1 0 0,1 0 0,0 0 0,0 0 0,0 0 0,0 0-1,-1 1 1,1-1 0,0 0 0,0 0 0,0 0 0,-1 0 0,1 0 0,0 0 0,0 0-1,0 0 1,-1 0 0,1 0 0,0 0 0,0 0 0,0 0 0,-1 0 0,1 0 0,0-1-1,0 1 1,0 0 0,0 0 0,-1 0 0,1 0-49,-21-13 2038,13 7-1689,0-1 1,0 0-1,1 0 0,0 0 0,-3-5-349,7 7 64,0 1 0,0-1 0,1 1-1,-1-1 1,1 0 0,0 0 0,0 0 0,1 0 0,0 0-1,0-1 1,-1-2-64,2 7-14,0-1 1,0 1-1,0 0 0,0-1 0,1 1 0,-1 0 1,0-1-1,0 1 0,1 0 0,-1-1 0,1 1 0,0 0 1,-1-1-1,1 1 0,0 0 0,-1 0 0,1 0 1,0 0-1,0 0 0,0 0 0,0 0 0,0 0 1,0 0-1,0 0 0,1 1 0,-1-1 0,0 0 1,0 1-1,1-1 0,-1 1 0,0-1 0,1 1 1,-1 0-1,1-1 14,3 0-46,0 0 1,0 1 0,0-1-1,0 1 1,1 0 0,-1 0 0,0 1-1,3 0 46,4 2-61,-1 0 1,0 0-1,1 1 0,-1 0 0,-1 1 0,1 1 1,7 5 60,-3-1-893,-1 0 1,-1 1 0,0 1 0,11 13 892,-3-5-388,-5-9 5266,4-2 4231</inkml:trace>
  <inkml:trace contextRef="#ctx0" brushRef="#br0" timeOffset="2846.94">2777 377 7168,'-6'-1'311,"-1"-1"1,1 1 0,0 0 0,0 1-1,-1 0 1,1 0 0,0 0-1,-1 1 1,1 0 0,0 0 0,0 0-1,0 1 1,-4 1-312,6-1 51,0-1 0,1 1 0,-1 0 0,0 0 0,1 0 1,-1 1-1,1-1 0,0 1 0,0 0 0,0 0 0,0 0 0,1 0 0,-1 0 0,1 1 0,0-1 0,0 1 1,0 0-1,0-1 0,0 1 0,1 0 0,0 1-51,0-3 32,0 1 0,1-1 1,0 1-1,-1-1 0,1 1 0,0-1 1,0 0-1,1 1 0,-1-1 0,0 1 0,1-1 1,0 1-1,-1-1 0,1 0 0,0 0 1,0 1-1,1 1-32,1-1-6,-1 0 0,1 1 0,0-1 0,0 0 0,0 0 0,0 0 0,0-1 0,1 1 0,-1-1 0,1 0 6,8 4-150,-1-1 1,0 0-1,1 0 0,0-2 0,0 1 0,9 0 150,-10-2-255,1-1 0,-1 0 0,1-1-1,-1 0 1,1-1 0,-1 0 0,1-1-1,10-2 256,0-3-713,0 0-1,-1-2 1,0 0-1,0-2 714,-16 10 123,0-1-1,0 0 0,0 1 0,0 0 1,0 0-1,0 1 0,0-1 0,0 1 1,0 0-1,1 1-122,1-1 329,1 0 0,-1-1 0,1 0 0,1 0-329,-7 0 70,18-3 745,-1-1-1,1-1 1,8-5-815,-23 9 69,0 0 0,-1 0 0,0-1 0,1 1-1,-1-1 1,0 0 0,0 0 0,-1 0 0,1-1 0,0 0 0,-1 1 0,0-1 0,0 0 0,0-1-1,-1 1 1,1 0 0,-1-1-69,-1 4-18,-1-1 0,0 1-1,1 0 1,-1-1 0,0 1 0,1-1-1,-1 1 1,0 0 0,0-1 0,0 1-1,0-1 1,0 1 0,-1 0 0,1-1-1,0 1 1,-1-1 0,1 1 0,-1 0-1,1-1 1,-1 1 0,0-1 18,-1 0-31,1 0 1,-1 0 0,0 1 0,0-1-1,0 0 1,0 1 0,0 0-1,0-1 1,0 1 0,0 0-1,0 0 1,-1 0 30,-3-2-50,-1 1-1,1 1 1,0-1 0,-1 1 0,0 0-1,1 0 1,-1 1 0,1 0-1,-3 0 51,6 1 0,-1-1 0,0 1 1,0 0-1,1 0 0,-1 0 0,1 0 0,-1 1 0,1-1 0,-1 1 0,1 0 0,0 0 0,0 0 0,0 1 0,0-1 1,0 1-1,1-1 0,-1 1 0,1 0 0,-1 0 0,1 0 0,-1 3 0,1-3 56,1 0 0,0-1 0,0 1 1,1 0-1,-1 1 0,0-1 0,1 0 0,0 0 0,0 0 0,0 0 1,0 0-1,0 0 0,0 0 0,1 0 0,0 0 0,-1 1 0,1-2 1,0 1-1,1 0 0,-1 0 0,0 0 0,1 0 0,0-1 0,-1 1 0,1-1 1,2 2-57,3 4 115,1 0 0,0-1 0,1 0 0,0-1 0,0 0 0,0 0 0,1-1 0,-1 0 0,1 0 0,3 0-115,18 5-325,0 0 1,27 4 324,-27-9-628,1-1 0,-1-1 0,1-2 0,-1-1 0,1-1 0,-1-2 0,0-1 0,1-1 0,-2-2 0,1-2 0,-1 0 0,0-2 628,-20 7 367,0 0 0,-1-1 0,1-1 0,-1 1-1,0-1 1,1-1-367,-8 4 258,1 1 0,-1 0-1,1-1 1,-1 0 0,0 1-1,0-1 1,0 0 0,0 0-1,1-3-257,-3 5 115,1-1-1,-1 0 1,1 1-1,-1-1 1,1 0-1,-1 0 1,0 0-1,0 1 1,0-1-1,0 0 1,0 0-1,-1 0 1,1 1-1,0-1 1,-1 0-1,1 0 1,-1 1-1,0-2-114,-1 0 14,-1-1 0,1 1-1,0 0 1,-1 1 0,0-1 0,1 0-1,-1 1 1,0 0 0,-1-1 0,1 1-1,0 0 1,0 1 0,-1-1-1,1 1 1,-1-1 0,-1 1-14,-8-3-107,0 0 0,-1 1 0,-12-2 107,11 4-45,1 0 0,-1 0 0,0 2 0,1 0 0,-9 2 45,14-2-50,0 1 1,1 0-1,-1 0 0,1 1 1,0 0-1,0 1 0,0 0 1,0 0-1,-6 6 50,12-9-25,-1 1 0,1-1 1,1 1-1,-1 0 0,0 0 0,0 0 0,1 0 1,-1 0-1,1 0 0,-1 0 0,1 1 1,0-1-1,0 0 0,0 1 0,0-1 0,1 1 1,-1-1-1,1 1 0,-1 2 25,1-3 4,1 0 1,-1 0-1,0 1 0,1-1 0,-1 0 0,1 0 1,0 0-1,0 0 0,0 0 0,0 0 1,0 0-1,0 0 0,1 0 0,-1-1 1,1 1-1,-1 0 0,1-1 0,-1 1 1,1-1-1,0 0 0,0 0 0,0 1 1,1 0-5,4 1 62,0 0 0,0 0-1,0-1 1,0 0 0,0 0 0,0-1 0,1 0 0,-1 0 0,0 0 0,1-1 0,-1 0 0,1-1 0,-1 1 0,0-2 0,1 1 0,1-1-62,1-1-70,-1 0 1,0 0 0,0 0 0,0-1-1,0-1 1,-1 0 0,1 0 0,-1 0-1,-1-1 1,1 0 0,-1-1 0,2-2 69,-2 1-269,-1 0 1,-1 0 0,0-1-1,0 0 1,-1 0 0,0 0-1,0 0 1,-1-1 0,0 1 0,-1-1-1,0 0 1,0 0 0,-1 0-1,-1 0 1,1 0 0,-2 0-1,1 0 1,-3-6 268,1-2 22,-2 0 1,0 0-1,-1 1 0,0 0 0,-2 0 1,0 1-1,-1-1 0,0 1 0,-11-14-22,16 26 292,-1 0-1,1 0 0,-1 0 1,-4-3-292,8 7 50,-1-1 1,1 1-1,-1 0 1,1-1-1,-1 1 1,0 0-1,1-1 1,-1 1-1,0 0 1,1-1 0,-1 1-1,0 0 1,1 0-1,-1 0 1,0 0-1,1 0 1,-1 0-51,0 0 34,1 0 1,0 0 0,-1 1-1,1-1 1,0 0-1,-1 1 1,1-1-1,0 0 1,-1 1-1,1-1 1,0 0 0,0 1-1,-1-1 1,1 1-1,0-1 1,0 0-1,0 1 1,0-1 0,0 1-1,0-1 1,-1 1-1,1-1 1,0 0-1,0 1 1,0-1-1,0 1 1,0-1 0,1 1-1,-1-1 1,0 1-35,0 7 384,1 1 0,0-1 0,1 1 0,0-1 0,0 0 0,3 7-384,23 50 1486,-19-47-1132,6 13 165,1 0 0,14 19-519,-20-36-310,1 0 0,0 0 0,1-1 0,0 0 0,1-1 0,3 2 310,-10-10-512,-1 0 0,1 0 0,0-1 0,0 0 0,5 2 512,1-1-1805,0-1 0,10 2 1805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50.418"/>
    </inkml:context>
    <inkml:brush xml:id="br0">
      <inkml:brushProperty name="width" value="0.05" units="cm"/>
      <inkml:brushProperty name="height" value="0.05" units="cm"/>
      <inkml:brushProperty name="color" value="#008C3A"/>
    </inkml:brush>
  </inkml:definitions>
  <inkml:trace contextRef="#ctx0" brushRef="#br0">0 0 8064,'6'19'3072,"2"0"-2400,11 17-160,-7-15-224,3 11-256,0 5 64,3 1 0,-1 4 32,1 3-64,1-6-128,-2-1 32,1-4-736,-3-2-384,-4-8-4672,13-27 2912</inkml:trace>
  <inkml:trace contextRef="#ctx0" brushRef="#br0" timeOffset="349.9">480 234 8832,'-1'1'397,"-1"0"1,1 1-1,-1-1 1,1 0 0,-1 0-1,1 0 1,-1 0-1,0 0 1,-1 0-398,-28 5-749,1 0-459,26-4 1149,-36 13-87,37-14 84,0 1 0,0-1-1,0 1 1,0 0 0,0 0-1,1 1 1,-1-1-1,1 0 1,-1 1 0,1-1-1,0 1 63,1-2-41,1 0-1,0 0 1,-1-1-1,1 1 1,0 0-1,0 0 1,-1 0-1,1-1 1,0 1-1,0 0 1,0 0-1,0 0 0,0 0 1,0 0-1,0-1 1,0 1-1,1 0 1,-1 0-1,0 0 1,0-1-1,1 1 1,-1 0-1,0 0 1,1-1-1,-1 1 1,1 0-1,-1 0 0,1-1 1,0 1-1,-1-1 1,1 1-1,0 0 42,2 2-38,0-1 0,1 1 0,-1-1 0,1 1 0,-1-1 0,2 0 38,53 23 399,-43-20 96,-1 1 0,1 0-1,-1 2 1,0-1-1,0 2 1,-1 0-1,3 4-494,-14-13 64,-1 1-1,0 0 1,0 0-1,0-1 1,-1 1-1,1 0 1,0 0-1,0 0 1,0 0-1,-1 0 1,1 0-1,0 0 1,-1 1 0,1-1-1,-1 0 1,0 0-1,1 0 1,-1 1-1,0-1 1,0 0-1,1 0 1,-1 1-1,0-1 1,0 0-1,-1 0 1,1 1-1,0 0-63,-1-1 17,-1 1 1,1 0-1,0 0 0,-1-1 0,1 1 1,-1-1-1,1 1 0,-1-1 0,0 0 0,0 0 1,0 0-1,0 0 0,0 0 0,0 0 1,-1 0-18,-6 3-361,-24 10-1486,31-14 1324,0 1-1,0 0 1,-1-1-1,1 1 0,0-1 1,0 0-1,-1 0 1,1 0-1,0 0 0,0 0 1,-1 0-1,-1-1 524,-3-5-3173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53.337"/>
    </inkml:context>
    <inkml:brush xml:id="br0">
      <inkml:brushProperty name="width" value="0.05" units="cm"/>
      <inkml:brushProperty name="height" value="0.05" units="cm"/>
      <inkml:brushProperty name="color" value="#933DC1"/>
    </inkml:brush>
  </inkml:definitions>
  <inkml:trace contextRef="#ctx0" brushRef="#br0">23 45,'-1'-2,"-7"2,2 0,0 3,4 6,8 62,8 15,-7-52,-5-27,1 13,-3-26,1 13,1-21,10-15,-9 22,4-10,6-25,12-16,-18 41,9-19,-13 39,4-16,42-28,-35 39,-8 2,9 15,-4-8,2 24,-8-23,11 38,-7-22,-9 7,2-20,1 16,-2-21,0 8,-1-13,0-1</inkml:trace>
  <inkml:trace contextRef="#ctx0" brushRef="#br0" timeOffset="435">496 21,'-5'0,"-3"0,-5 4,-1 1,-30 31,1 16,42-20,1-26,18 24,-9-15,17-6,-9 2,14-10,-9 5,-2-12,1-12,-14 13,6-6,-14-33,-4-4,3 33,-1-15,-32 2,22 26,13 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48.421"/>
    </inkml:context>
    <inkml:brush xml:id="br0">
      <inkml:brushProperty name="width" value="0.05" units="cm"/>
      <inkml:brushProperty name="height" value="0.05" units="cm"/>
      <inkml:brushProperty name="color" value="#008C3A"/>
    </inkml:brush>
  </inkml:definitions>
  <inkml:trace contextRef="#ctx0" brushRef="#br0">9 45 7168,'-1'0'76,"1"0"1,0 0-1,0-1 1,0 1-1,-1 0 1,1 0-1,0 0 1,0 0-1,0 0 1,-1 0-1,1 0 1,0 0-1,0 0 1,-1 0-1,1 0 1,0 0-1,0 0 1,0 1-1,-1-1 1,1 0-1,0 0 1,0 0-1,0 0 1,0 0-1,-1 0 1,1 0-1,0 0 1,0 1-1,0-1 1,0 0-1,-1 0 1,1 0-1,0 0 1,0 1-1,0-1 1,0 0-1,0 0 1,0 0-1,0 1-76,-2 12 663,7 22-1590,-4-26 1200,7 37-92,2 0 0,2 0 1,3-1-1,2 2-181,-4-8 442,-7-22 392,0 0 0,1 0 0,3 4-834,-9-20 98,-1 0 1,1-1-1,-1 1 1,1 0-1,0 0 1,0 0-1,-1-1 0,1 1 1,0-1-1,0 1 1,0 0-1,0-1 1,0 1-1,0-1 1,0 0-1,0 1 1,0-1-1,0 0 0,0 0 1,0 1-1,0-1 1,0 0-1,0 0-98,28-3 559,-15 0-561,11 0-115,20-2-13,18 2 130,-51 3-63,1 0-1,-1 1 0,1 0 0,-1 1 0,1 1 1,-1 0-1,4 2 64,-14-5-25,-1 1-1,0-1 1,0 1-1,0-1 1,0 1 0,0-1-1,1 1 1,-1 0 0,0 0-1,-1 0 1,1-1 0,0 1-1,0 0 1,0 0 0,0 1 25,-1-1-7,1 0 0,-1-1 0,0 1 0,0 0 0,1 0 0,-1-1 0,0 1 0,0 0 0,0 0 0,0-1 1,0 1-1,0 0 0,0 0 0,-1-1 0,1 1 0,0 0 0,0 0 0,0-1 0,-1 1 7,0 2 1,-1-1 1,1 0-1,-1 1 0,0-1 1,1 0-1,-1 0 0,0 0 1,0 0-1,-1-1 0,1 1 1,0 0-1,-2 0-1,-8 4-5,0 0 0,0-1 0,0 0 0,-1-1 0,-12 2 5,16-4-641,0 0 1,-1-1 0,1 0 0,-1-1 0,1 0 0,-1 0 0,1-1-1,-7-2 641,1-2-2576,5-5-202</inkml:trace>
  <inkml:trace contextRef="#ctx0" brushRef="#br0" timeOffset="348.25">307 420 4736,'125'6'6928,"-113"-6"-6658,13 0 599,0-1 0,16-3-869,-35 3 80,0 0 0,0 0-1,0-1 1,0 0 0,0 0 0,0 0-1,0-1 1,-1 1 0,0-1 0,1-1-1,-1 1 1,0-1 0,1-1-80,-6 5-20,1-1 1,-1 1-1,0 0 0,1-1 1,-1 1-1,0 0 1,1-1-1,-1 1 0,0-1 1,1 1-1,-1-1 1,0 1-1,0 0 0,0-1 1,1 1-1,-1-1 1,0 1-1,0-1 0,0 1 1,0-1-1,0 0 1,0 1-1,0-1 0,0 1 20,0-1-18,-1 1 0,1-1-1,0 1 1,0 0-1,-1-1 1,1 1-1,-1 0 1,1-1-1,0 1 1,-1 0-1,1-1 1,-1 1 0,1 0-1,-1 0 1,1 0-1,0-1 1,-1 1-1,1 0 1,-1 0-1,1 0 19,-3-1-48,0 1-1,0 0 1,0 0 0,0-1-1,0 2 1,0-1-1,-1 0 49,1 1-32,0 0 1,1 0-1,-1 0 0,0 0 0,0 0 0,1 1 1,-1-1-1,1 1 0,-1 0 0,1 0 0,0 0 1,0 0-1,0 0 0,0 0 0,0 0 0,0 1 1,0-1-1,1 1 0,-1-1 0,1 2 32,0-3-44,0 1 0,0 0 0,1 0 0,-1 0 0,1 0 0,-1 1 0,1-1 0,0 0 0,0 0 0,-1 0 0,2 0 0,-1 0 0,0 0 0,0 0 0,1 0 0,-1 0 0,1 1 0,-1-1 0,1-1 0,0 1 0,0 0 0,0 0 0,0 0 0,0 0 0,1-1 0,-1 1 0,2 1 44,-1-1-196,1 0-1,-1 0 0,1 0 1,0 0-1,0 0 1,-1-1-1,1 1 0,1-1 1,-1 0-1,0 0 1,0 0-1,0 0 0,1-1 1,-1 1-1,0-1 0,0 0 1,1 0-1,-1 0 1,0 0-1,1-1 0,-1 1 1,0-1-1,0 0 1,1 0-1,-1 0 0,2-1 197,4-2-712,0-1 0,0 1-1,0-2 1,0 1 0,-1-1 0,0-1-1,0 1 1,1-3 712,21-22-640</inkml:trace>
  <inkml:trace contextRef="#ctx0" brushRef="#br0" timeOffset="683.16">980 94 4992,'2'-3'268,"2"-3"164,0 1 0,0-1 0,-1 0-1,0 1 1,1-4-432,-3 8 45,-1 0 0,1 0 0,-1 0-1,0 0 1,1-1 0,-1 1 0,0 0-1,0 0 1,0 0 0,0 0 0,0-1-1,0 1 1,0 0 0,0 0-1,0 0 1,-1 0 0,1 0 0,0-1-1,-1 1 1,1 0 0,-1 0 0,1 0-1,-1 0 1,0 0 0,1 0 0,-1 0-1,0 0 1,0 1 0,1-1 0,-1 0-1,0 0 1,0 1 0,-1-1-45,-5-3-14,0 2 0,0-1 1,-1 1-1,1 0 0,-1 0 0,0 1 1,0 0-1,1 0 0,-1 1 1,0 0-1,0 0 0,0 1 0,1 0 1,-5 2 13,9-3 15,0 1 1,0 1-1,0-1 0,0 0 1,0 1-1,0 0 0,0 0 1,0 0-1,1 0 1,-1 0-1,1 0 0,-1 1 1,1-1-1,0 1 1,0 0-1,0-1 0,0 1 1,0 0-1,1 0 0,-1 0 1,1 0-1,0 1 1,0-1-1,0 1-15,-2 9 104,0-1 1,1 1-1,1 0 0,0 1 0,1 8-104,2 24 507,2 0 0,5 15-507,-1-3 101,-2 5-101,-6-58-58,0 25-764,0-28 584,0-1-1,0 0 1,-1 1 0,1-1-1,0 1 1,-1-1 0,1 0 0,-1 0-1,0 1 1,1-1 0,-1 0-1,0 0 1,0 0 0,0 0-1,0 1 1,0-1 0,0-1-1,0 1 1,-1 1 238,-19 5-3029</inkml:trace>
  <inkml:trace contextRef="#ctx0" brushRef="#br0" timeOffset="1283.33">462 360 6656,'0'0'110,"0"0"1,1 1-1,-1-1 1,0 0-1,0 1 1,0-1-1,1 0 1,-1 1-1,0-1 1,0 0-1,1 0 1,-1 1-1,0-1 1,1 0-1,-1 0 1,0 1-1,1-1 1,-1 0-1,0 0 1,1 0-1,-1 0 1,1 0-1,-1 1 1,0-1-1,1 0 1,-1 0-1,0 0 1,1 0-111,15 1 19,-10-1 228,48 5-62,0-2-1,0-3 1,40-6-185,-19 2 38,-43 3 12,127-9-527,-159 10 475,24 0-99,-14 3-57,-10-3 149,0 1 1,0-1 0,0 0 0,0 0 0,0 0 0,1 1 0,-1-1-1,0 0 1,0 1 0,0-1 0,0 0 0,0 0 0,0 1-1,0-1 1,0 0 0,0 0 0,0 1 0,0-1 0,0 0 0,-1 0-1,1 1 1,0-1 0,0 0 0,0 0 0,0 1 0,0-1-1,0 0 1,-1 0 0,1 0 0,0 1 0,0-1 0,0 0 0,0 0-1,-1 0 9,-2 4-18,0-2 0,-1 1-1,1 0 1,-1-1-1,1 1 1,-1-1-1,0 0 1,-2 1 18,-15 8-23,10-4 27,1 1 0,0 0 0,-3 4-4,10-10 5,0 1 1,0 0 0,0 0-1,1 1 1,0-1 0,-1 0-1,1 1 1,1-1 0,-1 1-1,0 0 1,1-1 0,-1 5-6,2-7 21,-1 0 1,1 1-1,0-1 1,0 0-1,0 1 1,0-1-1,0 0 1,1 1-1,-1-1 1,0 0-1,1 1 1,-1-1-1,1 0 1,-1 0-1,1 1 1,-1-1-1,1 0 1,0 0-1,0 0 1,0 1-22,1 0 42,0-1 0,0 1 0,0 0 0,1-1 0,-1 1 0,0-1 0,1 1 0,-1-1-1,1 0 1,0 0-42,7 2 146,0-1 0,0 0 0,0 0 0,1-1-1,-1 0-145,3 0-55,1 0 0,-1-1 0,0-1-1,1 0 1,-1 0 0,0-1-1,0-1 1,0-1 0,-1 1 0,1-2-1,11-5 56,-21 9-85,-1-1 0,0 1-1,0 0 1,0-1-1,0 1 1,0-1-1,-1 0 1,1 0 0,0 1-1,-1-1 1,1 0-1,0-2 86,-2 3-43,0 0-1,1 0 1,-1 0 0,0 0-1,1 0 1,-1-1-1,0 1 1,0 0-1,0 0 1,0 0-1,0 0 1,0-1 0,-1 1-1,1 0 1,0 0-1,0 0 1,-1 0-1,1 0 1,-1-1-1,1 1 1,-1 0 0,0 0-1,1 0 1,-1 0-1,0 1 1,0-2 43,-7-6-72,0 1 0,-1 1 1,1-1-1,-1 1 0,0 1 0,-1 0 1,0 0-1,-6-2 72,-15-8 227,28 12 70,5 1-63,7 2-56,42 13 345,-1 3 0,16 8-523,-43-16 151,0 2 0,0 1 1,-1 1-1,-1 1 0,0 1 1,-1 1-1,0 0 0,8 10-151,-24-21 894,-3-3 1224,-13-19 1131,11 15-3161,0-1 0,0 1-1,0-1 1,1 1 0,-1 0-1,1-1 1,0 1 0,0-1-1,0 1 1,1-1 0,-1 1-1,1 0 1,0-1 0,0 1-1,0 0 1,0 0 0,1-1-88,2-3-1006,0 0 1,0 0 0,1 0 0,0 1-1,0 0 1,1 0 0,0 0 1005,8-7-3669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46.887"/>
    </inkml:context>
    <inkml:brush xml:id="br0">
      <inkml:brushProperty name="width" value="0.05" units="cm"/>
      <inkml:brushProperty name="height" value="0.05" units="cm"/>
      <inkml:brushProperty name="color" value="#008C3A"/>
    </inkml:brush>
  </inkml:definitions>
  <inkml:trace contextRef="#ctx0" brushRef="#br0">7 127 8960,'-5'2'2099,"4"-3"-550,12-2-909,20 3-261,49 0 554,22 6-933,-96-6 54,2 1-87,-1-1 0,1 2 0,-1-1 0,7 3 33,-13-4-20,0 0-1,0 1 1,1-1 0,-1 0-1,0 1 1,0-1 0,0 1-1,-1-1 1,1 1 0,0 0-1,0-1 1,0 1 0,0 0-1,0 0 1,-1 0 0,1-1-1,0 1 1,-1 0 0,1 0-1,-1 0 1,1 0 0,-1 0-1,1 0 1,-1 0 0,0 0-1,1 0 1,-1 1 0,0-1-1,0 0 1,0 0 0,0 0-1,0 0 1,0 0 0,0 0-1,0 1 21,-29 90 219,26-83-206,2 1-1,-1 0 1,1 0-1,0 1 1,1-1-1,1 0 1,0 9-13,0-17 3,-1 0 1,0 0-1,1 0 0,-1 0 0,1 0 0,0 0 1,0 0-1,0 0 0,0 0 0,0 0 0,0 0 1,0 0-1,1-1 0,-1 1 0,1 0 0,-1-1 1,1 1-1,-1-1 0,1 0 0,0 1 0,0-1 1,0 0-1,0 0 0,0 0 0,0-1 1,0 1-1,0 0 0,0-1 0,0 1 0,0-1 1,0 0-1,0 0 0,1 0 0,-1 0 0,0 0 1,0 0-1,0 0 0,0-1 0,1 1-3,7-3-547,0 0 0,-1 0 0,0-1 0,0 0-1,0-1 1,0 1 0,0-2 0,-1 1 0,0-1-1,6-6 548,24-21-3098</inkml:trace>
  <inkml:trace contextRef="#ctx0" brushRef="#br0" timeOffset="383.26">475 165 5632,'0'0'88,"-1"1"0,1-1 1,0 0-1,-1 1 0,1-1 1,0 1-1,0-1 0,0 1 1,-1-1-1,1 0 0,0 1 1,0-1-1,0 1 0,0-1 1,0 1-1,0-1 0,0 1 1,0-1-1,0 1 0,0-1 1,0 1-1,0-1 0,0 1 0,0-1 1,0 1-1,0-1 0,1 1 1,-1-1-1,0 1 0,1-1-88,-1 1 108,1 0-1,0 0 0,0 0 0,0-1 0,0 1 0,0 0 0,0-1 0,0 1 0,1-1 1,-1 1-1,0-1 0,0 0 0,0 0-107,5 2 399,0-1 0,0-1 0,0 1 0,-1-1 0,4 0-399,-1-1 139,-1 0 0,1 0 0,-1-1 0,0 0 0,0-1-1,2 0-138,-7 2 17,0 1-1,0-1 1,0 0-1,0 0 0,0 0 1,0-1-1,0 1 1,0 0-1,-1-1 1,1 1-1,0-1 0,-1 1 1,1-1-1,-1 0 1,0 0-1,1 0 1,-1 1-1,0-1 0,0 0 1,0-1-1,-1 1 1,1-1-17,0 2-40,-1 0 0,0 0 0,0 1 0,0-1 1,0 0-1,0 0 0,0 1 0,0-1 1,-1 0-1,1 1 0,0-1 0,0 0 0,-1 0 1,1 1-1,0-1 0,-1 0 0,1 1 1,0-1-1,-1 1 0,1-1 0,-1 1 0,1-1 1,-1 1-1,1-1 0,-1 1 0,0-1 1,0 0 39,-1 1-77,1-1 0,-1 0 0,0 1 1,0-1-1,0 1 0,0 0 1,0 0-1,0-1 0,0 1 0,0 0 1,0 1 76,-5-1-120,1 1 1,0 0-1,0 1 1,0-1-1,-1 1 1,-3 2 119,5-1 20,1-1-1,0 1 1,-1 0-1,1 0 1,0 0-1,1 1 1,-1-1-1,0 1 1,1 0-1,0 0 1,0 0-1,0 1 1,1-1-1,-1 1 1,1-1-1,0 1 1,-1 4-20,2-6 39,0 1 1,0 0 0,0 0 0,1 0 0,0 0 0,0 0-1,0-1 1,0 1 0,0 0 0,1 0 0,0 0 0,0 0 0,0-1-1,0 1 1,0 0 0,1-1 0,0 1 0,0-1 0,0 0-1,0 1 1,0-1 0,0 0 0,3 1-40,-3-1 14,0-1 0,0 0 0,0 0 1,1 0-1,-1 0 0,1 0 0,0 0 0,-1-1 0,1 1 0,0-1 0,0 0 1,0 0-1,0 0 0,0 0 0,0 0 0,0-1 0,1 1 0,-1-1 1,0 0-1,0 0 0,2 0-14,-1-1-56,0 0 0,1-1 1,-1 1-1,0-1 0,-1 0 1,1 1-1,0-2 0,0 1 1,-1 0-1,1-1 0,-1 0 0,0 1 1,0-1-1,0-1 0,2-1 56,9-13-532,-1-1-1,4-7 533,-6 7-134,2 1 0,9-10 134,-21 26-13,1 0 0,0 0 0,0 1 0,-1-1 0,1 1 0,0 0 0,1-1 0,-1 1 0,0 0 0,0 0 0,1 0 0,-1 0 0,0 1 0,1-1 0,-1 1 0,0-1 0,1 1 0,-1 0 0,1 0 0,-1 0 0,1 0 0,-1 1 0,1-1 0,-1 1 0,0-1 0,1 1 0,-1 0 0,0 0 0,1 0 0,-1 0 0,1 0 13,6 5-29,1 0-1,-1 0 0,-1 0 0,1 1 1,-1 0-1,4 5 30,10 13 597,-1 1 0,-1 0 1,9 16-598,-34-47 4223,-1-1-3643,1 0 0,0-1 0,0 0 0,-1-2-580,4 6 6,1 0-1,-1 0 0,1-1 0,0 1 1,0 0-1,1-1 0,-1 1 0,1-1 0,-1 1 1,1-1-1,0 1 0,0-1 0,1 1 0,-1-1 1,1 1-1,-1-1 0,1 1 0,0-1 1,1 1-1,-1 0 0,2-3-5,2-3-1306,1 1 1,0-1-1,1 1 1,0 1-1,0-1 1,0 1-1,3-1 1306,18-16-4063,4-1 1332</inkml:trace>
  <inkml:trace contextRef="#ctx0" brushRef="#br0" timeOffset="750.47">1313 72 5632,'-28'38'3272,"19"-28"-2809,1 0 0,1 1-1,-2 3-462,7-11 52,1-1 0,0 1 0,-1 0 0,1 0 0,0 0 0,0 0 0,1 0 0,-1 0 0,1 1 0,-1-1 0,1 0 0,0 0 0,0 0 0,1 0 0,-1 1-52,0-2 69,1 0 0,-1 0 0,1-1 0,0 1 0,0 0-1,-1 0 1,1-1 0,0 1 0,0-1 0,0 1 0,1-1 0,-1 1 0,0-1 0,1 0 0,-1 1 0,0-1 0,2 0-69,-1 1 108,1 0 1,1-1-1,-1 1 0,0-1 1,0 0-1,1 0 0,-1 0 0,0 0 1,2-1-109,3 1 239,0 0 0,-1-1 0,1 0-1,0-1 1,0 0 0,-1 0 0,1-1 0,1 0-239,-5 1 191,1-1 1,-1 1-1,0-1 0,-1 0 1,1 0-1,0 0 0,0-1 0,-1 1 1,0-1-1,1 0 0,2-3-191,-5 5 45,0-1 0,0 1 0,0 0 0,-1-1 0,1 1 0,0-1 0,0 1 0,-1-1 0,1 1 0,-1-1 0,0 0 0,1 1 0,-1-1 0,0 0 0,0 1 0,0-1 0,0 0 0,0 1 0,0-1 0,-1 0 0,1 1 0,0-1 0,-1 1 0,1-1 0,-1 0 0,0 1 0,0-1 0,1 1 0,-1 0 0,0-1 0,-1 0-45,-2-3-138,-1 0 1,1 1-1,-1 0 0,0 0 1,0 0-1,0 0 1,0 1-1,-1 0 0,0 0 1,1 0-1,-1 1 1,0-1-1,0 2 1,-1-1-1,-5 0 138,-11-2-1842,0 1 0,0 1 1,-17 2 1841,11 0-2587,7 0-938</inkml:trace>
  <inkml:trace contextRef="#ctx0" brushRef="#br0" timeOffset="1099.42">1619 1 7040,'0'0'110,"1"0"1,-1 0 0,0 1-1,1-1 1,-1 0-1,0 1 1,1-1 0,-1 0-1,0 0 1,1 1-1,-1-1 1,0 1 0,0-1-1,1 0 1,-1 1-1,0-1 1,0 0-1,0 1 1,0-1 0,0 1-1,1-1 1,-1 1-1,0-1 1,0 1 0,0-1-1,0 0 1,0 1-1,0-1 1,0 1 0,0-1-1,-1 1 1,1-1-1,0 0 1,0 1 0,0-1-1,0 1 1,-1-1-1,1 0 1,0 1 0,0-1-1,-1 0 1,1 1-1,0-1 1,0 0-1,-1 1 1,1-1 0,0 0-1,-1 1 1,1-1-1,-1 0 1,1 0-111,-4 2-44,0 0 0,0 0 0,-1 0-1,1-1 1,-2 1 44,-2 1 303,0 0-345,0 0 0,1 1 0,-1 0 0,1 0 0,0 1 0,1 0 0,-2 1 42,7-5-47,-1 0-1,1 0 0,0 1 0,0-1 0,0 0 0,0 1 0,0-1 0,0 1 0,0 0 0,0-1 0,1 1 0,-1-1 0,0 1 0,1 0 0,0 0 0,-1-1 48,1 1-56,0-1 1,1 1-1,-1-1 1,0 0-1,1 1 1,-1-1-1,1 0 1,-1 1-1,1-1 1,0 0-1,-1 1 1,1-1-1,0 0 1,0 0-1,0 0 1,0 0-1,0 0 1,0 0-1,0 0 1,0 0-1,0-1 1,2 2 55,8 5-63,1-1 1,0 0 0,0 0 0,1-2 0,9 4 62,-8-4 251,0 1 0,0 0 0,-1 2 0,9 4-251,-21-11 50,-1 1 1,1-1-1,0 0 1,-1 1-1,1-1 1,-1 1-1,1-1 1,-1 0-1,1 1 1,-1 0-1,1-1 1,-1 1-1,1-1 1,-1 1-1,0-1 1,1 1-1,-1 0 1,0-1-1,0 1 1,1 0-1,-1-1 1,0 1-1,0 0 1,0-1-1,0 1 1,0 1-51,0-2 55,0 1 1,-1 0 0,1 0-1,-1 0 1,1 0 0,-1 0-1,1 0 1,-1-1 0,0 1-1,1 0 1,-1 0 0,0-1 0,0 1-1,0 0 1,1-1 0,-2 1-56,-4 2 85,0 0 0,0 0 0,0 0 0,-1-1 0,1 0-85,1-1-64,-3 2-1001,-1 0-1,0-1 1,0 0-1,0-1 0,-3 0 1066,4-1-2810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45.855"/>
    </inkml:context>
    <inkml:brush xml:id="br0">
      <inkml:brushProperty name="width" value="0.05" units="cm"/>
      <inkml:brushProperty name="height" value="0.05" units="cm"/>
      <inkml:brushProperty name="color" value="#008C3A"/>
    </inkml:brush>
  </inkml:definitions>
  <inkml:trace contextRef="#ctx0" brushRef="#br0">283 300 5888,'0'-7'673,"-1"1"1,0 0 0,0 0-1,-1 0 1,-2-5-674,3 9 106,0 0 0,0 0 0,0 0 0,0 0 0,0 0-1,-1 1 1,1-1 0,-1 0 0,1 1 0,-1-1 0,0 1 0,1-1 0,-1 1 0,0 0 0,0 0 0,0 0-1,0 0 1,-1-1-106,-5 0-13,1 0 0,-1 1 0,0-1 0,1 1 0,-1 1 0,0-1 0,0 1 0,1 1 0,-1 0 0,0 0 0,0 0 0,1 1 0,-1 0 0,1 0 0,0 1 0,-1 0 0,1 1 0,0-1 0,-4 4 13,4-3-71,1 1-1,-1 0 1,1 0-1,0 0 1,0 1-1,1 0 1,0 0-1,0 0 1,0 1-1,1-1 1,0 1-1,0 0 1,0 1-1,1-1 1,0 1-1,1-1 1,0 1 0,0 0-1,0 1 72,2-6-28,0 1 0,0-1 1,0 1-1,0-1 0,1 1 0,-1-1 0,1 0 0,0 1 0,0-1 1,0 0-1,0 0 0,1 1 0,-1-1 0,1 0 0,0 0 1,0-1-1,0 1 0,1 1 28,-2-3 37,1 1 0,-1-1 0,0 0-1,1 0 1,-1 0 0,1 0 0,-1 0 0,1-1 0,0 1 0,-1 0 0,1-1 0,0 1-1,-1-1 1,1 0 0,0 1 0,0-1 0,-1 0 0,1 0 0,0 0 0,0 0-1,-1 0 1,1-1 0,0 1 0,0 0 0,-1-1 0,1 1 0,0-1 0,-1 0 0,1 0-1,-1 1 1,1-1 0,-1 0 0,1 0 0,-1 0 0,1-1 0,-1 1-37,5-5 239,-1 1 1,0-1-1,0 0 0,-1 0 1,1-1-1,-1 1 1,-1-1-1,1 0 0,-1 0 1,-1 0-240,3-4 759,0 1 0,1 0 1,4-7-760,-9 16-4,-1 0 1,0 1-1,1-1 1,-1 1 0,1-1-1,-1 1 1,0 0 0,1-1-1,-1 1 1,1-1 0,0 1-1,-1 0 1,1-1 0,-1 1-1,1 0 1,-1 0-1,1-1 1,0 1 0,-1 0-1,1 0 1,0 0 0,-1 0-1,1 0 1,-1 0 0,1 0-1,0 0 1,-1 0 0,1 0-1,0 0 1,-1 0-1,1 0 1,-1 1 0,1-1-1,0 0 1,-1 0 0,1 1-1,-1-1 1,1 0 0,-1 1-1,1-1 1,-1 0-1,1 1 4,2 2-132,0 0 0,0 1 0,0-1 0,0 1-1,1 3 133,-1-3 3,-1-1-36,11 16-345,1 0-1,0 0 0,1-1 1,1-1-1,1-1 1,1 1 378,-15-15-257,-1 0 1,0 0 0,1-1-1,0 1 1,-1 0 0,1-1-1,0 0 1,0 0 0,-1 0-1,1 0 1,0 0 0,0 0-1,0-1 1,0 1 0,0-1-1,1 0 257,23-8-2666</inkml:trace>
  <inkml:trace contextRef="#ctx0" brushRef="#br0" timeOffset="348.83">504 53 6400,'0'29'2464,"3"-7"-1920,3 14 320,-2-17 128,1 5-256,1 2 32,0 8-416,3 6-128,3 5-160,6 0 32,-1-3 64,4-4-992,-3-9-448,-3-8-704,0-8-288,-3-13-352</inkml:trace>
  <inkml:trace contextRef="#ctx0" brushRef="#br0" timeOffset="698.31">704 0 7040,'-12'13'2720,"8"-3"-2112,4 9-96,0-6-160,0 6 96,4 7 160,2 4 64,3 2 64,3 2-416,2 6-192,4 2 0,3 3-384,0-6-128,6-3-1216,0-10-480,3-11-1216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7:55.938"/>
    </inkml:context>
    <inkml:brush xml:id="br0">
      <inkml:brushProperty name="width" value="0.05" units="cm"/>
      <inkml:brushProperty name="height" value="0.05" units="cm"/>
      <inkml:brushProperty name="color" value="#008C3A"/>
    </inkml:brush>
  </inkml:definitions>
  <inkml:trace contextRef="#ctx0" brushRef="#br0">0 747 12544,'2'2'179,"-1"1"1,0-1 0,0 0 0,0 1-1,-1-1 1,1 1 0,0 2-180,0 3 22,5 19 44,-5-18 45,1 0 0,0 0 0,0-1 0,1 1 1,0-1-1,1 1 0,-1-1 0,2 0 0,3 5-111,-7-12 136,-1 0-1,1 0 0,0 0 0,0 0 1,0-1-1,0 1 0,0 0 1,0-1-1,0 1 0,0-1 1,0 1-1,0-1 0,0 0 1,0 1-1,0-1 0,0 0 1,1 0-1,-1 0 0,0 0 1,0 0-1,0 0 0,0 0 1,0 0-1,1 0 0,-1 0 1,0-1-1,0 1 0,0 0 1,0-1-1,0 1 0,0-1 0,0 1-135,4-3 292,0 0 0,0-1-1,0 1 1,-1-1-1,1 0 1,0-1-292,21-23 505,-1-1 0,-2-1 0,11-18-505,8-11 245,15-19-67,280-371-4436,-214 295-984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8:16.49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0 186 7808,'3'-2'479,"0"0"1,0 1 0,1-1 0,-1 1-1,0 0 1,1 0 0,0 0-480,4 0 172,0 0 1,0 0 0,0 1-1,2 0-172,25 0 469,193-26-278,-25 2-41,829-47 2093,1 37-992,-890 32-1126,85-2-1221,-186 1-371,-27-1-465,-16 4 1757,0-1-1,0 1 0,0-1 0,0 1 0,0 0 0,0-1 0,0 1 0,0 0 0,0 0 0,-1 0 0,1 0 1,0 0-1,0 0 0,-1 0 176,-48 0-3024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18:16.86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25 183 5376,'-20'0'1501,"16"0"-748,14 3-314,24 1 315,0-1 0,32-1-754,72-8 1065,-102 4-875,593-50 1778,-223 16-891,-339 31-913,1019-67 2232,-969 67-2055,372-9 790,-417 13-1115,-18 0-944,-1 2 0,40 6 928,-76-2-4869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1:53.10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0 170 3328,'1'-1'88,"-1"0"0,0 1 0,1-1 0,-1 0 1,0 0-1,1 0 0,-1 0 0,1 1 0,-1-1 0,1 0 0,-1 1 1,1-1-1,0 0 0,-1 1 0,1-1 0,0 0 0,0 1 1,-1-1-1,1 1 0,0 0 0,0-1 0,0 1-88,26-11 801,-16 7-139,17-7 282,1 2-1,0 1 1,10-1-944,91-12 534,-77 13-219,205-21 369,75 8-684,-144 11 292,-167 9-287,-5 0 11,1-1 1,11-2-17,-23 1-121,-14 2-18,-18 0-151,-374 5-500,1 21 818,278-10 9,93-10-64,1 1 1,0 2-1,-6 2 27,30-9-53,-1 1 0,1-1 0,-1 1 0,1 0 0,0 0 0,-1 0 0,-1 1 53,5-2-8,-1 0-1,1-1 1,-1 1-1,0 0 1,1-1-1,-1 1 1,1 0-1,0 0 0,-1-1 1,1 1-1,-1 0 1,1 0-1,0 0 1,0-1-1,0 1 1,-1 0-1,1 0 0,0 0 1,0 0-1,0 0 1,0 0-1,0 0 1,1-1-1,-1 1 1,0 0-1,0 0 1,0 0-1,1 0 0,-1-1 1,0 1-1,1 0 1,-1 0-1,1-1 1,0 2 8,1 1 14,1 0 1,0 0 0,1 0 0,-1-1-1,1 1 1,-1-1 0,1 1-1,0-1 1,-1 0 0,1 0 0,0-1-1,0 0 1,4 2-15,-5-2 17,36 12 110,1-2 0,35 6-127,85 7 45,-77-12 50,55 8 27,207 35 76,-335-53-193,-6-2-13,0 1 1,0 0 0,0 0 0,-1 0 0,1 0-1,-1 1 1,1-1 0,-1 1 7,-2-2-1,-1 0 0,0 0 0,0 0 0,0 1 0,1-1-1,-1 0 1,0 0 0,0 0 0,0 0 0,0 1 0,0-1 0,0 0 0,0 0 0,1 0 0,-1 0 0,0 1 0,0-1-1,0 0 1,0 0 0,0 1 0,0-1 0,0 0 0,0 0 0,0 0 0,0 1 0,0-1 0,0 0 0,0 0-1,0 0 1,0 1 0,0-1 0,-1 0 0,1 0 0,0 0 0,0 1 0,0-1 0,0 0 0,0 0 0,0 0-1,0 0 1,-1 1 0,1-1 0,0 0 0,0 0 0,0 0 0,0 0 0,-1 0 0,1 1 0,0-1 0,0 0-1,0 0 1,-1 0 1,-12 6-44,-18 3-31,0-2 1,0-1 0,-4-1 74,-43 8-65,16 0 61,-59 13 114,-45 19-110,162-43 3,0-1-1,-1 1 0,2 0 1,-1 0-1,0 0 0,0 0 1,1 1-1,-3 1-2,5-3 0,1-1 1,0 0-1,-1 1 0,1-1 0,-1 1 1,1-1-1,0 1 0,-1-1 0,1 1 1,0-1-1,0 1 0,-1 0 1,1-1-1,0 1 0,0-1 0,0 1 1,0 0-1,0-1 0,0 1 1,0-1-1,0 1 0,0 0 0,0-1 1,0 1-1,1 0 7,-1 0 0,1 0 0,-1 0 0,1 0 0,0 0 0,0 0 0,0 0 0,0-1 0,-1 1 0,1 0 0,0 0-1,0-1 1,0 1 0,1-1 0,-1 1 0,0-1 0,1 1-7,13 4 77,0 0-1,0-1 1,1-1-1,-1-1 1,1 0-1,0-1 1,13 0-77,5 0 67,627 12 194,-661-13-294,1 0 0,0-1 0,0 1 0,-1 0 0,1 0 0,0 0 0,0 0 0,-1 0 0,1 0-1,0 1 1,0-1 0,-1 0 0,1 0 0,0 0 0,0 1 0,-1-1 0,1 0 0,0 1 0,-1-1 0,1 0 0,0 1-1,-1-1 1,1 1 0,-1-1 0,1 1 0,0 0 33,-2 0-178,1 0 1,0 0-1,-1 0 0,1 0 0,-1 0 0,0 0 1,1 0-1,-1 0 0,0 0 0,1 0 0,-1 0 1,0-1-1,0 1 0,0 0 0,0 0 1,0-1-1,0 1 178,-16 10-3141,3-7 730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1:54.04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67 5120,'0'-1'103,"0"1"-1,0 0 1,1-1 0,-1 1 0,0 0-1,0-1 1,0 1 0,1 0 0,-1 0-1,0-1 1,0 1 0,1 0 0,-1 0-1,0 0 1,1-1 0,-1 1 0,0 0-1,0 0 1,1 0 0,-1 0 0,1 0-1,-1-1 1,0 1 0,1 0 0,-1 0-1,0 0 1,1 0 0,-1 0 0,0 0-1,1 0 1,-1 0 0,0 0 0,1 1-1,-1-1-102,26-2 622,-10 0-241,56-10 340,8-2-402,95-5 609,0 8 0,112 9-928,-249 4 4,19 0 88,39 8-92,-94-10-20,-1 0 0,0 0 0,0 0 1,0 1-1,1-1 0,-1 0 0,0 1 0,0-1 1,0 1-1,0 0 0,0-1 0,1 1 20,-2 0-17,0-1-1,0 0 0,1 0 0,-1 1 0,0-1 0,0 0 0,0 0 1,0 1-1,0-1 0,1 0 0,-1 1 0,0-1 0,0 0 0,0 0 0,0 1 1,0-1-1,0 0 0,0 1 0,0-1 0,0 0 0,0 1 0,0-1 1,0 0-1,-1 0 0,1 1 0,0-1 0,0 0 0,0 0 0,0 1 1,0-1 17,-2 2-68,0 0 1,0 0 0,0 0 0,0 0-1,0 0 1,0 0 0,-1-1 0,1 1 0,0-1-1,-2 1 68,-27 13-485,0-2-1,-20 6 486,2-1-421,-67 25-572,-116 46-236,166-60 1113,0 4 1,-23 17 115,81-46 33,-21 15 125,27-17-100,1-1 1,-1 1-1,0-1 0,1 1 1,-1 0-1,0 0 0,1 0 1,0 0-1,0 0 0,-1 0 0,1 0 1,0 1-59,1-3 20,0 1 1,0-1 0,0 0-1,0 1 1,0-1-1,0 0 1,0 1-1,0-1 1,0 1 0,0-1-1,0 0 1,0 1-1,1-1 1,-1 0 0,0 1-1,0-1 1,0 0-1,0 1 1,1-1 0,-1 0-1,0 1 1,0-1-1,1 0 1,-1 1 0,0-1-1,0 0 1,1 0-1,-1 0 1,0 1 0,1-1-1,-1 0 1,0 0-1,1 0 1,-1 1-21,15 3 257,-12-3-169,21 3 290,-1 0 0,1-2 0,21 0-378,74-6 517,-65 1-344,-37 3-142,56-3 63,-1 3 0,45 6-94,-114-5-4,25 4-91,-28-5 84,0 0 1,1 0 0,-1 0 0,1 0 0,-1 0-1,0 0 1,1 0 0,-1 1 0,1-1-1,-1 0 1,0 0 0,1 0 0,-1 0 0,0 1-1,1-1 1,-1 0 0,0 1 0,1-1 0,-1 0-1,0 0 1,1 1 0,-1-1 0,0 0-1,0 1 1,0-1 0,1 0 0,-1 1 0,0-1-1,0 1 1,0-1 0,0 0 0,0 1 0,0-1-1,0 1 1,0-1 0,0 0 0,0 1-1,0-1 1,0 1 0,0-1 0,0 1 0,0-1-1,0 0 1,0 1 0,0-1 0,0 0-1,-1 1 1,1-1 0,0 1 0,0-1 0,-1 0-1,1 1 1,0-1 0,0 0 10,-7 7-109,0-1 0,0 0 0,-5 4 109,-10 8-206,1 0-454,0 1 1,2 1-1,-7 10 660,14-13-2309,-10 19 2309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2:01.82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21 422 3328,'-2'0'204,"0"-1"-1,0 0 1,0 0-1,1 0 1,-1 0 0,0 0-1,1 0 1,-1 0-1,1 0 1,-2-2-204,3 3 41,0 0 0,0-1 0,0 1 0,0 0 0,0 0 0,-1-1-1,1 1 1,0 0 0,0 0 0,0 0 0,0-1 0,0 1 0,0 0 0,1 0 0,-1-1 0,0 1 0,0 0-1,0 0 1,0-1 0,0 1 0,0 0 0,0 0 0,0 0 0,0-1 0,1 1 0,-1 0 0,0 0 0,0 0 0,0 0-1,0-1-40,13-7 438,10-1-210,0 1 0,0 1 1,19-3-229,74-10 374,-96 18-286,454-43 476,-434 42-536,676-33 385,-417 24-373,837-32-25,-518 22 55,869-22-112,-817 26 127,-102-13 528,-551 30-494,-9 1 1,0 0-1,1-1 0,-1 0 1,0-1-1,0 1 0,0-1 0,-1-1 1,1 0-1,0 0 0,3-2-119,-11 5 4,0 0 0,1 0-1,-1 0 1,0 0 0,0-1 0,1 1-1,-1 0 1,0 0 0,0 0 0,1 0-1,-1-1 1,0 1 0,0 0-1,0 0 1,1 0 0,-1-1 0,0 1-1,0 0 1,0 0 0,0-1-1,1 1 1,-1 0 0,0 0 0,0-1-1,0 1 1,0 0 0,0-1-1,0 1 1,0 0 0,0 0 0,0-1-1,0 1 1,0 0 0,0-1-1,0 1 1,0 0 0,0-1 0,0 1-1,0 0 1,0 0 0,-1-1-1,1 1 1,0 0 0,0 0 0,0-1-1,0 1 1,-1 0 0,1 0-1,0-1 1,0 1 0,0 0 0,-1 0-4,-18-9-92,-2 3-14,0 0 0,0 2 0,-18-2 106,-69-2-161,75 7 112,-508-9-633,-3 26-231,-1747 156-1028,1619-92 1900,10 35-217,583-98 16,-262 59 456,228-45-3818,-105 43 3604,148-45-1909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4:27.435"/>
    </inkml:context>
    <inkml:brush xml:id="br0">
      <inkml:brushProperty name="width" value="0.05" units="cm"/>
      <inkml:brushProperty name="height" value="0.05" units="cm"/>
    </inkml:brush>
  </inkml:definitions>
  <inkml:trace contextRef="#ctx0" brushRef="#br0">0 92 9600,'10'18'2329,"-6"-12"-1754,-1 1 0,1-1 0,-2 1 0,3 6-575,7 32 136,0 1-210,1-1 0,2-1 0,2-1 0,12 21 74,-17-42-27,0 0 1,2-1 0,0-1-1,1 0 1,16 16 26,-25-31 4,0 1 0,1-1 0,-1 0 0,1-1 0,0 0 0,0 0 0,1 0 0,-1-1 1,2 1-5,-3-3 12,0 1 1,0-1 0,0 0 0,1 0 0,-1 0 0,0-1-1,0 0 1,1-1 0,-1 1 0,0-1 0,1 0 0,4-2-13,1-1 20,0-1 1,-1 0 0,1-1 0,-1 0 0,0-1 0,-1 0 0,0 0 0,0-1 0,8-8-21,7-10-86,0 0 0,17-27 86,-10 7-14,-2-1 0,-2-2 0,-3-1 0,-1 0 0,5-21 14,-19 41 351,-2-1-1,1-7-350,-1 5 691,-10 48-756,0 1 1,1-1-1,0 1 0,1 0 1,1-1-1,0 1 0,1-1 0,4 12 65,9 36-37,12 29 37,-27-92 1,40 111 54,12 15-55,-17-43 9,-3 2 1,12 54-10,-39-118 70,-1 0 0,0 0 1,-2 0-1,0 1 0,-2-1 0,0 4-70,-1-14 70,0 0 0,-1-1-1,-1 1 1,1 0 0,-1-1 0,-1 0 0,0 0 0,-1 0-1,0 0 1,0-1 0,-1 1 0,-5 6-70,-3 1 194,-1-2 0,0 1 0,-1-2 0,0 0 0,-1-1 1,-1-1-1,0 0 0,0-1 0,-1-1 0,-1-1 0,1-1 0,-2-1 0,1 0 1,-1-2-1,-11 2-194,20-5-113,-1-2-1,0 1 1,1-1 0,-1-1 0,0-1-1,1 1 1,-1-2 0,1 0 0,0 0-1,0-1 1,0-1 0,0 0 0,-2-2 113,10 5-176,1 0 1,-1-1 0,1 1 0,0-1-1,0 0 1,0 0 0,-1-2 175,3 4-124,0 0 1,0 0-1,0 0 1,1 0-1,-1 0 1,1 0-1,-1 0 1,1 0-1,-1 0 1,1-1 0,0 1-1,-1 0 1,1 0-1,0-1 1,0 1-1,0 0 1,0 0-1,0-1 1,0 1-1,0 0 1,1-1-1,-1 1 1,0 0 0,1 0-1,-1 0 1,1-1 123,4-5-728,0 0 1,1 0-1,-1 1 1,1 0-1,1 0 1,-1 0-1,1 1 1,0 0 0,7-4 727,9-7-1768,30-26-1149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55.780"/>
    </inkml:context>
    <inkml:brush xml:id="br0">
      <inkml:brushProperty name="width" value="0.05" units="cm"/>
      <inkml:brushProperty name="height" value="0.05" units="cm"/>
      <inkml:brushProperty name="color" value="#933DC1"/>
    </inkml:brush>
  </inkml:definitions>
  <inkml:trace contextRef="#ctx0" brushRef="#br0">15 69,'-2'-2,"-2"-2,2 4,-4 0,6 3,0 6,0 3,20 105,-11-63,29 23,-25-55,-8-16,5 2,-7-7,3 4,1-19,9-17,-11 21,6-10,-8 6,3-1,12-47,0-10,-15 58,15-35,-15 51,-3-2,2 11,-1-6,7 17,-7-19,17 40,-9-21,9 18,-15-36,26 47,-14-24,-1-18,0 8,-8-16,-6-1,10-3,-5 1,-5-27,3 15,-6-31,3 17,-3-23,0 13,0 4,0 0,-3 18,1-8,13 37,-8-13</inkml:trace>
  <inkml:trace contextRef="#ctx0" brushRef="#br0" timeOffset="662">672 62,'-6'-4,"-2"0,1 1,-50-4,-4 14,35-4,1 15,19-15,-25 20,15-12,12 9,4-20,0 37,0-19,23 0,-12-1,4-9,-15-7,34 9,-19-5,-1-15,0 7,5-18,-4 10,-7-12,2 8,-4-15,2 8,-7 8,3-2,-3 14,1-6,-1 11,0-6,7 15,-4-8,18 23,-10-14,19 28,-11-17,4 20,-3-13,-7-5,4 2,-20-37,2 9</inkml:trace>
  <inkml:trace contextRef="#ctx0" brushRef="#br0" timeOffset="976">813 114,'0'-2,"-2"1,2 2,50 64,16 5,-34-37,-14-34,5 16,-18-19,-5 5,11-7,-11 6</inkml:trace>
  <inkml:trace contextRef="#ctx0" brushRef="#br0" timeOffset="1359">1074 1,'-6'0,"5"0,-4 0,-1 3,-50 155,-23 73,66-192,-20 45,11-25,16-40,2-9,16 4,-9-2,-3-12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4:27.785"/>
    </inkml:context>
    <inkml:brush xml:id="br0">
      <inkml:brushProperty name="width" value="0.05" units="cm"/>
      <inkml:brushProperty name="height" value="0.05" units="cm"/>
    </inkml:brush>
  </inkml:definitions>
  <inkml:trace contextRef="#ctx0" brushRef="#br0">0 67 8704,'4'4'3232,"8"-1"-2496,9 0-352,-9 0-288,5-1 320,8 4 352,-2-4-320,6 1-64,5-3-256,-1-3-448,-4 1-160,-2-4-928,-6-5-352,-6-7-832,-6-6-1312,-12-4 1120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4:28.133"/>
    </inkml:context>
    <inkml:brush xml:id="br0">
      <inkml:brushProperty name="width" value="0.05" units="cm"/>
      <inkml:brushProperty name="height" value="0.05" units="cm"/>
    </inkml:brush>
  </inkml:definitions>
  <inkml:trace contextRef="#ctx0" brushRef="#br0">0 1 6144,'3'9'2272,"6"-5"-1760,9 5-288,-6-4-192,6 0-256,2 0 64,7-1-192,9-4-96,12-4-672,11-1-256,13-5-480,2-3-192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4:28.518"/>
    </inkml:context>
    <inkml:brush xml:id="br0">
      <inkml:brushProperty name="width" value="0.05" units="cm"/>
      <inkml:brushProperty name="height" value="0.05" units="cm"/>
    </inkml:brush>
  </inkml:definitions>
  <inkml:trace contextRef="#ctx0" brushRef="#br0">285 321 4224,'17'-2'3493,"-24"7"227,3-1-3259,-25 16-19,1 1 0,1 2-1,1 1 1,1 1-1,1 1 1,-1 4-442,12-13 52,0 1 1,1 0-1,1 1 0,1 1 1,1 0-1,1 0 0,0 0 1,1 1-1,2 0 1,-2 9-53,6-18-14,0 0 0,0-1 1,1 1-1,0 0 0,1 0 1,1-1-1,0 1 0,0-1 1,1 1-1,1-1 0,0 0 1,0 0-1,1 0 0,0-1 1,1 0-1,0 0 0,1 0 1,0-1-1,1 0 1,2 2 12,2 2 14,1-1-1,1 0 1,0-1-1,1-1 0,0 0 1,0-1-1,1-1 1,0 0-1,0-2 0,1 1 1,0-2-1,0 0 1,1-1-13,7 0 147,1 0 0,-1-2 0,0-1 0,1-1 0,-1-1 1,16-3-148,-22 2 252,1-2 1,-1-1 0,0 0 0,0-1 0,0-1 0,-1-1 0,0 0 0,12-9-253,-23 12 162,0 0 0,0 0 0,-1-1 0,0 1 1,0-1-1,-1-1 0,1 1 0,-1-1 0,-1 0 0,1 0 0,3-7-162,-4 3 116,0 0 0,0 0 0,-1 0 1,0 0-1,-1 0 0,0 0 0,-1-1 0,0-3-116,-1-5-74,-1-1 0,-1 1 1,0 0-1,-2 0 0,0 1 0,-2-1 1,0 1-1,-1 0 0,-7-15 74,0 8-284,-1 1 0,0 0 0,-2 1 0,-1 1-1,-1 0 1,-1 2 0,-1 0 0,0 1 0,-9-4 284,9 8-397,0 1 0,0 1 0,-1 1 0,-1 1 0,0 1 0,-1 1-1,0 2 1,-1 0 0,0 1 0,-18-2 397,4 5-2280,36 4 1815,1 0 1,-1 0-1,1 0 1,-1 1-1,1-1 1,-1 1-1,1-1 0,-1 1 1,1 0-1,0 0 1,-1 0-1,1 0 1,-1 1 464,-2 5-3019</inkml:trace>
  <inkml:trace contextRef="#ctx0" brushRef="#br0" timeOffset="365.46">792 1 6784,'3'13'3008,"11"4"-3130,-2-1-215,0 4 586,-2 2 0,-1-1 0,6 18-249,16 70 263,-30-105-260,5 16 176,-2-5 515,0 0 0,0 1 0,-2-1-1,0 1 1,0 2-694,-3-19 647,0-1-570,1 1 1,-1-1 0,0 1 0,1-1-1,0 0 1,-1 1 0,1-1 0,0 1-1,0-1 1,0-1-78,0-7-17,2 0-1,-1 1 0,1-1 1,1 1-1,0-1 1,0 1-1,1 0 1,0 0-1,0 0 1,1 1-1,0 0 0,1 0 1,-1 0-1,2 0 1,-1 1-1,1 0 1,5-4 17,-10 9-40,1 1 0,-1-1 0,0 1 0,0 0 1,1 0-1,-1 0 0,1 0 0,-1 0 1,1 0-1,-1 1 0,1-1 0,-1 1 0,1 0 1,0 0-1,-1 0 0,1 0 0,0 0 40,0 1-32,1-1 1,0 1-1,-1 1 0,1-1 0,0 0 0,-1 1 0,0 0 0,1 0 1,-1 0-1,3 2 32,4 5-42,0 0 1,-1 1 0,0 0 0,0 1-1,-1 0 1,0 0 41,11 18-112,-7-11 134,0 0-1,1-1 0,2 0-21,-14-16 28,-1 0 0,1 0-1,-1-1 1,1 1 0,-1 0 0,1-1 0,0 1-1,-1-1 1,1 1 0,0-1 0,0 1 0,-1-1-1,1 1 1,0-1 0,0 0 0,0 1 0,0-1-1,-1 0 1,1 0 0,0 1 0,0-1 0,0 0 0,0 0-1,0 0 1,0 0 0,0 0 0,-1-1 0,1 1-1,0 0 1,0 0 0,0 0 0,0-1 0,0 1-1,-1-1 1,1 1 0,0 0 0,0-1-28,2-2 112,0 0 1,0-1-1,-1 1 1,1-1-1,-1 1 1,0-1 0,1-2-113,7-10-36,-5 8 38,1 1-1,0-1 1,0 1 0,1 1-1,0-1 1,0 1-1,1 0 1,0 1-1,0 0 1,0 0 0,7-3-2,-10 6 22,-1 1 1,0-1 0,0 1 0,1 0-1,-1 0 1,1 1 0,-1-1 0,1 1 0,-1 0-1,1 0 1,-1 1 0,1-1 0,-1 1-1,1 0 1,-1 0 0,0 0 0,0 1-1,1 0 1,-1 0 0,0 0 0,0 0 0,-1 0-1,1 1 1,0 0 0,2 2-23,-3-2-162,1 0 0,-1 1 0,0-1 1,0 1-1,-1 0 0,1 0 0,-1 0 0,0 0 0,0 1 1,0-1-1,1 5 162,-2-5-488,0 0 0,0 1 1,0-1-1,-1 0 1,1 1-1,-1-1 0,-1 1 1,1-1-1,0 0 0,-1 1 1,0-1-1,-1 3 488,-12 25-3509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5:50.699"/>
    </inkml:context>
    <inkml:brush xml:id="br0">
      <inkml:brushProperty name="width" value="0.05" units="cm"/>
      <inkml:brushProperty name="height" value="0.05" units="cm"/>
    </inkml:brush>
  </inkml:definitions>
  <inkml:trace contextRef="#ctx0" brushRef="#br0">0 0 5888,'7'13'2854,"-1"-4"-2930,7 23 343,0 1-1,-2 0 0,4 23-266,16 106 214,-11-56 309,-17-91-232,-1-7 524,0-1 0,-1 1 0,1 7-815,-11-44 2320,6 12-2351,2-1 0,0 1-1,1 0 1,0-1 0,2 1-1,0 0 1,1-1 0,1 1 0,0 0-1,1 1 1,1-1 0,1 1-1,0 1 1,1-1 0,6-8 31,-4 9-115,0 0-1,1 1 1,1 0-1,0 1 1,1 0 0,7-5 115,-15 14-28,0 0 1,0 0 0,1 1 0,-1-1-1,1 1 1,0 1 0,0-1-1,0 1 1,0 0 0,0 0 0,1 1-1,-1 0 1,0 0 0,1 0-1,-1 1 1,1 0 0,-1 0 0,1 1-1,4 0 28,-6 1-61,0 0 1,-1 0-1,1 0 0,-1 0 0,1 1 0,-1-1 1,0 1-1,0 0 0,0 1 0,0-1 0,-1 1 1,1-1-1,-1 1 0,0 0 0,0 1 0,0-1 0,-1 0 1,0 1-1,1 0 61,6 15-217,-1 0 0,0 1 0,2 15 217,-9-33-18,12 50-185,-6-26 27,0-1 1,9 21 175,-16-47 20,0 0 0,0 1 0,0-1 0,0 1 1,0-1-1,0 0 0,1 1 0,-1-1 0,0 0 0,0 0 1,0 1-1,1-1 0,-1 0 0,0 1 0,0-1 1,1 0-1,-1 0 0,0 1 0,0-1 0,1 0 0,-1 0 1,0 0-1,1 1 0,-1-1 0,0 0 0,1 0 1,-1 0-1,0 0 0,1 0 0,-1 0 0,0 0 0,1 0-20,0 0 33,-1 0-1,1-1 0,-1 1 0,1-1 0,-1 1 0,1-1 0,-1 1 0,1-1 0,-1 1 0,1-1 0,-1 1 1,0-1-1,1 0 0,-1 1 0,1-1-32,9-29 476,-10 29-463,15-41 46,1 1 1,3 0 0,19-32-60,-34 65 23,3-5 194,1 0-1,5-5-216,-10 14 84,-1 0 0,1 1-1,1-1 1,-1 1-1,0 0 1,1 0 0,-1 1-1,1-1 1,0 1 0,1-1-84,-3 2 3,-1 1 0,1-1 0,-1 1 0,1 0 0,-1-1 0,1 1 0,-1 0 0,1 0 1,0 0-1,-1 0 0,1 0 0,-1 0 0,1 1 0,-1-1 0,1 1 0,-1-1 1,1 1-1,-1-1 0,1 1 0,-1 0 0,0 0 0,1-1 0,-1 1 0,0 0 0,0 0 1,0 0-1,1 1 0,-1-1 0,0 0 0,0 1-3,3 3-22,-1 0 0,1 1 1,-1-1-1,0 1 0,0 0 0,1 4 22,6 21-854,-2 0-1,-1 0 1,-1 0 0,-2 1-1,-1 10 855,-2-5-3002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5:51.259"/>
    </inkml:context>
    <inkml:brush xml:id="br0">
      <inkml:brushProperty name="width" value="0.05" units="cm"/>
      <inkml:brushProperty name="height" value="0.05" units="cm"/>
    </inkml:brush>
  </inkml:definitions>
  <inkml:trace contextRef="#ctx0" brushRef="#br0">1029 23 3840,'4'0'373,"-1"1"0,1 1 0,0-1 0,0 0 0,0 1 1,-1 0-1,1 0 0,-1 0 0,0 0 0,1 1 0,0 0-373,-3-2 70,0 0-1,-1-1 1,1 1 0,0 0-1,-1 0 1,1 0-1,0 0 1,-1 0 0,1 0-1,-1 0 1,1 0 0,-1 0-1,0 0 1,1 0 0,-1 0-1,0 0 1,0 0-1,0 0 1,0 0 0,0 0-1,0 1 1,0-1 0,0 0-1,0 0 1,-1 0 0,1 0-1,0 0 1,-1 0-1,1 0 1,-1 0 0,1 0-1,-1 0 1,1 0 0,-1 0-1,1 0 1,-1-1 0,0 1-1,0 0 1,0 0-1,1-1 1,-1 1 0,0 0-1,-1 0-69,-9 7 94,-1-1 0,0 0 0,-1 0 0,0-1-1,0-1 1,0 0 0,0-1 0,-2 0-94,-23 9 49,21-7-40,-30 11 261,0 2 1,-41 23-271,85-40 64,1-1 1,-1 1-1,1-1 0,-1 1 1,1 0-1,0 0 1,0 0-1,0 0 1,0 1-1,0-1 1,0 0-1,1 1 1,-1 0-65,1-1 47,1-1 0,0 0 0,0 0-1,-1 0 1,1 1 0,0-1 0,0 0 0,0 0 0,0 1 0,1-1 0,-1 0 0,0 0 0,0 1 0,1-1 0,-1 0 0,1 0 0,-1 0 0,1 0 0,0 0 0,-1 0-1,1 0 1,0 0 0,0 0 0,-1 0 0,1 0 0,0 0 0,0 0 0,0 0 0,0-1 0,0 1 0,1 0-47,16 10 230,1 0 0,0-1 0,0-2 0,1 0 0,0 0 0,3-2-230,27 12 225,131 53-1009,-179-71 615,0 1-110,-1 0-1,1 0 1,0 0-1,-1-1 1,1 1 0,0-1-1,0 0 1,0 1-1,-1-1 1,1 0 0,1 0 279,-3-6-4032</inkml:trace>
  <inkml:trace contextRef="#ctx0" brushRef="#br0" timeOffset="530.79">131 53 4992,'0'0'54,"0"0"0,0 0 0,0 0 0,0 0 1,0-1-1,0 1 0,0 0 0,0 0 0,-1 0 0,1 0 0,0-1 0,0 1 1,0 0-1,0 0 0,-1 0 0,1 0 0,0 0 0,0 0 0,0 0 1,0 0-1,-1-1 0,1 1 0,0 0 0,0 0 0,0 0 0,-1 0 1,1 0-1,0 0 0,0 0 0,0 0 0,-1 0 0,1 0 0,0 0 0,0 0 1,0 0-1,-1 1 0,1-1 0,0 0 0,0 0-54,-9 8 834,-10 19-773,15-19 149,-10 12-62,1 1 1,2 1-1,0 0 1,1 1-1,2-1 1,-7 25-149,12-34 100,0 0 1,1 1 0,1-1 0,0 0 0,1 1 0,0-1 0,1 0 0,1 1 0,0-1 0,0 0 0,2 0-1,-1 0 1,5 8-101,-1-6 118,1-1 0,0 1 1,1-1-1,1-1 0,0 0 0,1 0 0,0-1 0,1 0 0,0-1 0,1-1 0,0 1 0,13 6-118,-14-10 64,0 0 0,0-1-1,0 0 1,1-1 0,0 0 0,0-1 0,1-1-1,-1 0 1,1 0 0,-1-2 0,1 1-1,0-2 1,0 0 0,-1-1 0,12-1-64,-16 0 84,1-1 0,-1 0 0,1-1 1,-1 0-1,0 0 0,0 0 1,0-2-1,-1 1 0,0-1 1,0 0-1,0 0 0,-1-1 0,0 0 1,0-1-1,-1 1 0,0-1 1,0-1-1,-1 1 0,2-5-84,-2 3 31,0 1 0,-1-1 0,0 0 0,-1 0 0,0 0 0,-1 0 0,0-1 0,-1 1 0,0-1 0,0 1 0,-1-1 0,-1 0 0,0 1 0,0-1 0,-1 1 1,0-1-1,-1 1 0,-1-5-31,-7-10-310,-1 1 0,0 0 1,-2 1-1,-1 0 0,-1 2 1,0-1-1,-2 2 0,0 0 1,-2 1-1,0 1 0,-1 1 1,0 1-1,-1 1 0,-1 1 1,-1 1-1,-22-9 310,-20-4-2821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5:53.906"/>
    </inkml:context>
    <inkml:brush xml:id="br0">
      <inkml:brushProperty name="width" value="0.05" units="cm"/>
      <inkml:brushProperty name="height" value="0.05" units="cm"/>
    </inkml:brush>
  </inkml:definitions>
  <inkml:trace contextRef="#ctx0" brushRef="#br0">243 72 5120,'-6'-2'247,"1"0"1,-1 1-1,1-1 1,-1 1-1,1 0 1,-1 0-1,0 1 1,1-1-1,-1 1 1,0 1-1,1-1 1,-1 1-1,0 0 1,-2 1-248,0 0 112,1 1 0,-1 0 0,1 0 0,0 1 1,0 0-1,1 0 0,-1 0 0,1 1 0,0 0 0,-2 3-112,0 0 1,0 0-1,1 1 1,0 0-1,1 0 0,0 0 1,0 1-1,1 0 0,1 0 1,-1 0-1,2 0 1,-1 1-1,1 0 0,1 0 1,0-1-1,1 2 0,0-3 17,0 0 0,1 0 1,0 0-1,1 0 0,0 0 0,1 0 0,0 0 0,0 0 1,1 0-1,0 0 0,0-1 0,1 0 0,0 1 0,0-2 1,1 1-1,1 0 0,-1-1 0,4 4-17,1-1 119,2 1 0,-1-1-1,1-1 1,1 0 0,-1 0 0,2-2 0,-1 1-1,1-2 1,0 0 0,0 0 0,1-2-1,-1 1 1,9 0-119,8 0 177,-1-1-1,0-2 0,1-1 1,-1-1-1,1-2 1,10-2-177,-20 1 139,-1 0 0,1-1 0,-1-2 0,0 0 0,-1-1 0,1-1 0,-1 0 0,1-3-139,-11 6 152,0-1-1,0 0 1,-1 0-1,0-1 1,0 0-1,-1-1 1,6-7-152,-8 9 84,-1 0 1,0 0 0,0-1-1,-1 0 1,0 0-1,0 0 1,0 0 0,-1-1-1,0 1 1,-1 0 0,1-4-85,-1 4-45,-1 0 1,0-1 0,0 1-1,-1 0 1,1-1 0,-2 1-1,1 0 1,-1 0 0,0 0-1,-3-7 45,1 4-178,-1 0 0,-1 0-1,0 1 1,0 0 0,-1 0 0,0 0-1,-1 0 179,-6-5-514,-1 0 0,0 1 0,-1 1 0,-1 0-1,0 1 1,-1 1 0,-18-8 514,-3 2-2089,-1 3 0,0 1 1,-12-1 2088,-43-9-2571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5:53.144"/>
    </inkml:context>
    <inkml:brush xml:id="br0">
      <inkml:brushProperty name="width" value="0.05" units="cm"/>
      <inkml:brushProperty name="height" value="0.05" units="cm"/>
    </inkml:brush>
  </inkml:definitions>
  <inkml:trace contextRef="#ctx0" brushRef="#br0">444 1 5504,'-3'9'4053,"-5"-4"-3845,0 0 0,0 0 0,0 0 0,-1-1-1,0-1 1,0 1 0,-5 0-208,-20 9 86,-112 46 202,139-56-238,1 0 0,-1 0-1,1 1 1,0 0 0,0 0 0,0 0-1,0 1-49,5-4 18,0 0-1,0-1 0,0 1 1,0 0-1,1 0 0,-1 0 1,0 0-1,0 0 0,1 0 1,-1 0-1,0 0 0,1 1 1,-1-1-1,1 0 0,0 0 1,-1 0-1,1 1 0,0-1 1,0 0-1,0 0 0,0 1 1,0-1-1,0 0 0,0 0 1,0 1-1,0-1 0,1 0 1,-1 0-1,0 0 0,1 1 1,-1-1-1,1 0 0,-1 0 1,1 0-1,0 0 0,-1 0 1,1 0-1,0 0 0,0 0 1,0 0-1,0 0 0,0 0 1,0 0-18,13 10 198,0-1 0,1 0 0,1-1 0,11 5-198,8 5 328,58 30 1,18 3-329,-89-42-265,11 4-2178,-20-9 374</inkml:trace>
  <inkml:trace contextRef="#ctx0" brushRef="#br0" timeOffset="378.55">0 406 4480,'16'3'1760,"4"-1"-1376,13 4 160,-16-1 0,7 3 448,3 3 224,9 2-544,3 3-288,3-1-256,-4 4-192,-2-3 32,-6 0-32,-3-3-64,-3-2-1248,-7-3-544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6:07.53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30 2816,'6'-4'835,"0"0"1,1 1-1,0 0 1,0 0-1,-1 0 1,1 1-1,1 0 1,-1 1-1,0-1 1,0 1-1,4 0-835,17 0 2159,0 1-1,14 3-2158,8 0 551,359 13 1001,175 39-1552,198 55-2457,-510-70-3128,-259-38 4795,-7-1-817,-9-1-114,-22-1 47,-115 0-1131,37 1 1754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6:07.9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161 1 2048,'-84'17'672,"71"-14"-381,1 1-1,0-1 1,0 2 0,-4 2-291,16-7 82,-1 0 1,1 0 0,-1 1-1,0-1 1,1 0 0,-1 0-1,1 1 1,-1-1 0,1 0 0,-1 1-1,1-1 1,-1 1 0,1-1-1,-1 0 1,1 1 0,0-1-1,-1 1 1,1 0 0,0-1 0,-1 1-1,1-1 1,0 1 0,0-1-1,-1 1 1,1 0 0,0-1-1,0 1-82,0 0 72,1 0-1,-1-1 0,0 1 0,1 0 0,-1-1 0,0 1 0,1 0 0,-1-1 0,1 1 0,-1 0 0,1-1 0,0 1 0,-1-1 0,1 1 0,0-1 0,-1 1 1,1-1-1,0 0-71,5 4 316,0-1 1,0-1-1,0 1 1,4 0-317,16 4 722,0-2 0,1 0 0,18-1-722,86 2 915,-77-5-497,722 4 2424,-455-6-2228,13 1-2348,-320 0 1346,14 0-490,-26 0 690,-1 0 0,1 0 0,-1 0 0,0 0 0,1-1 0,-1 1 0,1 0 0,-1-1 0,0 1 0,1-1 0,-1 0 0,0 1 0,0-1 0,1-1 188,-2 2-76,0 0 0,0 0 0,1-1 0,-1 1 1,0 0-1,0-1 0,0 1 0,0 0 0,0-1 1,0 1-1,0 0 0,0-1 0,0 1 0,0 0 1,0-1-1,-1 1 0,1 0 0,0 0 0,0-1 1,0 1-1,0 0 0,0-1 0,0 1 0,-1 0 1,1 0-1,0-1 0,0 1 0,-1 0 0,1 0 0,0-1 1,0 1-1,-1 0 0,1 0 0,0 0 0,0 0 1,-1 0-1,1-1 0,0 1 0,-1 0 0,1 0 1,0 0-1,-1 0 76,-4-3-663,0 1 1,0 0 0,-1 0-1,1 0 1,-2 0 662,-53-11-2240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6:08.27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 0 6784,'-9'17'2624,"15"-6"-2048,23 15-480,-1-12-352,22 1 864,28 4 512,38-1-256,27-2-64,30-3-480,18-2-288,11-3-32,-8-1-288,-13 1-128,-14-2-1184,-19-1-576,-5-5-896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5:02.419"/>
    </inkml:context>
    <inkml:brush xml:id="br0">
      <inkml:brushProperty name="width" value="0.05" units="cm"/>
      <inkml:brushProperty name="height" value="0.05" units="cm"/>
      <inkml:brushProperty name="color" value="#933DC1"/>
    </inkml:brush>
  </inkml:definitions>
  <inkml:trace contextRef="#ctx0" brushRef="#br0">57 257,'0'-3,"-6"3,5 0,-3 8,4-2,7-6,60 13,-23-21,-18-11,-25 2,-18 3,-20 6,-5 22,-15 38,30 2,23-45,1 43,-1-23,54 42,-13-43,-35-26,37-4,-19 2,-22-9,2 9</inkml:trace>
  <inkml:trace contextRef="#ctx0" brushRef="#br0" timeOffset="401">301 11,'-2'-3,"-5"-2,1 2,3 3,-3 0,6 6,-3-4,-3 43,3-9,0-16,3-20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58.782"/>
    </inkml:context>
    <inkml:brush xml:id="br0">
      <inkml:brushProperty name="width" value="0.05" units="cm"/>
      <inkml:brushProperty name="height" value="0.05" units="cm"/>
      <inkml:brushProperty name="color" value="#933DC1"/>
    </inkml:brush>
  </inkml:definitions>
  <inkml:trace contextRef="#ctx0" brushRef="#br0">128 8,'0'-2,"-12"-3,12 14,22 113,6 40,-14-81,-18-51,4-24,-5 18,3-9,1-30,-2 15,4 2,-1-1,-1-2,1 1</inkml:trace>
  <inkml:trace contextRef="#ctx0" brushRef="#br0" timeOffset="328">3 227,'-2'0,"2"-2,3-1,6-3,88-21,-39 9,-40 13,29-8,-33 10,25-5,-26 5,11-2,-27 9,11-5,-8 1</inkml:trace>
  <inkml:trace contextRef="#ctx0" brushRef="#br0" timeOffset="887">405 174,'-4'0,"-4"1,5 1,-6 5,3 4,0 43,18 10,-6-33,33-27,-30 2,42-2,-24 1,7-20,-23 12,28-21,-18 12,-20-12,1 21,-20-43,10 23,-31 7,38 14,-53-16,27 9,27 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6:08.9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64 4992,'0'0'47,"0"0"-1,0 0 1,0 0 0,0-1 0,0 1-1,0 0 1,0 0 0,0 0 0,0 0-1,0 0 1,0 0 0,0 0 0,0-1-1,0 1 1,0 0 0,0 0-1,0 0 1,0 0 0,0 0 0,0 0-1,0 0 1,0-1 0,0 1 0,0 0-1,0 0 1,0 0 0,0 0 0,0 0-1,1 0 1,-1 0 0,0 0 0,0 0-1,0 0 1,0 0 0,0 0 0,0 0-1,0-1 1,1 1 0,-1 0 0,0 0-1,0 0 1,0 0 0,0 0 0,0 0-1,0 0 1,0 0 0,1 0 0,-1 0-1,0 0 1,0 0 0,0 1 0,0-1-1,0 0 1,0 0-47,16-2 637,23 1-928,-33 2 573,896-28 2634,-345 6-2200,1025 10 942,-983 14-1854,-559-3-56,14-3-3725,-54 3 3501,-30 0-2233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6:09.3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21 9 3712,'-21'-8'1221,"61"18"107,1-2-1,0-2 1,26 0-1328,135 1 1409,511-18-85,-331 1-1149,1085 23 390,-1279-7-578,246 4-1099,-401-10-179,-24-2-751,-25 1-17,-34 2-672,-28 1 806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6:09.7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49 0 2816,'-36'4'976,"36"-4"-957,-1 0-1,0 0 1,1 0 0,-1 0-1,1 0 1,-1 0 0,1 0-1,-1 1 1,1-1 0,-1 0-1,1 0 1,-1 1 0,1-1-1,-1 0 1,1 1 0,0-1-1,-1 0 1,1 1 0,0-1-1,-1 1 1,1-1 0,0 0-1,-1 1 1,1-1 0,0 1-1,0-1 1,-1 1 0,1-1 0,0 1-1,0 0 1,0-1 0,0 1-1,0-1 1,0 1 0,0-1-1,0 1 1,0-1 0,0 1-1,0-1 1,0 1 0,0 0-19,1 0 72,-1 1 0,1-1 0,0 1-1,-1-1 1,1 1 0,0-1 0,0 1 0,0-1 0,0 0 0,0 0 0,1 1-72,4 3 147,1 0-1,-1-1 1,1 0 0,0 0-1,0-1 1,0 0 0,1 0-1,0 0-146,19 5 912,18 3-912,20 0 640,0-2 0,1-2-1,1-4-639,199-3 584,-195-2-516,328-6 380,223-2 177,0 21-733,-458-3-548,-15-2-1882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6:34.799"/>
    </inkml:context>
    <inkml:brush xml:id="br0">
      <inkml:brushProperty name="width" value="0.05" units="cm"/>
      <inkml:brushProperty name="height" value="0.05" units="cm"/>
    </inkml:brush>
  </inkml:definitions>
  <inkml:trace contextRef="#ctx0" brushRef="#br0">75 89 9728,'11'24'4457,"0"16"-4029,-6-18-124,67 295-218,-25-99-113,-30-140-204,10 42-3261,-21-100 1348,-6-20 2090,0 0 0,0 0 0,0 0 0,0 0-1,0 0 1,0 0 0,0 0 0,0 0 0,0 1 0,0-1 0,0 0-1,0 0 1,0 0 0,0 0 0,0 0 0,0 0 0,0 0 0,0 0-1,0 1 1,0-1 0,0 0 0,0 0 0,0 0 0,0 0 0,0 0-1,0 0 1,0 0 0,0 0 0,0 0 0,0 0 0,0 1 0,0-1 0,0 0-1,0 0 1,0 0 0,0 0 0,0 0 0,0 0 0,-1 0 0,1 0-1,0 0 1,0 0 0,0 0 0,0 0 0,0 0 0,0 0 0,0 0-1,0 0 1,0 0 0,-1 0 0,1 0 0,0 0 0,0 0 54</inkml:trace>
  <inkml:trace contextRef="#ctx0" brushRef="#br0" timeOffset="367.4">1 46 9984,'-1'-1'248,"2"-1"0,-1 0 0,0 1 0,0-1 0,0 1 0,1-1 1,-1 0-1,1 1 0,-1-1 0,1 1 0,0-1 0,0 1 0,-1-1 0,1 1 0,0 0 1,0-1-1,0 1 0,1 0-248,0-1 66,0 1 1,0-1-1,0 1 1,0 0-1,0-1 1,0 1-1,1 0 1,-1 0-1,0 1 1,1-1-1,0 0-66,8 0-140,0 0-1,0 0 1,-1 1 0,1 0-1,3 1 141,-10-1 214,33 4-240,0 1 1,0 1 0,17 7 25,18 8-217,17 9 217,-74-24-46,7 2-17,1 1 1,5 4 62,-23-10-46,0-1 0,0 1 0,-1 0 1,1 1-1,-1-1 0,0 1 0,0 0 1,0 0-1,0 0 0,0 0 0,-1 1 1,1 0 45,-4-3-11,1-1 1,0 1-1,-1 0 1,1-1-1,-1 1 1,0-1-1,1 1 1,-1 0-1,0-1 1,0 1 0,0 0-1,0-1 1,0 1-1,-1 0 1,1-1-1,0 1 1,-1-1-1,1 1 1,-1 0-1,1-1 1,-1 1-1,0-1 1,0 0 0,0 1-1,0-1 1,0 0-1,0 1 1,0-1-1,0 0 1,0 0-1,-1 0 1,1 0-1,0 0 1,-2 0 10,-5 5 46,-2 0 0,1-1 1,0 0-1,-11 3-46,17-7 11,-35 14-134,0-2 0,-1-2 0,-33 6 123,30-10-1698,-1-2-1,-2-2 1699,25-2-1922,1-1-1,-19-3 1923,12-1-3445,-22-7 3445</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6:34.081"/>
    </inkml:context>
    <inkml:brush xml:id="br0">
      <inkml:brushProperty name="width" value="0.05" units="cm"/>
      <inkml:brushProperty name="height" value="0.05" units="cm"/>
    </inkml:brush>
  </inkml:definitions>
  <inkml:trace contextRef="#ctx0" brushRef="#br0">626 3 7808,'-13'-2'3122,"-10"6"-4730,12-2 1768,-13 2-68,-155 32 123,150-28-44,0 1 1,0 1-1,1 2 0,-26 14-171,45-21 163,0 1-1,0-1 1,1 2-1,0-1 1,0 1-1,1 0 0,0 1 1,0 0-163,5-6 87,0 1 0,0-1 0,0 1 0,1 0 0,-1 0 0,1 0 0,0 0 0,0 0 0,0 0 0,0 0 0,0 0 0,1 0 0,-1 0 0,1 1 0,0-1-1,0 0 1,0 0 0,0 0 0,1 1 0,-1-1 0,1 0 0,0 0 0,0 0 0,0 0 0,0 0 0,1 0 0,-1 0-87,4 4 280,0 1 0,1-1 0,-1 0 1,1-1-1,1 0 0,-1 0 0,1 0 0,0-1 0,1 1-280,19 12 1191,24 11-1191,46 18-733,1-5 0,9-1 733,-90-35-854,-10-2-163,0-2 1,0 1 0,1-1-1,-1 0 1,8 1 1016,-19-6-4160</inkml:trace>
  <inkml:trace contextRef="#ctx0" brushRef="#br0" timeOffset="367.44">3 472 6272,'-2'6'2368,"4"-1"-1856,7 1-64,0-2-96,6 2 512,6 1 384,9 7-224,8 4-96,7 7-544,6 1-256,5 3-64,1 0-864,-1-2-256,1-3-1792,0-11-1696,-3-11 1440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5:47.469"/>
    </inkml:context>
    <inkml:brush xml:id="br0">
      <inkml:brushProperty name="width" value="0.05" units="cm"/>
      <inkml:brushProperty name="height" value="0.05" units="cm"/>
    </inkml:brush>
  </inkml:definitions>
  <inkml:trace contextRef="#ctx0" brushRef="#br0">1 210 7808,'1'0'225,"-1"0"0,1 1 1,0-1-1,0 0 0,0 0 1,0 1-1,0-1 0,0 1 0,0-1 1,-1 1-1,1-1 0,0 1 1,0-1-1,-1 1 0,1 0 1,0-1-1,-1 1 0,1 0 0,-1 0 1,1-1-1,-1 1 0,1 0 1,-1 0-1,1 1-225,9 26 937,-7-17-348,9 37 110,-1 0-1,-3 1 1,1 25-699,4 26 640,73 339 202,-75-389-2937,-10-41-1105,-4-11-544</inkml:trace>
  <inkml:trace contextRef="#ctx0" brushRef="#br0" timeOffset="437.05">290 438 8192,'1'3'753,"-1"-3"-681,0 0-1,0 1 1,0-1-1,1 0 0,-1 0 1,0 1-1,0-1 0,0 0 1,0 0-1,0 1 0,0-1 1,0 0-1,1 0 1,-1 0-1,0 1 0,0-1 1,0 0-1,0 0 0,1 0 1,-1 0-1,0 1 1,0-1-1,0 0 0,1 0 1,-1 0-1,0 0 0,0 0 1,1 0-1,-1 0 1,0 0-1,0 1 0,1-1 1,-1 0-1,0 0 0,0 0 1,1 0-1,-1 0 1,0 0-1,1-1 0,-1 1 1,0 0-72,1 0 4,-1 0 1,1 0 0,0 0-1,-1 0 1,1 0 0,-1 0-1,1 0 1,-1 1 0,1-1-1,-1 0 1,1 0 0,-1 0-1,1 1 1,-1-1 0,1 0-1,-1 1 1,1-1 0,-1 0 0,1 1-1,-1-1 1,1 0 0,-1 1-1,0-1 1,1 1 0,-1-1-1,0 1 1,1-1 0,-1 1-1,0-1 1,0 1 0,0-1-1,1 1 1,-1 0-5,0-1 22,0 1-3,0 1 1,0-1-1,0 0 0,0 1 1,0-1-1,0 0 1,-1 1-1,1-1 1,0 1-1,-1-1 1,1 0-1,-1 0 1,1 1-1,-1-1 0,0 1-19,-14 18-142,-17 10-333,14-14 395,1 1 0,1 1 0,-3 5 80,10-12 36,1 1 0,0 0 0,1 1 0,1 0 0,0 0 0,0 1 0,1-1 0,1 1 0,0 1-36,3-10 159,0 1 0,0 0 0,1 0 0,0 0 0,0-1 0,0 1 0,1 0-1,0 0 1,0-1 0,0 1 0,0 0 0,1-1 0,0 1 0,1-1 0,-1 0 0,1 0-1,0 0 1,0 0 0,0 0 0,1-1 0,0 1 0,0-1 0,4 4-159,7 4 406,0 0 1,1-2 0,0 0-1,0 0 1,1-2-1,1 0 1,15 5-407,26 5 527,48 9-527,7 1 83,-51-9-13,0 0-479,-21-7-2660,-32-11-371,-10-9-1653</inkml:trace>
  <inkml:trace contextRef="#ctx0" brushRef="#br0" timeOffset="45135.11">1511 3 5632,'6'-3'3210,"-5"5"-102,-11 6-2162,-28 10-1117,0-2 0,0-1 0,-2-2 171,8-3-8,0 1 1,1 2 0,1 1 0,0 1-1,-5 5 8,31-18-3,1 1 0,-1-1 0,1 1 0,0 0 0,0 0 0,0 0-1,0 0 1,0 1 0,1-1 0,-1 1 0,1 0 0,0-1 0,0 1 0,1 0 0,-2 4 3,2-4-5,1-1 0,-1 1 0,1-1 0,0 1 0,0 0 1,1-1-1,-1 1 0,1-1 0,0 1 0,-1-1 0,2 0 1,-1 1-1,0-1 0,1 0 0,-1 0 0,1 0 0,0 0 0,0 0 1,1 2 4,8 8 182,0 0 0,1-1 1,1 0-1,0-1 1,13 9-183,9 4 602,31 15-602,85 37 121,-5-3-2140,-123-60 467,-4-5-400</inkml:trace>
  <inkml:trace contextRef="#ctx0" brushRef="#br0" timeOffset="45848.68">1973 348 9600,'5'19'3916,"5"8"-2989,2 11-1109,47 224 1562,-21-86-1357,8 18-633,-14-65-3079,-28-105 1470,-4-23 2158,1-1-1,-1 0 0,0 0 0,0 0 0,0 0 0,0 0 0,0 0 1,0 1-1,0-1 0,0 0 0,0 0 0,0 0 0,0 0 1,0 0-1,-1 1 0,1-1 0,0 0 0,0 0 0,0 0 1,0 0-1,0 0 0,0 1 0,0-1 0,0 0 0,0 0 0,0 0 1,0 0-1,-1 0 0,1 0 0,0 0 0,0 0 0,0 0 1,0 1-1,0-1 0,0 0 0,-1 0 0,1 0 0,0 0 1,0 0-1,0 0 0,0 0 0,0 0 0,-1 0 0,1 0 1,0 0-1,0 0 0,0 0 62</inkml:trace>
  <inkml:trace contextRef="#ctx0" brushRef="#br0" timeOffset="46215.03">1785 234 11648,'0'-1'279,"0"0"0,0 0 0,0-1 0,0 1 0,1 0 0,-1 0 1,0 0-1,1 0 0,-1-1 0,1 1 0,-1 0 0,1 0 0,0 0 1,-1 0-1,1 0 0,0 0 0,0 0 0,0 0-279,1-1 141,0 1 0,0 0-1,-1 0 1,1-1 0,1 1 0,-1 1 0,0-1-1,0 0 1,2 0-141,4-1 46,0 1 0,-1 0 1,1 0-1,0 1 0,4 0-46,11 2 49,0 1 0,0 0 1,-1 2-1,1 1 0,6 3-49,14 6-54,-1 2 1,8 6 53,-12-4-61,28 20 61,-52-30-191,-1 0-1,0 1 0,0 1 1,-1 1-1,-1-1 0,2 3 192,-10-10-81,0 0 0,-1 0 0,1 0 0,-1 0 0,0 0 0,0 0 0,0 1 0,0-1 0,-1 1 0,0-1 0,0 1 0,0 0 0,0-1 0,-1 1 0,0 0 0,0 0 0,0-1 0,-1 6 81,0-4-31,-1-1 0,0 1 0,0 0 0,0-1 0,-1 1 0,0-1 0,0 0-1,0 0 1,0 0 0,-1 0 0,0 0 0,0-1 0,0 0 0,-5 3 31,-1 1-77,-1 0 1,0-1-1,0 0 0,0-1 1,-1 0-1,-11 3 77,13-6-641,1 0 0,-1 0 1,0-1-1,0 0 0,-6-1 641,14 0-251,1-1 0,-1 0 0,0 0 0,1 0-1,-1-1 1,1 1 0,-1 0 0,0-1 0,1 1 0,-1-1 0,1 1 0,-2-1 251,3 0-145,-1 1 0,1-1 1,-1 1-1,1-1 0,0 1 0,-1-1 1,1 1-1,0 0 0,0-1 1,0 0-1,-1 1 0,1-1 0,0 1 1,0-1-1,0 1 0,0-1 0,0 1 1,0-1-1,0 1 0,0-1 1,0 0-1,0 1 145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1:28.29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1104 11 2560,'7'-4'164,"1"0"1929,-9 2-1135,-5 2-605,-22 1-979,0 2 0,-1 0 626,-16 3-279,-59 6 93,1 5-1,-82 25 187,91-19 50,-32 9 28,116-27-34,20-3 61,23-4 141,130-18 376,-66 7-146,-61 9-308,-12 2 54,0-1 0,0-2 0,0 0 0,2-2-222,-20 6 129,7-3 191,-13 4-316,1 0 0,-1 0 1,0 0-1,0 0 0,0 0 0,0 0 0,0 0 0,0-1 0,1 1 0,-1 0 1,0 0-1,0 0 0,0 0 0,0 0 0,0 0 0,0 0 0,0 0 0,1 0 1,-1-1-1,0 1 0,0 0 0,0 0 0,0 0 0,0 0 0,0 0 0,0 0 1,0 0-1,0-1 0,0 1 0,0 0 0,0 0 0,0 0 0,0 0 0,0 0 1,0-1-1,0 1 0,0 0 0,0 0 0,0 0 0,0 0 0,0 0 0,0-1 0,0 1 1,0 0-1,0 0 0,0 0 0,0 0 0,0 0 0,0 0 0,-1 0 0,1-1 1,0 1-1,0 0 0,0 0 0,0 0 0,0 0 0,0 0 0,0 0 0,-1 0 1,1 0-1,0 0 0,0 0 0,0 0 0,0 0 0,0 0 0,0 0 0,-1 0-4,-4-3-22,-1 2-1,0-1 1,0 1-1,0 0 0,0 0 1,0 1-1,0-1 1,0 1-1,0 1 1,-1-1-1,0 1 23,1 0-45,-24 2-161,1 1 1,-1 2-1,1 1 0,0 1 1,1 1-1,0 2 0,-6 4 206,33-15 5,-7 4-201,0-1 1,1 1-1,0 1 1,0 0-1,-3 3 196,9-8-23,0 1-1,0 0 0,0-1 0,0 1 0,0 0 0,0 0 1,1 0-1,-1 0 0,0 0 0,1 0 0,-1 0 0,1 0 1,-1 0-1,1 0 0,-1 0 0,1 0 0,0 0 0,-1 0 1,1 0-1,0 1 0,0-1 0,0 0 0,0 0 0,0 0 1,0 0-1,0 1 0,0-1 0,1 0 0,-1 0 0,0 0 1,1 0-1,-1 0 0,1 0 0,-1 0 0,1 0 1,-1 0-1,1 0 0,0 0 0,0 0 0,-1 0 0,1 0 1,0 0-1,0-1 0,1 1 24,1 2 25,1 0 0,0 0 0,1-1 1,-1 1-1,0-1 0,1 0 0,-1-1 0,1 1 0,0-1 1,1 1-26,12 1 114,0-1 1,3 0-115,-20-2 4,83 5 455,66-5-459,85-14 601,-120 6-194,-103 7-320,-8 1-16,0 0 0,0 0 0,0 0 1,0 0-1,-1-1 0,1 0 0,0 0 0,0 0 0,0 0 0,0-1 0,2-1-71,-6 2-16,-4-1-64,-30 0-287,1 0 0,-1 3 0,0 0 0,-9 4 367,-4-2-121,-730 78-2359,769-79 2505,-33 3-142,-1 3 0,1 1 1,-10 5 116,22 0-628,28-14 592,1 0 0,-1 1 0,0-1-1,1 1 1,-1-1 0,0 1 0,1 0 0,-1-1 0,1 1-1,-1-1 1,1 1 0,-1 0 0,1 0 0,-1 0 36,1-1-17,0 1-1,0-1 1,1 0 0,-1 1 0,0-1 0,0 0 0,0 1 0,0-1 0,0 0 0,0 1 0,0-1 0,1 0 0,-1 1 0,0-1 0,0 0 0,1 1 0,-1-1 0,0 0 0,0 0 0,1 1 0,-1-1 0,0 0 0,0 0 0,1 0 0,-1 1 0,0-1 0,1 0 0,-1 0 0,0 0 0,1 0 0,-1 0 0,1 0 0,-1 0 17,21 6-283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1:29.569"/>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176 18 1408,'0'0'12,"0"0"1,0 0-1,-1 0 1,1-1-1,0 1 1,0 0-1,0 0 1,0 0-1,0 0 1,0 0-1,-1 0 1,1 0-1,0 0 1,0-1-1,0 1 0,0 0 1,0 0-1,0 0 1,0 0-1,0 0 1,0-1-1,0 1 1,0 0-1,0 0 1,0 0-1,0 0 1,-1 0-1,1-1 1,0 1-1,1 0 0,-1 0 1,0 0-1,0 0 1,0-1-1,0 1 1,0 0-1,0 0 1,0 0-1,0 0 1,0 0-1,0-1 1,0 1-1,0 0 1,0 0-1,0 0 0,1 0 1,-1 0-1,0 0 1,0 0-1,0-1-12,11 0-85,16 3 64,88 11 2809,109-3-2788,-171-9 428,52 2 916,0-5 0,21-6-1344,-123 7 64,1 1 0,-1 0 0,0-1 0,0 0 0,1 0 0,-1 0 0,0 0 0,0 0 0,0-1-64,-2 2-1,-1 0 0,0 0 0,0 0 1,0 0-1,0 0 0,0 0 0,0 0 0,1 0 0,-1 0 0,0-1 0,0 1 1,0 0-1,0 0 0,0 0 0,0 0 0,0 0 0,0 0 0,1 0 0,-1-1 1,0 1-1,0 0 0,0 0 0,0 0 0,0 0 0,0 0 0,0-1 0,0 1 0,0 0 1,0 0-1,0 0 0,0 0 0,0 0 0,0 0 0,0-1 0,0 1 0,0 0 1,0 0-1,0 0 0,0 0 0,0 0 0,-1-1 0,1 1 0,0 0 0,0 0 1,0 0-1,0 0 0,0 0 0,0 0 0,0 0 0,0 0 0,0-1 0,-1 1 1,1 0-1,0 0 0,0 0 0,0 0 0,0 0 0,0 0 1,-11-4-120,-6 1-103,0 0 1,1 1-1,-1 1 0,-2 0 223,-73 4-431,45-1 356,-131 5-1200,0 9 1,-145 32 1274,318-47-39,-2 0-99,1 0-1,-1 1 1,1 0 0,0 0-1,0 0 1,-4 3 138,9-5-6,1 0 0,0 0 0,0 0 0,-1 0 0,1 0 0,0 0 0,0 1 0,-1-1 0,1 0 0,0 0 0,0 0 0,-1 0 0,1 1 0,0-1 0,0 0 0,0 0 0,-1 1 0,1-1 0,0 0 0,0 0 0,0 1 0,0-1 0,0 0 0,0 0 0,0 1 0,-1-1 0,1 0 0,0 1 0,0-1 0,0 0 0,0 0 0,0 1 0,0-1 0,0 0 0,1 1 0,-1-1 0,0 0 0,0 0 0,0 1 0,0-1 6,1 1 0,-1-1 0,1 1 0,0 0 0,0-1 0,0 1 0,0-1 0,0 1 0,-1-1 0,1 1 0,0-1 0,0 0 0,1 1 0,11 2 131,1-1 1,-1 0 0,1 0 0,13-1-132,61-4 449,-47 1-273,207-8 476,141-4 29,-324 9-436,-54 5-176,-12 2-37,-21 2-160,-131 24-157,1 7 0,-86 33 285,223-63-2,-10 3-144,2 0 1,-2 3 145,20-9-57,0 0 0,0 1-1,0-1 1,1 1 0,-1 1 0,1-1-1,0 1 1,0-1 0,0 1-1,0 0 1,-2 5 57,5-9-2,1 1-1,-1 0 1,1 0-1,0-1 1,-1 1-1,1 0 0,0 0 1,0 0-1,-1 0 1,1-1-1,0 1 1,0 0-1,0 0 1,0 0-1,0 0 1,0 0-1,0-1 1,0 1-1,1 0 1,-1 0-1,0 0 1,0 0-1,1-1 1,-1 1-1,0 0 0,1 0 1,-1-1-1,1 1 1,-1 0-1,1-1 1,-1 1-1,1 0 1,0-1-1,-1 1 3,3 1 41,-1 0-1,1-1 0,0 1 1,0 0-1,0-1 0,0 0 1,0 0-1,0 0 1,0 1-41,25 4 249,0-1 0,-1-2 1,24 1-250,-20-2 83,106 4 381,8-7-464,-42 0 267,-98 1-260,14 1 302,-15 2-123,-9 4-80,-2-3-126,0 1 0,0-1 0,0 0 0,-1-1 0,-6 2 20,-20 10-49,-8 8-12,-23 16 61,52-30-41,0 0 1,1 1-1,0 1 1,0 0-1,1 0 1,-7 11 40,17-21-14,0 0 0,0 1 1,0-1-1,0 0 0,1 1 1,-1-1-1,0 1 0,1-1 0,-1 0 1,1 1-1,0-1 0,-1 1 1,1 0-1,0-1 0,0 1 0,0-1 1,0 1-1,0-1 0,0 1 1,0-1-1,1 1 0,-1 0 14,1 0-12,0 0 0,0-1-1,0 1 1,0 0 0,1-1-1,-1 1 1,0-1 0,1 1 0,-1-1-1,1 0 1,0 1 0,-1-1-1,1 0 1,0 0 0,0 0 12,5 2 4,1 0 0,0 0 0,-1 0 0,1-1 0,0-1 0,0 1 0,0-1 0,1-1-4,34 2 340,0-2 0,0-3 0,0-1 0,30-8-340,-64 9 770,-18 1-297,-13 6-498,1 0 0,1 1-1,-1 1 1,1 1 0,-10 4 25,-45 15-1015,66-23 559,6-1 36,0-1 0,1 0-1,-1 0 1,0-1 0,0 1 0,0-1 0,1 1 0,-1-1 0,0 0 0,0 0 0,-1 0 420,2-5-1451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1:30.046"/>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0 164 3840,'20'0'1898,"67"-4"-1508,0-4 0,61-15-390,-81 13 138,369-56 187,-416 63-200,0 0 1,18-7-126,-38 10-29,1 0 0,0 0 0,-1 0 0,1 0 0,-1 0 1,1-1-1,0 1 0,-1 0 0,1 0 0,-1-1 0,1 1 0,-1 0 0,1-1 1,-1 1-1,1-1 0,-1 1 0,1-1 0,-1 1 0,0-1 0,1 1 0,-1-1 1,0 1-1,1-1 0,-1 1 29,0-1-63,0 0-1,0 1 1,-1-1 0,1 1-1,0-1 1,0 1 0,-1 0 0,1-1-1,0 1 1,-1-1 0,1 1 0,0-1-1,-1 1 1,1 0 0,-1-1 0,1 1-1,0 0 1,-1 0 0,1-1 0,-1 1-1,0 0 64,-4-3-489,-1 1-1,1 0 1,-1 0-1,1 0 1,-2 1 489,-37-7-1611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1:31.334"/>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33 233 896,'10'-4'121,"1"1"0,0 0 0,0 0-1,0 1 1,0 1 0,9-1-121,13-2 230,628-74 2058,-651 77-2220,200-24 2637,-202 23-2505,-5 2-124,0 0 1,0-1-1,0 1 1,-1-1-1,1 0 1,0 0 0,0 0-1,0 0 1,-1 0-1,3-2-76,-5 3-3,0 0 0,0 0 0,0-1 0,0 1 1,1 0-1,-1 0 0,0-1 0,0 1 0,0 0 0,0 0 0,0-1 0,0 1 0,0 0 0,0 0 0,1-1 1,-1 1-1,0 0 0,0-1 0,0 1 0,0 0 0,-1 0 0,1-1 0,0 1 0,0 0 0,0-1 0,0 1 1,0 0-1,0 0 0,0-1 0,0 1 0,-1 0 0,1 0 0,0-1 0,0 1 0,0 0 0,0 0 0,-1 0 1,1-1-1,0 1 0,-1 0 3,-10-8-273,-6 2 4,1 0 1,-1 2-1,0 0 1,-1 0-1,1 2 0,-8 0 269,-3-2-175,-131-14-292,-1 6-1,0 8 1,-83 10 467,227-5-132,-30 3-308,42-4 361,0 1-1,1 0 0,-1 0 0,0 0 0,1 0 0,-1 1 0,1-1 0,0 1 0,-3 1 80,6-2-9,-1-1 0,1 0 0,0 0 0,-1 1 0,1-1 0,0 0 0,0 1-1,-1-1 1,1 0 0,0 0 0,0 1 0,0-1 0,0 1 0,-1-1 0,1 0 0,0 1 0,0-1 0,0 0 0,0 1 0,0-1 0,0 1 0,0-1 0,0 0 0,0 1 0,0-1 0,0 0 0,0 1-1,0-1 1,0 1 0,0-1 0,1 0 0,-1 1 0,0-1 0,0 0 0,0 1 0,1-1 9,10 11-101,-4-6 145,0 0 0,1-1 1,0 0-1,0-1 0,0 0 0,4 1-44,53 12 324,-48-13-262,252 47 612,-111-24-351,90 31-323,-237-54 16,38 13 80,-46-15-65,1 1 1,-1 0-1,0 0 1,0 0 0,1 0-1,-1 0 1,-1 0-1,1 1 1,0 0-1,0-1 1,1 4-32,-4-6 1,1 1 1,-1 0 0,1 0-1,-1-1 1,0 1 0,1 0-1,-1 0 1,0 0-1,1 0 1,-1-1 0,0 1-1,0 0 1,0 0-1,0 0 1,0 0 0,0 0-1,0 0 1,0 0 0,0-1-1,0 1 1,-1 0-1,1 0 1,-1 1-2,0 0-14,0-1-1,0 1 1,0 0-1,-1 0 1,1-1 0,-1 1-1,1-1 1,-1 1 0,0-1-1,-1 1 15,-10 7-211,0-1 0,-1-1 0,1 0-1,-1-1 1,-10 2 211,-23 7-720,-6-1 720,26-8-122,-238 55-430,77-19-640,-60 26 1192,234-63-122,5-3 48,1 1 1,0 0-1,0 0 0,0 1 0,-5 3 74,13-7 7,0 0-1,0 0 1,0 0-1,0 0 1,0 0 0,-1 0-1,1 0 1,0 0 0,0 0-1,0 0 1,0 0-1,0 0 1,0 0 0,0 0-1,0 0 1,0 0 0,-1 0-1,1 1 1,0-1-1,0 0 1,0 0 0,0 0-1,0 0 1,0 0 0,0 0-1,0 0 1,0 0 0,0 0-1,0 1 1,0-1-1,0 0 1,0 0 0,0 0-1,0 0 1,0 0 0,0 0-1,0 0 1,0 1-1,0-1 1,0 0 0,0 0-1,0 0 1,0 0 0,0 0-1,0 0 1,0 0-1,0 0 1,0 1 0,0-1-7,16 1 448,157-10 1484,9-8-1932,-58 4 383,504-48 1100,-608 59-1156,-10 2-274,1-1-1,-1-1 1,5-1-53,-22 4-233,1-1 0,0 0 0,-1 0-1,1-1 1,0 1 0,-1-2 0,-1 1 233,-8-2-53,2 1 51,0 0 0,0-2 0,0 1 0,0-2 0,1 0 0,-1 0 0,1-2 0,0 1 0,1-2 0,0 1 0,0-2 0,1 0 0,0 0 0,0-1 0,1 0 1,0-1-1,1 0 0,0 0 0,1-1 0,0 0 0,1-1 0,0-1 2,-1-5 175,0 0 1,2 0-1,0-1 1,2 0-1,-3-16-175,5 23 245,1-1-1,1 0 0,0 0 1,0 1-1,2-1 0,-1 0 0,2 1 1,3-13-245,-5 24 4,0-1 0,-1 1 0,1 0 0,0 0 1,1 0-1,-1 0 0,0 0 0,0 0 0,1 0 0,0 0 1,-1 0-1,1 1 0,0-1 0,-1 0 0,1 1 0,0 0 1,0-1-1,3 0-4,-2 1 1,0 0-1,0 0 1,0 0 0,1 1 0,-1-1-1,0 1 1,1 0 0,-1 0 0,0 0-1,1 0 1,-1 1 0,2-1-1,3 2-4,0 1 1,0-1-1,0 1 0,0 0 1,-1 1-1,1 0 1,-1 0-1,0 0 0,0 1 1,3 4 3,2 2-11,-1 1 1,-1 0 0,0 1-1,-1 0 1,0 1 0,-1-1-1,-1 2 1,0-1 0,-1 1-1,-1 0 1,0 1 0,2 11 10,1 10-29,-2 0 0,-2 0 0,-1 0 0,-3 36 29,-6 30 146,-6-1 1,-19 79-147,11-84 88,-33 93-88,32-127 177,-4-2 0,-2 0 0,-17 24-177,35-68 103,-1-1 1,-8 9-104,14-20 19,0 0-1,-1 0 1,0 0 0,0 0 0,0-1 0,0 0-1,-1 0 1,-5 3-19,10-7 1,0 1-1,1-1 1,-1 1 0,0-1-1,0 0 1,0 1 0,0-1-1,0 0 1,0 0 0,0 0-1,1 1 1,-1-1 0,0 0-1,0 0 1,0 0 0,0 0-1,0-1 1,0 1 0,0 0-1,0 0 1,-1-1-1,2 1-1,-1-1-1,1 1 1,-1-1 0,1 0-1,-1 1 1,1-1 0,-1 0-1,1 1 1,-1-1 0,1 0 0,0 1-1,-1-1 1,1 0 0,0 0-1,0 1 1,0-1 0,-1 0 0,1 0-1,0 0 1,0 0 1,0-4-19,1 1 1,-1-1-1,1 0 1,-1 1 0,1-1-1,1 0 1,-1 1-1,2-3 19,22-45-30,2 2 0,3 0-1,13-15 31,0 0 0,0-2 185,-3-1 0,22-55-185,-51 95 76,-1 1 0,-1-2 0,-1 1 0,-2-2-76,-3 11-106,0 0 0,-2 0 0,0-1 0,-1 1 0,-1-1 0,-2-10 106,2 24-87,0 0 0,0 0 0,-1 0 0,0-1 0,0 1-1,-3-5 88,4 9-56,0 1-1,0-1 0,0 0 0,0 0 0,-1 1 0,1-1 0,-1 1 0,1-1 0,-1 1 0,0 0 1,1-1-1,-1 1 0,0 0 0,0 0 0,0 0 0,0 1 0,0-1 0,0 0 0,0 1 0,0-1 0,-2 1 57,-3-1-225,0 1-1,-1-1 0,1 2 1,-1-1-1,1 1 0,0 0 0,0 1 1,-1 0-1,0 1 226,-15 5-542,0 1 1,-4 4 541,-40 22-690,1 3 0,2 3 1,-8 10 689,37-24-294,-16 16 294,-25 32-149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03.900"/>
    </inkml:context>
    <inkml:brush xml:id="br0">
      <inkml:brushProperty name="width" value="0.05" units="cm"/>
      <inkml:brushProperty name="height" value="0.05" units="cm"/>
      <inkml:brushProperty name="color" value="#933DC1"/>
    </inkml:brush>
  </inkml:definitions>
  <inkml:trace contextRef="#ctx0" brushRef="#br0">21 281,'-2'0,"-3"0,-1 0,1 4,3-1,11 64,2-20,-5-24,9 23,-12-35,3 23,0-13,-6-11,0 1,-15-36,0-19,12 38,-8-52,4 26,13-8,-6 32,12-42,-6 23,14 19,-19 5,33-12,-17 6,4 10,-20-1,45 0,-24 0,8 4,-30-4,26 7,-26-7</inkml:trace>
  <inkml:trace contextRef="#ctx0" brushRef="#br0" timeOffset="725">292 399,'-2'-1,"-2"-3,4 0,4 4,5 0,55-6,20-21,-45 14,-25-18,-10 28,20-42,-11 23,-28 7,14-5,-24 14,14-5,-19 17,10-9,-9 20,6-10,-4 26,4-15,7 12,-2 15,14-36,-5 15,25 6,-13-3,30-5,-16 2,22-9,18 6,-50-19,24 9,7-18,-5 8,-34-6,1 5</inkml:trace>
  <inkml:trace contextRef="#ctx0" brushRef="#br0" timeOffset="1840">726 224,'-5'0,"1"0,-1 0,1 4,4 4,4 50,4 24,-5-43,0-25,0 10,-2-25,1 11,-4-19,2 10,6-25,-3 13,8-24,-5 13,8-16,9-9,-18 37,8-17,-2 16,-1-7,-2 20,1-10,-4 19,1-9,16 29,-7 1,-8-16,7 36,-11-38,-3-11,0-2,1 1,-1-13,8-14,-4 13,7-12,-3 7,9 0,-15 15,23-26,-23 26,25-10,-13 5,-7 17,-7-10,23 18,-13-9,-2 12,2 16,-9-36,9 35,-10-34,5 15,0 0,-2-1,-3-13,1 7,2-7,0 3,2-1,-1 0,-4-5,0 0</inkml:trace>
  <inkml:trace contextRef="#ctx0" brushRef="#br0" timeOffset="2636">1251 396,'9'-2,"2"-3,88-47,-35-4,-34 30,-26 2,12 0,-31 12,16-5,-14 23,7-11,-56 23,35 0,14-10,-32 36,18-20,7 27,11-36,5 57,-3-32,33-5,-23-23,41 21,-22-12,23-24,-36 5,53-13,-29 6,-5-17,-22 19,-6 3</inkml:trace>
  <inkml:trace contextRef="#ctx0" brushRef="#br0" timeOffset="3496">1647 261,'-4'-3,"2"3,-4 0,6 5,0 6,8 45,2 8,-6-33,1-31,-1 14,0-21,0 10,-1-21,0 12,1-3,0 0,5-24,-2 14,6-9,-9 20,10-23,-5 12,2 16,-8 0,10 3,-5-2,8 74,-4-28,-11-39,6 25,-3-14,-4-14,1-1,-2 3,1-1,0-11,11-24,-7 17,13-23,4-7,-20 44,9-21,-1 11,0-4,-4 14,2-7,-2 16,1-8,2 18,-2-9,6 18,8 14,-17-35,7 16,-8 4,4-3,-8-6,4 0,-3-12,2 5,0-8,0 4,-1-6</inkml:trace>
  <inkml:trace contextRef="#ctx0" brushRef="#br0" timeOffset="4319">2118 1,'-6'0,"3"0,-3 11,7 53,16 85,24 31,-37-165,14 18,-8-9,-9-31,0 8,-9-15,4 8,0 5,4 1,-3-18,3 18,7-36,10-4,-17 39,9-20,7 4,-5 0,5 12,-4-5,11 17,-7-9,-7 18,11 10,-17-23,7 10,-17 10,8-6,-16 2,8-3,-22 4,12-4,-17-5,11 2,-13-19,8 9,-2-12,3 7,22-10,-2 3,7 9</inkml:trace>
  <inkml:trace contextRef="#ctx0" brushRef="#br0" timeOffset="4957">2399 348,'0'-2,"1"0,2 2,3 0,3-2,67-9,-40 7,-31-15,13 8,-19-10,9 6,-21-4,12 2,-19 8,-3 5,19 3,-23 15,22-11,-11 4,-11 25,6-14,9 21,9 14,2-40,-1 19,22 3,-11-3,-2-37,2 19,29 12,-18-9,66-33,-32-20,-42 28,0-7,-12 15</inkml:trace>
  <inkml:trace contextRef="#ctx0" brushRef="#br0" timeOffset="5400">2727 215,'-2'0,"2"4,0 2,0 9,23 84,-12-56,-10-40,2 15,-3-16,1 7,-3-18,1 9,-10-34,6-20,4 45,-2-20,10-17,13-13,-16 46,8-23,5 25,13-1,-20 8,10-4,0 30,-1-15,-19-7</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5:18.714"/>
    </inkml:context>
    <inkml:brush xml:id="br0">
      <inkml:brushProperty name="width" value="0.05" units="cm"/>
      <inkml:brushProperty name="height" value="0.05" units="cm"/>
    </inkml:brush>
  </inkml:definitions>
  <inkml:trace contextRef="#ctx0" brushRef="#br0">304 226 9728,'20'7'4361,"-10"-2"-4501,0 1 0,-1 0 0,8 7 140,4 7 121,-2-1 0,0 2 0,-1 1 0,4 7-121,23 27 49,38 39-325,-24-34-2813,-58-60 2881,0 0 1,0 0-1,0 0 1,0 0-1,0 0 1,1 0-1,-1 0 1,0 0-1,1-1 1,-1 1-1,0 0 1,1-1-1,-1 1 1,1-1-1,-1 0 1,1 1-1,-1-1 1,1 0-1,-1 0 1,1 0-1,1 0 208,-2-1-223,1 1 1,0-1-1,0 0 0,-1 0 1,1 0-1,-1 0 0,1-1 0,-1 1 1,1 0-1,-1-1 0,0 1 1,0-1-1,1 1 0,-1-1 1,0 0-1,0 1 0,0-3 223,17-37-1733</inkml:trace>
  <inkml:trace contextRef="#ctx0" brushRef="#br0" timeOffset="349.71">912 1 7552,'-1'0'164,"0"0"0,1 0 0,-1 0 0,0 0 0,1 0 0,-1 0 0,0 0 0,0 0 0,1 0 0,-1 0 0,0 1 0,1-1 0,-1 0 0,0 0 0,1 1 0,-1-1 0,1 1 1,-1-1-1,0 0 0,1 1 0,-1-1 0,1 1 0,-1-1 0,1 1 0,-1 0 0,1-1 0,0 1 0,-1-1 0,1 1-164,-15 26 800,8-14-176,-250 378 1791,170-262-2313,70-104-96,-52 78-3174,-8 0 3168,76-102-67,-1 3-198,-1-1 1,1 1-1,-1-1 0,0 0 1,0 0-1,-1 0 0,1 0 1,-1 0-1,1-1 0,-1 0 1,0 1-1,-1-1 265,5-2-47,-1 0-1,1 0 0,-1 0 1,1 0-1,-1 0 1,1 0-1,-1 0 1,1 0-1,-1 0 1,1 0-1,-1 0 1,1 0-1,-1 0 1,1 0-1,-1-1 1,1 1-1,-1 0 1,1 0-1,0-1 1,-1 1-1,1 0 1,-1-1-1,1 1 1,0 0-1,-1-1 1,1 1-1,0 0 1,-1-1-1,1 1 1,0-1-1,0 1 1,-1-1-1,1 1 1,0-1-1,0 1 48,-4-21-662,3 18 544,-1-38-402,2 1 0,1-1 0,6-34 520,-2 22-146,8-81 3142,3-50 2509,-14 169-4437,-2 15-1047,0 0 0,0 0 0,0 0 0,0 0 0,0 0 0,0 0 0,0 0-1,0 0 1,0 0 0,0 0 0,0 0 0,0 0 0,0 0 0,0 0 0,0 0 0,0 0 0,0 0 0,0 0-1,1 0 1,-1 0 0,0 0 0,0 0 0,0 0 0,0 0 0,0 0 0,0 0 0,0 0 0,0 0-1,0 0 1,0 0 0,0 0-21,1 27 113,-2 56-352,1 24-770,4 13 1009,0-29-6176,-5-75 2529,-5-9 676</inkml:trace>
  <inkml:trace contextRef="#ctx0" brushRef="#br0" timeOffset="698.24">4 448 8448,'-4'-2'3168,"8"2"-2464,5-2-832,-4 2-576,7 0 448,4 0 416,4-4-32,7 2-32,9-3-64,5-3-384,7-3-96,-4-2-768,2-3-320,-1-2-1120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0:27.381"/>
    </inkml:context>
    <inkml:brush xml:id="br0">
      <inkml:brushProperty name="width" value="0.05" units="cm"/>
      <inkml:brushProperty name="height" value="0.05" units="cm"/>
      <inkml:brushProperty name="color" value="#008C3A"/>
    </inkml:brush>
    <inkml:brush xml:id="br1">
      <inkml:brushProperty name="width" value="0.05" units="cm"/>
      <inkml:brushProperty name="height" value="0.05" units="cm"/>
      <inkml:brushProperty name="color" value="#5B2D90"/>
    </inkml:brush>
    <inkml:brush xml:id="br2">
      <inkml:brushProperty name="width" value="0.05" units="cm"/>
      <inkml:brushProperty name="height" value="0.05" units="cm"/>
    </inkml:brush>
    <inkml:brush xml:id="br3">
      <inkml:brushProperty name="width" value="0.05" units="cm"/>
      <inkml:brushProperty name="height" value="0.05" units="cm"/>
      <inkml:brushProperty name="color" value="#E71224"/>
    </inkml:brush>
    <inkml:brush xml:id="br4">
      <inkml:brushProperty name="width" value="0.05" units="cm"/>
      <inkml:brushProperty name="height" value="0.05" units="cm"/>
      <inkml:brushProperty name="color" value="#F6630D"/>
    </inkml:brush>
    <inkml:brush xml:id="br5">
      <inkml:brushProperty name="width" value="0.05" units="cm"/>
      <inkml:brushProperty name="height" value="0.05" units="cm"/>
      <inkml:brushProperty name="color" value="#FFC114"/>
    </inkml:brush>
  </inkml:definitions>
  <inkml:trace contextRef="#ctx0" brushRef="#br0">3024 1095 9088,'3'2'3424,"0"0"-2656,-3 1-4096</inkml:trace>
  <inkml:trace contextRef="#ctx0" brushRef="#br0" timeOffset="3567.99">9422 481 6400,'-2'0'429,"-1"1"0,1 0 1,0-1-1,-1 0 0,1 1 0,-1-1 0,1 0 1,-2 0-430,-33-6 114,7 0-233,20 5 92,1 1 0,-1 0-1,0 0 1,0 1 0,0 0-1,1 1 1,-1 0 0,0 0 0,-1 2 27,10-4-2,0 0 0,1 0 0,-1 0 0,0 1 0,1-1 0,-1 0 0,0 1 0,1-1 1,-1 0-1,1 1 0,-1-1 0,1 0 0,-1 1 0,1-1 0,-1 1 0,1-1 0,-1 1 0,1 0 0,-1-1 1,1 1-1,0-1 0,-1 1 0,1 0 0,0-1 0,0 1 0,0 0 0,-1-1 0,1 1 0,0 0 0,0-1 1,0 1-1,0 0 0,0-1 0,0 1 0,0 0 0,0-1 0,1 1 0,-1 0 0,0-1 0,0 1 0,1 0 1,-1-1-1,0 1 0,1 0 0,-1-1 0,0 1 0,1-1 0,-1 1 0,1-1 0,-1 1 0,1-1 0,-1 1 2,5 3 54,0 1-1,0-1 0,1 0 1,-1 0-1,2 1-53,-2-3 62,46 29 932,21 7-994,-32-18 173,-1 1 1,-1 3 0,11 9-174,-29-17 116,0 1 1,-1 1-1,12 16-116,-23-25 146,-1 0-1,0 1 1,0 0-1,-1 1 1,0-1-1,-1 1 0,0 0 1,-1 1-1,0 2-145,-3-12 93,-1 0 1,1 0-1,-1 0 0,0 0 0,0 0 0,0 0 0,0 0 1,0 0-1,0 0 0,0 0 0,-1 0 0,1 0 0,-1 0 1,0 0-1,1 0 0,-1 0 0,0 0 0,0 0 1,0-1-1,0 1-93,-1 1 101,-1-1 0,1 0 1,0 1-1,-1-1 0,1 0 1,-1-1-1,0 1 0,0 0 0,1-1 1,-1 1-1,0-1 0,-1 0-101,-3 1-62,0 0-1,0 0 0,0-1 0,0 0 1,0 0-1,-1-1 0,1 1 1,0-2-1,0 1 0,0-1 1,-3-1 62,6 1-334,-1 0 0,1-1 1,0 1-1,0-1 1,0 0-1,0 0 334,3 1-223,-1 0 0,1 0 0,-1 0 0,1 0 0,0 0 1,0 0-1,0-1 0,0 1 0,0 0 0,0-1 0,0 1 0,0 0 0,0-1 0,0 0 0,1 1 0,-1-1 0,1 0 223,-2-18-3184</inkml:trace>
  <inkml:trace contextRef="#ctx0" brushRef="#br0" timeOffset="3931.63">10003 779 7424,'18'11'2816,"-3"-6"-2208,12 3 0,-10-6-224,11-2-416,7-2-32,7-3-928,3-3-288,-4-3-1696,0-2-640</inkml:trace>
  <inkml:trace contextRef="#ctx0" brushRef="#br0" timeOffset="4267.18">10003 654 6784,'14'4'2624,"11"1"-2048,8-3-288,-12-2-224,14-2-2304,13-7-896,14-6 928,7-6 512</inkml:trace>
  <inkml:trace contextRef="#ctx0" brushRef="#br0" timeOffset="4617.66">11114 539 5632,'-4'0'521,"0"1"0,1 0 0,-1 0 0,0 0 0,1 0 0,-1 0 0,0 1-521,-15 5 379,8-4-352,-40 11 186,-2 3-213,37-11 17,0 0 0,0 2 0,1 0 0,1 0 1,-6 5-18,17-11 36,-1 1 1,2-1 0,-1 1-1,0 0 1,0 0-1,1 0 1,0 0 0,-1 0-1,1 1 1,0-1-1,1 0 1,-1 1 0,1 0-1,-1-1 1,1 1 0,0 0-1,1 0 1,-1 0-1,1 0 1,-1-1 0,1 1-1,0 0 1,1 0 0,-1 0-1,0 0 1,1 0-1,0 0 1,1 1-37,0 3 105,1-1 1,0 1-1,1-1 0,-1 1 1,1-1-1,1 0 0,0-1 1,0 1-1,0-1 0,0 0 1,1 0-1,0 0 0,2 0-105,5 3 200,1 0 0,-1-1 0,2-1 0,-1-1 0,1 0 0,0 0 0,0-1 0,1-1 0,-1-1 0,1 0 0,1-1-200,19 1 321,0-1 0,1-2-1,-1-1 1,11-3-321,-24 1 415,1 0-1,-1-2 1,0-1 0,0 0-1,8-5-414,-21 7 251,0 0-1,0-1 0,-1 0 1,1-1-1,-1 0 0,-1 0 1,1-1-1,-1 0 0,0-1 0,-1 1 1,1-1-1,4-8-250,-10 12-6,1-1-1,-1 1 1,0-1-1,0 1 1,0-1-1,-1 0 1,0 0-1,0 0 1,0 0-1,0 0 1,-1 0-1,0 0 1,0 0-1,0 0 1,-1 0-1,1 0 1,-1 0-1,-1 0 1,1 0-1,0 1 1,-1-1-1,0 0 1,0 1-1,-1-1 1,1 1-1,-1 0 7,-4-7-146,-1 0-1,0 1 1,-1 0-1,0 0 0,0 1 1,-1 1-1,0-1 1,-1 2-1,-5-4 147,-3 0-323,0 1 1,-1 0-1,0 2 0,-1 0 1,0 1-1,0 2 0,-7-2 323,-3 2-1477,-1 1-1,1 1 0,-1 2 0,-24 2 1478,9 3-3120</inkml:trace>
  <inkml:trace contextRef="#ctx0" brushRef="#br0" timeOffset="4983.35">11680 253 6784,'-1'0'188,"1"1"0,0 0 0,0-1 0,0 1 0,0 0 0,-1 0 0,1-1 0,0 1-1,0 0 1,0-1 0,1 1 0,-1 0 0,0 0 0,0-1 0,0 1 0,0 0 0,1-1 0,-1 1 0,0 0 0,1-1 0,-1 1-188,8 19 15,13 31 1210,-11-26-107,2 0 1,14 24-1119,59 75 1701,-81-120-2148,-1 0 0,1 0 0,0 0 0,0 0 0,3 2 447,-6-6-192,6 4-2193,-7-4 2291,1 0 0,-1 0 0,0 0 0,0 0 0,1-1 0,-1 1 0,0 0 0,0 0 0,0 0 0,1 0 0,-1-1 0,0 1 0,0 0 0,0 0 0,0 0 0,0-1 0,1 1 0,-1 0 0,0 0 0,0 0 0,0-1 0,0 1 0,0 0 0,0 0 0,0-1 0,0 1 0,0 0 0,0 0 0,0-1 0,0 1 94,1-19-3061</inkml:trace>
  <inkml:trace contextRef="#ctx0" brushRef="#br0" timeOffset="4984.35">11540 242 7808,'-9'-8'2363,"9"8"-2319,0 0 0,0 0 0,0 0 0,0 0 0,0 0 1,0-1-1,0 1 0,0 0 0,0 0 0,0 0 0,0 0 0,0 0 0,0-1 1,0 1-1,0 0 0,0 0 0,0 0 0,0 0 0,0 0 0,0-1 0,0 1 1,0 0-1,0 0 0,0 0 0,0 0 0,1 0 0,-1-1 0,0 1 0,0 0 1,0 0-1,0 0 0,0 0 0,0 0 0,0 0 0,1 0 0,-1 0-44,19-6 683,-12 5-1056,30-7 286,0 3 0,0 1 0,0 1 1,1 3-1,-1 0 0,0 3 0,2 1 87,-13 0 50,28 4 107,-48-7-148,0 1 0,-1-1 1,0 1-1,1 0 0,-1 1 1,0-1-1,4 3-9,-9-4 4,1-1 1,-1 0-1,1 0 1,-1 0-1,1 1 0,-1-1 1,1 0-1,-1 1 1,0-1-1,1 0 0,-1 1 1,1-1-1,-1 1 1,0-1-1,0 0 0,1 1 1,-1-1-1,0 1 0,0-1 1,1 1-1,-1-1 1,0 1-1,0-1 0,0 1 1,0 0-1,0-1 1,0 1-1,0-1 0,0 1 1,0-1-1,0 1 1,0-1-1,0 1 0,0-1 1,0 1-1,0-1 1,0 1-1,-1-1 0,1 1 1,0-1-1,0 1 1,-1-1-1,1 1 0,0-1 1,-1 1-1,1-1 1,0 0-1,-1 1 0,1-1 1,-1 0-1,1 1 1,-1-1-1,1 0 0,-1 0 1,1 1-1,-1-1-4,-3 2 72,0 0 0,0 0 0,0 0 0,-1-1-1,1 0 1,-4 1-72,-70 8 104,43-6-3066,-13 4 2962,31-4-4315,16-4 4236,1 1 0,0-1 0,0 0 0,0 0 1,0 0-1,0 0 0,-1 0 0,1 0 0,0 0 0,0 0 0,0 0 0,0 1 0,0-1 0,0 0 0,0 0 0,0 0 0,0 0 0,0 0 0,0 1 1,-1-1-1,1 0 0,0 0 0,0 0 0,0 0 0,0 0 0,0 1 0,0-1 0,0 0 0,0 0 0,0 0 0,0 0 0,0 0 0,1 1 1,-1-1-1,0 0 0,0 0 0,0 0 0,0 0 0,0 0 0,0 1 79</inkml:trace>
  <inkml:trace contextRef="#ctx0" brushRef="#br0" timeOffset="5533.76">12475 609 4992,'0'0'69,"0"1"0,0-1 1,0 0-1,0 0 0,0 0 1,0 0-1,0 0 0,0 1 0,0-1 1,0 0-1,1 0 0,-1 0 1,0 0-1,0 0 0,0 0 0,0 1 1,0-1-1,0 0 0,0 0 1,0 0-1,0 0 0,0 0 0,0 0 1,1 0-1,-1 1 0,0-1 1,0 0-1,0 0 0,0 0 0,0 0 1,0 0-1,1 0 0,-1 0 1,0 0-1,0 0 0,0 0 0,0 0 1,0 0-1,0 0 0,1 0 0,-1 0 1,0 0-1,0 0 0,0 0 1,0 0-1,0 0 0,1 0 0,-1 0 1,0 0-1,0 0 0,0 0 1,0 0-70,11-7 1090,9-11-690,0-7 445,-1-1 1,-1 0-1,-2-2 0,-1 1 1,-1-2-1,6-18-845,-18 42 96,-1 1-64,1 0 0,-1 0 0,1 0 0,0 1 0,0-1 0,1 1 0,0-2-32,-2 5-13,-1 0 0,0 0 0,1 0 0,-1 0 0,0 0 0,1 0 0,-1 0 0,0 0 0,1 0 0,-1 0 0,0 0 0,0 1 0,1-1 0,-1 0 0,0 0 0,1 0 0,-1 0 0,0 1 0,0-1 0,0 0 0,1 0 0,-1 1 0,0-1 0,0 0 0,0 0 0,1 1 0,-1-1 0,0 0 0,0 1 0,0-1 0,0 0 0,0 1 0,0-1 0,0 0 0,0 1 0,0-1 0,0 0 0,0 1 0,0-1 13,4 15-64,39 197-338,-15-85 495,11 20 320,-12-47-3407,-26-99 2799,-1-1-1,0 1 1,0 0 0,1-1 0,-1 1 0,0 0 0,0-1 0,0 1 0,1 0-1,-1 0 1,0-1 0,0 1 0,0 0 0,0-1 0,-1 1 0,1 0 0,0-1 0,0 1-1,0 0 1,0 0 0,-1-1 0,1 1 0,0-1 0,-1 1 0,1 0 0,-1-1-1,1 1 1,0-1 0,-1 1 0,1-1 0,-1 1 0,1-1 0,-1 1 0,0-1 0,1 1-1,-1-1 1,1 0 0,-1 1 0,0-1 0,1 0 0,-2 1 195,-12 1-2448</inkml:trace>
  <inkml:trace contextRef="#ctx0" brushRef="#br0" timeOffset="5900.2">12532 1033 3328,'-1'0'39,"1"0"1,0 0-1,0 0 0,0 1 0,-1-1 1,1 0-1,0 0 0,0 0 1,0 0-1,0 0 0,-1 0 1,1 1-1,0-1 0,0 0 1,0 0-1,0 0 0,0 0 1,0 1-1,0-1 0,-1 0 1,1 0-1,0 0 0,0 1 1,0-1-1,0 0 0,0 0 1,0 0-1,0 1 0,0-1 0,0 0 1,0 0-1,0 0 0,0 1 1,0-1-1,0 0 0,0 0 1,0 0-1,1 1 0,-1-1 1,0 0-1,0 0 0,0 0 1,0 0-1,0 1 0,0-1 1,0 0-40,13 7 2825,-8-5-1963,1 0 0,0 0 0,0-1 0,-1 0 0,2 0-862,59 2 3454,29-3-3454,-61-2-1136,-1-1 1,0-1 0,27-9 1135,-51 11-910,1-1 0,-1-1 0,0 0 0,0 0 0,4-3 910,12-8-2714</inkml:trace>
  <inkml:trace contextRef="#ctx0" brushRef="#br0" timeOffset="6283.33">12985 176 4480,'0'0'32,"0"0"-1,0 0 1,0 0 0,0 0-1,0 0 1,0 0 0,0 0 0,0 0-1,0 0 1,0 0 0,1 0-1,-1 0 1,0 0 0,0 0 0,0 1-1,0-1 1,0 0 0,0 0 0,0 0-1,0 0 1,0 0 0,0 0-1,-1 0 1,1 0 0,0 0 0,0 0-1,0 0 1,0 0 0,0 0-1,0 1 1,0-1 0,0 0 0,0 0-1,0 0 1,0 0 0,0 0-1,0 0 1,0 0 0,0 0 0,0 0-1,0 0 1,0 0 0,0 0-1,0 0 1,0 0 0,-1 0 0,1 0-1,0 0 1,0 0 0,0 0-1,0 0 1,0 0 0,0 0 0,0 0-1,0 0 1,0 0 0,0 0-1,0 0 1,0 0 0,0 0 0,-1 0-1,1 0 1,0 0 0,0 0 0,0 0-1,0 0 1,0 0 0,0 0-1,0 0 1,0 0-32,3 10 877,5 10-33,65 103 2436,18 52-3280,-81-155-879,-3-8-2471,-6-12 203,-1-5 582</inkml:trace>
  <inkml:trace contextRef="#ctx0" brushRef="#br0" timeOffset="6669.57">13036 289 2560,'-7'-8'461,"3"4"-145,0 0 1,0 0 0,1 0-1,0-1 1,0 1 0,0-1-1,-2-5-316,5 10 36,0-1-1,0 0 1,-1 0 0,1 0-1,0 1 1,0-1 0,0 0-1,1 0 1,-1 1-1,0-1 1,0 0 0,0 0-1,1 1 1,-1-1 0,0 0-1,0 0 1,1 1 0,-1-1-1,1 0 1,-1 1-1,1-1 1,-1 1 0,1-1-1,-1 1 1,1-1 0,-1 1-1,1-1 1,0 1 0,-1-1-1,1 1 1,0 0-1,-1-1 1,2 1-36,25-10 56,-14 7 68,1 1 0,-1 0 0,0 1 0,1 1 0,-1 0 0,1 0 0,-1 2 1,5 1-125,1 0 156,-1 1 1,0 1 0,-1 1-1,1 0 1,13 8-157,-28-13 46,0 1 0,1 0 0,-1 0 0,0 0 0,0 0 0,0 0 0,-1 1 0,2 0-46,-4-3 17,0 1 1,0-1-1,1 0 0,-1 1 0,0-1 1,0 1-1,0-1 0,1 0 1,-1 1-1,0-1 0,0 1 1,0-1-1,0 1 0,0-1 1,0 0-1,0 1 0,0-1 1,0 1-1,0-1 0,0 1 1,0-1-1,0 1 0,0-1 0,0 0 1,-1 1-1,1-1-17,0 1 33,-1 0-1,0 0 1,0 0 0,0 0-1,0 0 1,0 0-1,0-1 1,0 1 0,0 0-1,0-1 1,0 1-1,0-1 1,-1 1 0,0-1-33,-6 3 19,-1-1 0,0 0 1,1 0-1,-1-1 0,-1 0-19,-16 2-502,10 0-1330,0-1-1,0-1 0,-8-1 1833,-10-4-2240</inkml:trace>
  <inkml:trace contextRef="#ctx0" brushRef="#br0" timeOffset="2833.89">6045 880 4864,'85'113'3253,"-80"-104"-2537,-9-13 876,-11-17 735,13 14-2141,0 0-1,0 0 1,0 0 0,1 0 0,1 0 0,-1 0 0,1 0 0,0 0 0,0 0 0,1 0 0,0 0 0,0 0-1,1 0 1,0 0 0,1-3-186,-1 4-10,1 0-1,-1 0 0,1 0 1,0 0-1,0 0 1,0 1-1,1-1 0,0 1 1,0 0-1,0 0 0,1 1 1,-1-1-1,1 1 0,1 0 1,-1 0-1,0 1 1,2-1 10,-1 2-10,0 0 0,0 0 0,-1 1 0,1 0 0,0 0 0,0 0 0,0 1 0,0 0 0,0 0 0,0 0 0,0 1 0,0 0 1,0 0-1,0 1 0,-1-1 0,1 1 0,0 1 0,-1-1 0,1 1 0,-1 0 0,0 0 10,17 11-311,-2 0 0,0 2 0,0 0 0,6 9 311,-12-12-633,19 16-3873,-18-20 1466</inkml:trace>
  <inkml:trace contextRef="#ctx0" brushRef="#br0" timeOffset="3200.94">6721 739 6400,'40'3'3502,"-32"-2"-3365,-1 0-1,1 0 1,-1-1 0,0 0-1,1 0 1,-1-1 0,1 0 0,-1 0-1,1 0 1,4-3-137,-9 3 53,0 0 0,0-1 0,0 0 0,-1 1 0,1-1 0,0 0 0,-1 0 0,3-2-53,-4 3-13,-1 0 0,1 1 0,-1-1 0,0 1 0,1-1 0,-1 0 0,0 0 0,1 1 0,-1-1 0,0 0 0,0 1 0,1-1 0,-1 0 0,0 0 0,0 0 0,0 1 0,0-1 0,0 0 0,0 0 0,-1 1 0,1-1 0,0 0 0,0 0 0,0 1 0,-1-1 0,1 0 0,0 1 0,-1-1 0,1 0 0,0 1 0,-1-1 0,1 0 0,-1 1 0,1-1 0,-1 1 0,0-1 0,1 1 0,-1-1 0,1 1 0,-1-1 13,-2-1-76,0 0 0,0 1 1,-1-1-1,1 1 0,0-1 0,-1 1 0,1 0 0,0 0 1,-1 0-1,0 1 0,1-1 0,-1 1 0,0 0 76,-48 0-513,40 1 522,1 1-1,0 0 0,0 0 0,0 2 1,0-1-1,0 1 0,1 0 1,-1 1-1,1 1 0,0 0 0,1 0 1,-1 0-1,1 1 0,-1 2-8,6-5 141,-1 0-1,1 1 1,0 0-1,0-1 1,1 1-1,-1 0 1,1 1-1,0-1 1,1 0-1,-1 1 1,1 0-1,0-1 1,0 1-1,1 0 1,0 0-1,0 0 1,0 0-1,1 0 1,0 1-1,0-1 1,0 0-1,1 0 1,0 0-1,0 0 1,1 0-1,-1 0 1,2 1-141,0-1 138,0 1 1,0-1 0,1 0 0,0 0 0,1 0 0,-1-1 0,1 0 0,0 1 0,0-2 0,1 1-1,-1 0 1,1-1 0,0 0 0,0-1 0,1 1 0,-1-1 0,1 0 0,6 1-139,1 1-35,1-1 1,0 0-1,0-1 1,0-1-1,1 0 1,-1-1-1,1-1 1,5-1 34,10-2-1476,0-1 1,-1-2 0,22-7 1475,18-9-6465,0-3 6465,18-8-2997</inkml:trace>
  <inkml:trace contextRef="#ctx0" brushRef="#br0" timeOffset="585.87">4365 472 7552,'12'34'3793,"5"18"-3154,5 17-399,51 152 431,-45-135-2345,-23-63-4336,-5-26 2943</inkml:trace>
  <inkml:trace contextRef="#ctx0" brushRef="#br0" timeOffset="950.69">4266 676 6016,'-8'-6'546,"6"4"-356,-1 0 1,0-1-1,1 1 1,-1-1-1,1 1 1,0-1-1,0 0 1,0 0-1,0 0 1,0 0-1,1 0 1,-1-2-191,1 2 92,0 0 1,0 1-1,0-1 0,0 0 1,1 0-1,-1 0 1,1 0-1,0 0 1,0 1-1,0-1 1,0 0-1,0 0 0,1 0 1,-1 0-1,1 0 1,0 0-1,0 1 1,0-1-1,0 0 1,0 1-1,1-1 0,-1 1 1,1-1-1,0 1 1,-1 0-1,1-1 1,1 1-93,3-3-3,0 0 0,0 1 0,0 0 0,0 0 0,1 1 1,0-1-1,0 1 0,-1 1 0,8-2 3,3-1-68,1 2 0,0 0 0,9 0 68,-1 1-32,0 2 0,0 0 0,-1 2 0,1 1 0,-1 1-1,10 4 33,1 2 5,-1 1-1,-1 1 0,0 2 0,6 6-4,-27-14-25,0 1 0,-1 1 1,0 0-1,0 1 0,-1 0 0,0 0 0,-1 1 0,0 1 0,1 1 25,-7-7-25,-1 0-1,1 0 1,-1 0 0,0 0 0,-1 0-1,1 1 1,-1-1 0,0 1 0,-1-1-1,1 1 1,-1 0 0,0 0 0,0 0-1,-1 0 1,0 0 0,0 0 0,0-1-1,-1 1 1,0 0 0,0 0 0,0 0-1,-1 0 1,-1 3 25,-2 0 109,1 0-1,-1-1 1,-1 1-1,0-1 1,0 0-1,-1 0 1,1-1 0,-2 1-1,1-2 1,-1 1-1,0-1 1,0 0-1,-1-1 1,-3 2-109,-14 7 351,-1-2-1,0 0 1,0-2 0,-12 2-351,19-6 10,-1-2 1,0 0 0,0-1 0,0-1-1,-8 0-10,14-2-616,0-1 0,-1 0-1,1-1 1,0-1-1,0 0 1,0-1-1,-10-5 617,23 9-349,-1-1 0,1 0-1,-1 0 1,1 0 0,0 0-1,0 0 1,0-1 0,0 1-1,0-1 1,0 1 0,0-1 0,0 0-1,0 1 1,1-1 0,-1 0-1,0-1 350,0-12-1989</inkml:trace>
  <inkml:trace contextRef="#ctx0" brushRef="#br0" timeOffset="1384.59">5043 788 4480,'10'2'4245,"6"-4"-3729,1 0 0,-1 0-1,0-2 1,0 0 0,0-1 0,0 0 0,7-5-516,-19 8 91,0 0 0,0 0 0,0 0 1,0 0-1,-1-1 0,1 1 0,-1-1 1,1 0-1,-1 0 0,0 0 0,1-1-91,-3 2-16,-1 1-1,1 0 0,0-1 0,-1 1 1,1-1-1,0 1 0,-1-1 1,0 1-1,1-1 0,-1 1 1,0-1-1,0 1 0,0-1 0,0 0 1,0 1-1,0-1 0,0 1 1,0-1-1,-1 1 0,1-1 1,-1 1-1,1-1 0,-1 1 1,0-1-1,1 1 0,-1 0 0,0-1 1,0 1-1,0 0 0,0-1 1,0 1-1,-1-1 17,-2-1-55,1 0 0,-1-1 0,0 1 0,0 1 0,0-1 0,0 0-1,-1 1 1,1 0 0,-1 0 0,1 0 0,-1 1 0,0-1 0,0 1 0,0 1 0,1-1 0,-1 0 0,0 1 0,-1 0 55,2 0-24,1 0 1,-1 0-1,0 1 1,1-1-1,-1 1 1,1 0-1,-1 0 1,1 0-1,0 1 1,-1-1-1,1 1 1,0-1-1,0 1 1,0 0-1,0 1 1,0-1-1,0 0 1,1 1-1,-1-1 1,1 1-1,0 0 1,0 0-1,0 0 1,0 0-1,-1 2 24,1 2 85,-1 0 0,1 1 0,0-1 0,1 1 0,-1-1 0,1 1 0,1 0 0,0 0 0,0-1 0,0 1 0,1 0 0,0 0 0,1-1 0,0 1 0,0-1 0,1 2-85,1 3 118,1 1-1,1-1 0,0 0 1,1 0-1,0-1 0,1 0 1,0 0-1,9 9-117,-12-15-119,1 0 0,-1 0 1,0-1-1,1 0 0,0 0 0,0 0 1,0-1-1,5 2 119,-7-4-286,-1 1 0,1-1 0,0 0 0,0 0 0,0-1 0,0 1 0,0-1 0,0 0 0,-1 0 0,1 0 0,0 0 1,0-1-1,0 1 0,0-1 0,0 0 0,1-1 286,24-12-2720</inkml:trace>
  <inkml:trace contextRef="#ctx0" brushRef="#br0" timeOffset="1732.76">5729 311 5376,'-6'-5'145,"-1"1"0,1-1 1,-1 2-1,0-1 0,0 0 1,0 1-1,0 1 0,0-1 1,-1 1-1,1 0 0,-1 1 1,-2 0-146,-14-2 229,0 2 0,0 0 1,-7 3-230,18-2 2,1 1 0,-1 1-1,1 0 1,0 0 0,0 1 0,0 1 0,-7 3-2,14-5 9,0 1 1,0 0-1,0 0 0,0 0 0,0 1 1,1-1-1,-1 1 0,1 0 0,0 0 1,0 1-1,1-1 0,-1 1 0,1 0 1,0 0-1,1 0 0,-1 0 0,0 3-9,0 2 117,0 0 0,0 0-1,2 0 1,-1 1 0,1-1-1,1 1 1,0-1 0,0 1 0,1-1-1,0 1 1,1-1 0,0 0-1,1 1 1,1 3-117,10 23 486,1-1 1,1-1-1,8 10-486,-5-10 262,71 127 483,-35-67-3058,-45-78 580</inkml:trace>
  <inkml:trace contextRef="#ctx0" brushRef="#br0" timeOffset="2083.71">5245 788 5120,'31'-4'4403,"9"-1"-3430,22-5-232,-15 3-62,0 1 0,0 2 0,15 3-679,-51 1 81,0 1 0,-1 1 0,1 0 0,-1 1-1,0 0 1,1 0 0,-2 1 0,1 0 0,0 1 0,-1 0 0,2 2-81,15 11-173,-2 0 0,0 2 0,2 4 173,-22-20-61,0 0-61,13 9-2090,-16-12 2028,-1-1 1,1 0 0,0 0 0,-1 1 0,1-1 0,-1 0 0,1 0 0,-1 0 0,1 0-1,-1 0 1,1 0 0,0 0 0,-1 0 0,1 0 0,-1 0 0,1 0 0,-1 0 0,1 0-1,0 0 1,-1 0 0,1-1 0,-1 1 0,1 0 0,-1 0 0,1-1 0,-1 1 0,1 0-1,-1-1 1,0 1 0,1-1 0,0 1 183,5-12-3333</inkml:trace>
  <inkml:trace contextRef="#ctx0" brushRef="#br0" timeOffset="2449.66">5741 526 128,'2'4'0</inkml:trace>
  <inkml:trace contextRef="#ctx0" brushRef="#br0" timeOffset="-682.57">2354 805 6528,'1'7'878,"4"9"-323,-1 1 0,-1 0 0,-1-1 0,-1 1 0,0 1-555,12 414 1696,-3-352-2051,4-2 0,20 66 355,-33-139-133,1 4-1813,-4-12-870</inkml:trace>
  <inkml:trace contextRef="#ctx0" brushRef="#br0" timeOffset="-332.21">2277 965 7808,'0'-5'331,"0"1"-1,1-1 1,-1 1 0,1 0-1,0-1 1,1 1 0,-1 0 0,1 0-1,0-1 1,0 1 0,0 1 0,1-3-331,1 0 128,1 0 1,0 0 0,0 0-1,1 1 1,0 0 0,6-5-129,6-2-216,0 1 0,1 0 0,1 2 0,15-6 216,-8 4-104,1 1 1,1 2-1,-1 0 0,4 2 104,-19 3-22,1 2 0,-1 0 0,1 0 0,0 1 0,-1 1 0,1 0 0,-1 1 0,0 0 0,1 1 0,0 1 22,-11-3-9,0 0 0,0 0-1,0 0 1,0 1-1,0-1 1,0 1 0,-1 0-1,1 0 1,0 0-1,-1 0 1,1 0 0,-1 1-1,0-1 1,0 1 0,0 0-1,0-1 1,0 1-1,-1 0 1,1 0 0,-1 0-1,1 3 10,-1-3-12,-1 1 0,1-1 0,-1 0-1,0 1 1,0-1 0,0 1 0,0-1 0,-1 1-1,0-1 1,1 0 0,-1 1 0,0-1 0,-1 0-1,1 0 1,0 0 0,-1 0 0,0 0 0,0 0-1,0 0 1,0 0 0,0-1 12,-9 10 87,0-1 1,-1 0-1,0 0 0,-1-2 1,0 1-1,0-2 0,-9 5-87,-17 7 484,-2-1 0,-5-1-484,11-5-295,0-1 1,-1-2 0,0-2 0,0-2 0,-1 0-1,-17-2 295,30-4-2181,4-5-576</inkml:trace>
  <inkml:trace contextRef="#ctx0" brushRef="#br0" timeOffset="-1398.26">730 750 6912,'12'16'2624,"-3"-5"-2048,3 7 0,-6-8-96,3 7-352,2 1 0,2 3-64,-1 4-64,-4-4 32,1-1-192,-2-1-32,-2-3-1408,-5-3-576,-3-2-480</inkml:trace>
  <inkml:trace contextRef="#ctx0" brushRef="#br0" timeOffset="-1397.26">671 556 1920,'0'-7'768,"8"7"-576,5 0-928,-5 0-352</inkml:trace>
  <inkml:trace contextRef="#ctx0" brushRef="#br0" timeOffset="-1015.59">995 628 4992,'45'26'5667,"30"23"-5667,-19-7 1479,-1 3-1479,149 148-26,-202-191-6,44 42-136,-14-19-3664,-23-19 1064</inkml:trace>
  <inkml:trace contextRef="#ctx0" brushRef="#br0" timeOffset="-1014.59">1514 624 6400,'-9'0'2368,"6"10"-1856,-12 3-128,9-6-128,-6 7-224,-9 4 64,-2 14 64,-7 6 64,0 4-96,0 3-96,0-2 0,3-4-32,3-2 64,6-2-96,4-7 0,5-3-1664,6-7-1952,15-8 672</inkml:trace>
  <inkml:trace contextRef="#ctx0" brushRef="#br0" timeOffset="-2552.98">51 639 6400,'1'0'315,"1"1"1,0-1-1,-1 0 1,1 1-1,0-1 1,-1 1-1,1 0 1,-1 0-1,0-1 1,1 1-1,-1 0 1,1 0-1,-1 0 1,0 1-316,19 18 280,-16-16 89,2 3-172,0 1 0,-1 0 0,0 1 0,0-1 0,0 1 0,0 3-197,21 59 512,-12-31-302,12 29 201,5 2-411,-17-42-590,1-1 0,2-1-1,13 18 591,-29-43-451,0 0 1,1 0-1,0-1 0,-1 1 0,1 0 0,0 0 0,-1-1 1,1 1-1,0-1 0,0 0 0,0 0 0,1 0 1,-1 0-1,0 0 0,1 0 451,15 1-3168</inkml:trace>
  <inkml:trace contextRef="#ctx0" brushRef="#br0" timeOffset="-2098.48">290 875 3456,'0'0'49,"-1"0"-1,1 0 1,0 0 0,0 0 0,0 1-1,0-1 1,-1 0 0,1 0 0,0 0-1,0 0 1,0 1 0,0-1 0,0 0-1,0 0 1,0 1 0,-1-1 0,1 0-1,0 0 1,0 0 0,0 1 0,0-1-1,0 0 1,0 0 0,0 1 0,0-1-1,0 0 1,0 0 0,1 0 0,-1 1-1,0-1 1,0 0 0,0 0 0,0 1-1,0-1 1,0 0 0,0 0 0,0 0-1,1 0 1,-1 1 0,0-1-49,1 3 530,-11-3 83,-10-2 57,0 0-1,-14 2-669,22 0 250,4 1 469,8 0 755,15 1 35,3-4-915,0 0 1,0-1-1,0-1 1,0 0 0,2-2-595,21-5 445,-3 1-322,24-10-123,-60 20-235,-1-1 0,1 1-1,-1 0 1,0-1 0,1 1 0,-1-1 0,0 0-1,0 1 1,0-1 0,1 0 0,-1 0 0,0 0 0,0 0-1,0 0 1,0 0 0,0 0 0,0 0 0,-1 0 0,1 0-1,0-1 1,-1 1 0,1 0 0,0-1 0,-1 1-1,0 0 1,1-1 0,-1 1 0,0 0 0,0-1 0,1 1-1,-1-1 236,-3-8-2906</inkml:trace>
  <inkml:trace contextRef="#ctx0" brushRef="#br0" timeOffset="-1749.74">117 658 7040,'14'0'2624,"7"2"-2048,7-4-64,-14-2-224,7 2-160,3-3 0,6-1-64,0-1-64,3-1 32,-2 0-608,2-1-160,1 5-416,-5-2-160,1 1-1152</inkml:trace>
  <inkml:trace contextRef="#ctx0" brushRef="#br0" timeOffset="19065.14">2249 1764 7168,'6'9'1017,"0"0"0,1-1 0,0 0 0,2 2-1017,14 12-165,20 14 165,-9-8 363,2 1-344,3-1-19,26 21 259,11 20 283,-3 3 0,15 25-542,-49-55 142,-38-41-260,11 11-509,-8-9-1091,-4-9-1973,-4-7 555,-3-5 896</inkml:trace>
  <inkml:trace contextRef="#ctx0" brushRef="#br0" timeOffset="19431.32">2732 1767 4608,'0'0'129,"-1"0"0,1 0 1,0 0-1,-1 0 0,1 0 1,-1 1-1,1-1 0,-1 0 1,1 0-1,0 0 0,-1 0 1,1 0-1,-1 1 0,1-1 1,0 0-1,-1 0 0,1 1 1,0-1-1,-1 0 0,1 1 1,0-1-1,-1 0 0,1 1 1,0-1-1,0 0 0,-1 1 1,1-1-1,0 0 0,0 1 0,0-1-129,-17 23 37,7-10 111,-53 62 204,9-13 640,-18 33-992,41-50-134,-7 18 134,34-56-1418,11-10-1542</inkml:trace>
  <inkml:trace contextRef="#ctx0" brushRef="#br0" timeOffset="17950.18">1037 1902 3840,'0'0'1285,"0"0"-672,3-8 2710,-4 0-2950,0 1 0,-1 0 0,0 1 0,0-1-1,-1 0 1,0 1 0,0-1 0,-1 1 0,1 0 0,-1 0 0,-1 0 0,-2-2-373,2 2 12,0 1 1,-1 0 0,0 0 0,0 0-1,0 1 1,0 0 0,-1 0 0,0 1-1,1 0 1,-1 0 0,-1 0 0,1 1 0,0 0-1,-1 0 1,1 1 0,-1 0 0,1 1-1,-1-1 1,1 1 0,-5 1-13,-4 0-113,0 1 1,0 1-1,0 0 1,1 1-1,-1 1 1,1 0-1,0 1 1,1 1-1,-3 2 113,6-3-48,0 0-1,1 0 0,0 1 0,0 1 0,0 0 1,-5 6 48,14-12-23,-1 0 1,0 0 0,0 0 0,1 0 0,-1 0 0,1 0 0,0 1-1,0-1 1,0 1 0,0-1 0,0 1 0,0-1 0,0 1-1,1-1 1,0 1 0,-1-1 0,1 1 0,0 0 0,0-1-1,0 1 1,1 0 0,-1-1 0,1 1 0,-1-1 0,1 1-1,0-1 1,0 1 0,0-1 0,0 1 0,0-1 0,1 0-1,-1 0 1,1 1 22,4 3 9,0 0-1,0-1 0,1 0 1,-1 0-1,1 0 1,0-1-1,1 0 0,-1 0 1,1-1-1,0 0-8,9 6 23,-5-4-35,44 22 45,-1 2-1,-1 3 0,32 26-32,-56-35-90,17 19 90,-38-34-23,0 2 1,-1-1 0,0 1 0,-1 1 0,0-1-1,5 11 23,-11-19 10,-1-1 1,1 1-1,0 0 0,-1 0 0,1 0 0,-1-1 0,1 1 1,-1 0-1,0 0 0,0 0 0,1 0 0,-2 0 0,1 0 1,0 0-1,0 0 0,-1-1 0,1 1 0,-1 0 0,1 0 1,-1 1-11,-1 0 51,1-1 0,-1 0 1,0 1-1,0-1 1,0 0-1,0 0 1,0 0-1,0 0 0,-1 0 1,1-1-1,-1 1 1,-1 0-52,-8 4 159,1-2 0,-1 1 0,-1-1 0,1-1 0,-9 1-159,-6 1-313,0-1 1,-1-1-1,1-1 0,-1-2 0,1-1 0,-27-4 313,25-1-1907,27 5 1514,0 1-1,0-1 0,0 0 1,1 0-1,-1 0 1,0 0-1,1 0 0,-1 0 1,1 0-1,-1 0 0,1-1 1,0 1-1,-2-2 394,-1-9-2645</inkml:trace>
  <inkml:trace contextRef="#ctx0" brushRef="#br0" timeOffset="18349.39">1326 2167 4992,'4'-1'408,"0"0"1,0 0-1,0 0 1,0 0 0,0 1-1,0 0 1,0 0-1,1 0 1,-1 0-1,0 1-408,18-1 763,73-8 991,16-8-1754,-4 1-517,-107 15 509,3 0-311,1 0 1,-1-1-1,0 1 1,0-1 0,1 0-1,-1 1 1,0-2-1,0 1 1,0 0 0,0-1-1,0 1 1,1-2 318,-3 1-2352</inkml:trace>
  <inkml:trace contextRef="#ctx0" brushRef="#br0" timeOffset="18715.77">1362 2018 7424,'12'0'2816,"-3"3"-2208,8-3-96,-4 0-128,4 0-288,4 0 0,3-3-96,3 1-32,6-1 32,2 1-96,1-2 64,3 2-256,-4 2-64,1 0-1216,0 0-512,0 0-544</inkml:trace>
  <inkml:trace contextRef="#ctx0" brushRef="#br0" timeOffset="38981.75">14015 980 8064,'-12'-2'3072,"12"-1"-2400,0 3-256,0 0-224,0 0-1888,0 0-704</inkml:trace>
  <inkml:trace contextRef="#ctx0" brushRef="#br0" timeOffset="41945.34">18507 379 6528,'3'22'732,"1"0"1,0 0-1,2 0 1,1-1-1,8 19-732,-11-32-53,0-1-1,0 0 1,1 0-1,-1-1 1,1 1-1,1-1 1,-1 0-1,4 2 54,-5-5 37,0 0 1,0 0-1,1 0 0,-1 0 0,1-1 0,0 0 0,0 0 0,-1 0 1,1 0-1,1-1 0,-1 0 0,0 0 0,4 0-37,-5-1 1,-1 0-1,1-1 1,0 1 0,-1-1-1,1 0 1,-1 0 0,1 0 0,-1 0-1,1-1 1,-1 1 0,0-1-1,1 0 1,-1 0 0,0 0-1,0-1 1,-1 1 0,1-1-1,0 1 1,-1-1 0,1 0 0,-1 0-1,0 0 1,0 0 0,0-2-1,3-3 26,-1 0 1,0 0-1,0-1 1,-1 0 0,0 0-1,0 0 1,-1 0-1,0 0 1,-1-2-27,0-33-171,8 51-197,1 7 257,-1-1 0,0 2 0,2 5 111,6 11-13,19 24 89,-12-19 66,12 25-142,-36-60 3,14 24 56,-1 2 0,-2 0 0,0 0 1,5 27-60,-14-46 66,0 1 1,-1 0 0,0 0 0,-1-1 0,0 1 0,-1 0-1,1 0 1,-2 5-67,0-8 105,1-1 0,-1 1 0,0-1 0,-1 1 0,1-1 0,-1 0 0,0 0 0,0 0 0,0 0 0,-1-1 0,0 1 0,0-1 0,-4 3-105,2-1 55,-1-1 0,1 0 0,-1-1 0,-1 0 0,1 0 0,-1 0 1,1-1-1,-1 0 0,0-1 0,0 1 0,0-2 0,-9 2-55,11-2-304,-1-1-1,0 0 1,0 0 0,1-1-1,-1 0 1,1 0 0,-5-1 304,5 0-611,1 0 0,-1 0 1,1 0-1,0-1 0,0 0 1,0 0-1,0 0 1,1-1-1,-3-1 611,-20-25-2960</inkml:trace>
  <inkml:trace contextRef="#ctx0" brushRef="#br0" timeOffset="43361.63">21695 313 7168,'-2'-1'361,"0"0"1,0 0-1,0 0 0,0 1 1,0-1-1,0 1 0,0-1 1,0 1-1,-1-1-361,-34 2-2266,19 0 2117,-11-2-219,7 1 317,0 0 1,0 1-1,0 1 0,-2 2 51,22-4 10,1 0-1,0 0 1,0 0 0,0 1-1,-1-1 1,1 0-1,0 1 1,0-1-1,0 1 1,0-1-1,0 1 1,0 0-1,-1-1 1,1 1-1,1 0 1,-1 0-1,0 0 1,0-1-1,0 1 1,0 0-1,1 0 1,-1 0-1,0 1 1,1-1-1,-1 0 1,1 0-1,-1 0 1,1 0-1,0 0 1,-1 1-10,2 0 37,-1 0 1,0 1-1,1-1 1,-1 0-1,1 0 1,0 0-1,-1 0 1,1 0-1,0 0 1,0 0-1,1 0 1,-1 0-1,0 0 1,1 0-1,-1-1 1,2 2-38,6 6 131,0-1 1,1 1 0,0-2 0,0 1-1,1-2 1,0 1 0,2 0-132,30 13 373,12 3-373,-32-14 38,58 23 46,83 37 440,-152-64-350,-6-3 70,-1 1 0,1-1 0,-1 1 0,0 0 0,0 1 0,0-1 1,3 4-245,-8-7 28,0 0 1,0 0 0,1 0 0,-1 1-1,0-1 1,0 0 0,0 0 0,0 0-1,1 1 1,-1-1 0,0 0 0,0 0-1,0 0 1,0 1 0,0-1 0,0 0-1,1 0 1,-1 1 0,0-1 0,0 0-1,0 0 1,0 1 0,0-1-1,0 0 1,0 0 0,0 1 0,0-1-1,0 0 1,0 0 0,0 1 0,0-1-1,-1 0 1,1 0 0,0 1 0,0-1-1,0 0 1,0 0 0,0 1 0,0-1-1,-1 0-28,-11 4 570,-17-4-236,28 0-318,-21-2-889,1-1 0,-14-3 873,23 3-1372,0-1-1,-1 0 1,2 0 0,-1-2-1,0 1 1373,-13-11-3269</inkml:trace>
  <inkml:trace contextRef="#ctx0" brushRef="#br0" timeOffset="43762.63">22046 403 4992,'34'41'2560,"-26"-29"-2517,2-1-1,-1 0 1,7 5-43,1-1 209,0-1 0,0-1 0,1-1 0,1 0 0,0-1 0,0-1 0,1-1 0,1-1 0,-1-1 0,22 5-209,-38-11 145,0 0 0,0-1 0,0 1 0,0-1 0,0 0 0,-1 0 0,1-1 0,0 1 0,0-1 0,0 0 0,0 0 0,-1 0 0,1 0 0,0-1 0,-1 1 0,2-2-145,-2 1 116,-1 0 0,1 0 1,-1 0-1,0 0 0,0 0 0,0-1 1,0 1-1,0-1 0,0 0 1,-1 0-1,1 1 0,-1-1 1,0 0-1,0 0 0,0 0 0,0 0 1,0-1-1,-1 1 0,1 0 1,-1 0-117,1-5-22,-1 0 0,0 0 1,-1 0-1,1 1 1,-1-1-1,-1 0 1,1 1-1,-1-1 0,-1 1 1,1 0-1,-1-1 1,-1 1-1,1 0 1,-1 1-1,-1-1 0,-2-3 22,0 1-678,-1 0-1,1 1 1,-1 0-1,-1 1 1,0-1 678,-3 0-2271,1 0 1,-1 1 0,-12-6 2270,3 5-2395</inkml:trace>
  <inkml:trace contextRef="#ctx0" brushRef="#br0" timeOffset="44128.75">22868 392 4736,'0'0'120,"1"0"-1,-1 0 1,1 0 0,-1 0-1,1 0 1,-1-1 0,1 1-1,-1 0 1,0-1 0,1 1-1,-1 0 1,0 0 0,1-1-1,-1 1 1,0-1 0,1 1-1,-1 0 1,0-1 0,0 1-1,1-1 1,-1 1 0,0 0 0,0-1-1,0 1 1,0-1-120,-14-4 448,5 4-445,0 1 1,0 0 0,1 0 0,-1 1-1,0 0 1,0 0 0,1 1 0,-1 0-1,1 0 1,-1 1 0,1 0 0,0 1-1,0 0 1,1 0 0,-1 1-1,1-1 1,0 2 0,0-1 0,0 1-1,0 1-3,5-5 42,-1 1-1,0 0 1,1 0 0,0 1-1,0-1 1,0 0-1,0 1 1,0-1-1,1 1 1,-1-1-1,1 1 1,0 0-1,0 0 1,1 0-1,-1 0 1,1-1-1,0 1 1,0 0 0,0 0-1,0 0 1,1 0-1,-1 0 1,1 0-1,0-1 1,0 1-1,1 0 1,-1-1-1,1 1 1,0-1-1,0 1 1,0-1 0,0 0-1,1 2-41,4 3 114,1 0 0,0-1 0,0 0-1,1 0 1,-1 0 0,1-1 0,1-1 0,-1 0 0,1 0 0,0 0-1,0-2 1,2 1-114,10 3-300,0-1 0,1-2 1,-1 0-1,1-2 0,7 0 300,27-2-1824,-1-8-656</inkml:trace>
  <inkml:trace contextRef="#ctx0" brushRef="#br0" timeOffset="44493.93">23097 141 5760,'14'29'3018,"16"22"-3018,-20-34 69,-1 1-1,0 0 1,-1 1-1,4 13-68,6 17-119,18 38 81,26 59 1329,-62-146-1261,0 0-1,1 0 0,-1 0 1,0 0-1,0 0 0,0 0 0,0 0 1,0 0-1,0 0 0,0 0 1,0 0-1,0 0 0,0 0 1,0 0-1,0 0 0,0 0 0,0 0 1,0 0-1,1 0 0,-1 0 1,0 1-1,0-1 0,0 0 0,0 0 1,0 0-1,0 0 0,0 0 1,0 0-1,0-1 0,0 1 1,0 0-1,0 0 0,1 0 0,-1 0 1,0 0-1,0 0 0,0 0 1,0 0-1,0 0 0,0 0 1,0 0-1,0 0 0,0 0 0,0 0 1,0 0-1,0 0 0,0 0 1,0 0-1,0 0 0,0 0 0,0 0 1,1-1-1,-1 1 0,0 0 1,0 0-1,0 0 0,0 0 1,0 0-1,0 0 0,0 0 0,0 0 1,0 0-1,0 0 0,0 0-29,4-11 824,5-23-786,-4 16 25,-2 7-75,1 1 0,0 0 0,0 0 0,1 0 0,0 1 0,6-10 12,-9 17 1,0 0-1,0-1 1,0 1 0,0 0-1,0 0 1,0 0-1,1 0 1,-1 0-1,1 1 1,0-1-1,-1 1 1,1 0-1,0 0 1,0 0-1,0 0 1,-1 0-1,1 0 1,0 1-1,0-1 1,0 1-1,1 0 1,-1 0-1,0 0 1,0 0-1,0 1 1,2 0-1,4 1-16,-1 1 0,1 0 0,-1 0 0,0 1 0,-1 0 0,1 1 1,-1-1-1,0 1 0,0 1 0,0-1 0,1 3 16,2 1-642,-1 1 1,-1 0-1,2 2 642,-2 0-3214,-1 0 0,6 10 3214,-5-5-2640</inkml:trace>
  <inkml:trace contextRef="#ctx0" brushRef="#br0" timeOffset="44828.68">24232 64 8320,'0'11'3072,"-2"-1"-2400,-2 11-256,4-6-224,0 2-256,-3 7-64,3 8 0,0 6 96,3 6 0,1 4 32,1 2 0,1 4 0,0-7 64,0-2-800,0-9-384,-3-4-1120,-6-7-1408,-5-10 992</inkml:trace>
  <inkml:trace contextRef="#ctx0" brushRef="#br0" timeOffset="45522.96">23842 483 5888,'31'10'3082,"-24"-7"-2903,1 0 0,-1 0-1,1-1 1,4 0-179,10 1-100,0-2 0,0 0 0,-1-2 0,1 0 0,0-1 0,0-2 0,-1 0 0,6-2 100,-7-1-126,0 0 0,-1-1 0,0 0-1,0-2 1,0-1 0,-2 0 0,10-8 126,13-13 676,0-2 0,15-19-676,-55 53-22,0 0 0,0 0-1,1 1 1,-1-1-1,0 0 1,0 0-1,1 1 1,-1-1-1,0 0 1,0 1 0,0-1-1,0 0 1,0 1-1,1-1 1,-1 0-1,0 1 1,0-1 0,0 1-1,0-1 1,0 0-1,0 1 1,0-1-1,0 0 1,0 1 0,0-1-1,0 0 1,-1 1-1,1-1 23,1 20 11,-1-17-50,2 39-32,2 0 0,2 0 0,6 20 71,3 18 192,-15-78-261,1 1 187,-1 0 0,0 0 0,1 0 0,0 0 0,-1-1 0,1 1 0,1 1-118,-2-4 23,0 0 0,0 0-1,1 1 1,-1-1-1,0 0 1,0 0-1,0 0 1,0 0-1,0 0 1,0 0 0,0 0-1,1 0 1,-1 0-1,0 0 1,0 0-1,0 0 1,0 0-1,0 0 1,1 0 0,-1 0-1,0 0 1,0 0-1,0 0 1,0 0-1,0 0 1,0 0 0,0 0-1,1 0 1,-1-1-1,0 1 1,0 0-1,0 0 1,0 0-1,0 0 1,0 0 0,0 0-1,0 0 1,0 0-1,1 0 1,-1-1-1,0 1-22,7-11 387,1-3-290,0 0-1,1 1 1,0 0-1,4-2-96,-10 11-10,1 0-1,0 0 1,0 0-1,0 1 1,0-1 0,0 1-1,1 0 1,0 1-1,-1-1 1,1 1 0,0 0-1,0 0 1,1 0-1,0 0 11,-4 2-23,0 0-1,1 0 0,-1 0 0,0 1 0,0-1 0,1 1 0,-1-1 1,0 1-1,0-1 0,0 1 0,0 0 0,0 0 0,0 0 1,0 0-1,0 1 0,0-1 0,0 1 24,7 5 4,-1 0-1,0 1 1,0 1-4,6 5 5,-5-6-9,0 1-1,1-2 1,0 0 0,1 0-1,0 0 1,5 1 4,-13-7-6,0 1 0,1-1 0,-1 0 0,0 0-1,1-1 1,-1 1 0,1-1 0,-1 1 0,1-1 0,-1 0 0,3-1 6,-4 1-10,0 0 0,0-1 0,0 0 0,0 1 0,0-1 0,0 0 0,0 0 0,-1 0 0,1 0 0,0-1 0,-1 1 0,1 0 0,-1-1 0,1 1 0,-1-1 0,0 1 0,1-1 0,-1 0 0,0 1 0,1-3 10,-1 3-22,0-1 0,0 0 0,0 1 0,-1-1 0,1 0 0,0 0 0,-1 1-1,1-1 1,-1 0 0,0 0 0,1 0 0,-1 0 0,0 0 0,0 0 0,0 0 0,-1 1 0,1-1 0,0 0 0,-1 0 0,1 0 0,-1 0 0,1 1 0,-1-1 0,0 0 0,0 0 0,0 1 0,0-1 0,0 1 0,0-1 0,-1 1 0,1-1 0,0 1 0,-1 0 0,1 0 0,-1-1 0,1 1 0,-1 0 0,1 0 0,-1 1 0,0-1 22,-3-1-47,0-1 0,0 2 0,0-1 1,0 1-1,0-1 0,0 1 0,-1 1 0,1-1 1,0 1-1,-1 0 0,1 0 0,0 0 1,-1 1-1,1 0 47,0 0-27,0 1 0,0 0 1,0 0-1,1 0 0,-1 1 1,1-1-1,-1 1 0,1 0 1,0 0-1,0 1 0,1-1 1,-4 4 26,6-6 2,0 0 1,0 0 0,0 1-1,0-1 1,0 0 0,0 1-1,0-1 1,1 1 0,-1-1-1,1 1 1,-1 0 0,1-1-1,-1 1 1,1 0 0,0-1-1,0 1 1,0 0 0,0-1-1,0 1 1,0 0 0,0-1-1,0 1 1,1-1 0,-1 1-1,1 0 1,-1-1 0,1 1-1,0-1 1,-1 1 0,1-1-1,0 1 1,0-1 0,0 0-1,0 1 1,0-1 0,0 0-1,1 0 1,-1 0 0,0 0-1,1 1-2,1 0 58,0-1 0,0 1 0,0 0 0,0-1-1,0 0 1,0 1 0,0-1 0,1 0 0,-1-1-1,0 1 1,0-1 0,1 1 0,-1-1 0,1 0-1,-1 0 1,0 0 0,1-1 0,-1 1 0,0-1-1,1 0 1,2-1-58,8-3 364,0-1 0,-1 0 1,0-1-1,6-4-364,-7 4 364,1-2 145,8-3-114,-20 11-403,0 1 0,0 0 0,0-1 0,0 1 0,0 0 0,0 0 0,0 0 0,0 0 0,0 0 0,0 0 0,0 0 0,0 0 0,0 1 0,0-1 0,0 0 0,0 1 0,0-1 0,0 0 0,0 1 0,0-1 0,0 1 0,-1 0 0,1-1 8,30 24-285,-11-7-786,22 13 1071,-35-26-861,0 0-1,0 0 0,1-1 1,0 0-1,0 0 862,-8-3-198,1 0 1,0 0-1,0 0 0,0 1 1,0-1-1,0 0 0,0 0 0,0 0 1,-1 0-1,1-1 0,0 1 1,0 0-1,0 0 0,1-1 198,10-8-2277</inkml:trace>
  <inkml:trace contextRef="#ctx0" brushRef="#br0" timeOffset="45927.82">24808 1 6144,'4'27'2897,"11"14"-2695,-5-13-219,72 211 289,-55-171-1280,3-1 0,18 26 1008,-44-86-582,-2-4 58,-1 0-1,1 0 1,0 0-1,-1 0 1,0 0-1,0 0 0,0 0 1,0 1 524,-1-4-36,0 0 1,0 0-1,0 0 0,0 0 1,0 1-1,0-1 0,0 0 1,0 0-1,0 0 0,0 0 1,0 0-1,0 0 0,-1 0 1,1 0-1,0 0 0,0 0 1,0 0-1,0 0 0,0 0 1,0 0-1,0 0 0,0 0 1,0 0-1,0 0 0,-1 0 1,1 0-1,0 0 0,0 0 1,0 0-1,0 0 0,0 0 1,0 0-1,0 0 0,0 0 1,0 0-1,-1 0 0,1 0 1,0 0-1,0 0 0,0 0 1,0 0-1,0 0 0,0 0 1,0 0-1,0 0 0,0 0 1,0 0-1,0-1 36</inkml:trace>
  <inkml:trace contextRef="#ctx0" brushRef="#br0" timeOffset="45928.82">24584 266 6784,'35'8'2624,"-2"5"-2048,27-2-128,-25-4-256,19 5-3104,12-3-1280</inkml:trace>
  <inkml:trace contextRef="#ctx0" brushRef="#br0" timeOffset="42294.24">19276 658 6400,'11'10'2368,"-4"-2"-1856,-2 2-128,-1-4-192,-1 5-416,-1 2 0,-2 0 96,0 1 128,0-1-896,0-3-416,0-2-960,0-3-416</inkml:trace>
  <inkml:trace contextRef="#ctx0" brushRef="#br0" timeOffset="42661.8">19383 330 6656,'40'0'3187,"178"-3"-1297,-206 2-1822,6 0-13,-1 1 0,12 1-55,-25 0-3,0-1 0,-1 0 0,1 1 0,0 0 0,-1 0 0,1 0 0,-1 0 0,1 1 0,-1-1 0,0 1 0,1 0 0,-1 0 0,0 0 0,0 1 0,0-1 3,-2 0-32,1 1 1,-1-1-1,0 0 0,0 0 0,0 1 0,0-1 1,0 0-1,-1 1 0,1-1 0,0 1 0,-1-1 0,0 1 1,0-1-1,0 1 0,0-1 0,0 1 0,0-1 0,-1 1 1,1-1-1,-1 0 0,0 1 0,0 1 32,-4 9-83,0-2-1,0 1 1,-6 9 83,10-19 1,-39 62-40,24-40 84,1 1 0,2 0 0,-6 14-45,18-36 18,0 0-1,0 0 1,0 0 0,0 0-1,0-1 1,1 1 0,-1 0 0,1 0-1,0 0 1,0 1 0,0-1-1,0 0 1,1 0 0,-1 0-1,1-1 1,-1 1 0,1 0 0,0 0-1,1 0 1,-1 0 0,0-1-1,1 1 1,-1 0 0,1-1-1,0 0 1,0 1 0,0-1 0,0 0-1,0 0 1,0 0 0,1 0-1,-1 0 1,1-1 0,-1 1-1,1-1 1,0 1 0,0-1-1,-1 0 1,1 0 0,0 0 0,0-1-1,0 1 1,0-1 0,3 1-18,8-1-350,0 1 1,0-2-1,0 0 1,0-1 0,0 0-1,9-3 350,-11 2-1325,0-1 0,-1 0 0,0-1 0,10-6 1325,6-4-2603</inkml:trace>
  <inkml:trace contextRef="#ctx0" brushRef="#br0" timeOffset="43011.15">19517 552 6656,'9'4'2528,"12"2"-1952,14 2 480,-14-3 32,12-2-480,6-3-96,11 0-320,13-3-128,5-5-32,1-3-832,0-2-320,-4-4-1056,-2-5-1664,-1 1 800</inkml:trace>
  <inkml:trace contextRef="#ctx0" brushRef="#br0" timeOffset="41211.68">17357 319 5888,'-2'-2'413,"-17"-12"2111,19 14-2473,0 0 0,-1 0 0,1-1 1,0 1-1,0 0 0,0-1 0,-1 1 0,1 0 0,0 0 1,0-1-1,0 1 0,0 0 0,0-1 0,0 1 1,-1 0-1,1-1 0,0 1 0,0-1 0,0 1 1,0 0-1,0-1 0,1 1 0,-1 0-51,0-1 40,0 1 1,1-1-1,-1 1 0,0-1 1,1 1-1,-1 0 0,1-1 0,-1 1 1,1-1-1,-1 1 0,0 0 1,1 0-1,0-1 0,-1 1 1,1 0-1,-1 0 0,1-1 0,-1 1 1,1 0-41,13-3 64,0 1 1,0 0-1,0 0 1,0 2 0,0 0-1,0 0 1,0 2-1,0-1 1,9 4-65,-20-5 10,1 1 0,0 0 0,0 1 0,-1-1 0,1 1 0,0-1 0,-1 1 0,0 0-1,1 0 1,-1 1 0,0-1 0,0 1 0,0-1 0,0 1 0,-1 0 0,1 0 0,-1 0 0,0 1 0,0-1 0,0 0 0,1 3-10,-1-1-25,0 0 1,-1 1-1,1-1 1,-1 1 0,-1 0-1,1-1 1,-1 1-1,0 0 1,0 0-1,0-1 1,-1 1 0,0 0-1,0-1 1,-2 4 24,-1 6 44,-2-1 0,0 0 0,0 0 1,-1-1-1,-1 1 0,-4 4-44,-11 13-2068,-26 27 2068,37-45-2053</inkml:trace>
  <inkml:trace contextRef="#ctx0" brushRef="#br0" timeOffset="41212.68">17736 302 4608,'-3'0'213,"0"0"0,0 0 0,0 0 0,0 1 0,0-1 1,1 1-1,-1 0 0,0-1 0,0 1 0,0 0 0,1 1 0,-1-1 1,0 0-1,1 1 0,-2 1-213,-7 5 30,0 0 0,-7 7-30,17-14 7,-14 13-37,1-1 1,0 2 0,1 0 0,0 1-1,2 0 1,-4 6 29,12-16 28,0-1 0,0 1 0,1 1 0,0-1 0,0 0 0,0 0 0,1 1 0,0-1 0,-1 6-28,2-8 81,1 1 0,-1-1 1,0 1-1,1-1 0,0 1 1,0-1-1,0 0 0,1 1 1,0-1-1,0 0 0,0 0 1,0 0-1,0 0 0,1-1 1,0 2-82,4 3 179,1 0 1,-1 0-1,2-1 1,-1 0-1,1-1 1,0 1 0,1-2-1,-1 1 1,1-1-1,7 2-179,4 1-170,0-1 0,1 0 0,-1-2-1,18 2 171,-21-4-1183,-1-2 0,0 0 0,1-1 0,-1-1 0,1 0 0,3-2 1183,17-5-2000</inkml:trace>
  <inkml:trace contextRef="#ctx0" brushRef="#br0" timeOffset="41560.99">17979 639 4992,'5'3'609,"0"-1"0,1 0 0,-1 0 1,0-1-1,1 1 0,-1-1 0,1 0 1,0 0-610,15 3 592,1 1-198,-3-1-226,-1 1 0,1 1 1,-1 0-1,12 7-168,-28-12-9,-1-1 0,1 1 0,-1 0 0,1 0 0,-1 0 0,1 0 0,-1 0 0,1 0 0,-1 0 0,0 0 0,0 1 0,0-1 0,0 0 0,0 1 0,0-1 0,0 1 0,0-1 0,0 1 0,-1-1 0,1 1 0,0 0 0,-1-1 0,0 1 0,1 0 0,-1 0 0,0-1 0,0 1 0,0 0 0,0 0 9,-1 0-90,1 1 0,-1-1-1,0 0 1,-1 1 0,1-1 0,0 0 0,-1 1 0,1-1 0,-1 0 0,0 0 0,0 0 0,1-1 0,-1 1 0,0 0 0,-1-1 0,1 1-1,0-1 1,-2 1 90,-2 1-836,0 0 0,0 0-1,0-1 1,0 1-1,0-2 1,-5 2 836,-13-2-2704</inkml:trace>
  <inkml:trace contextRef="#ctx0" brushRef="#br0" timeOffset="39705.58">14838 17 7040,'0'0'64,"0"0"-1,-1 0 1,1 0 0,0 0 0,0 0 0,0 0 0,0 0 0,0 0-1,0-1 1,-1 1 0,1 0 0,0 0 0,0 0 0,0 0 0,0 0-1,0 0 1,-1 0 0,1 0 0,0 0 0,0 0 0,0 1-1,0-1 1,0 0 0,0 0 0,-1 0 0,1 0 0,0 0 0,0 0-1,0 0 1,0 0 0,0 0 0,0 0 0,0 0 0,-1 0-1,1 1 1,0-1 0,0 0 0,0 0 0,0 0 0,0 0-64,1 8 1060,8 17-1279,-2-8 136,6 40 12,-3 0 1,-2 1-1,0 37 71,0-3-28,-6-78 35,29 236 1244,-26-227 365,-5-23-1585,0 1-1,0-1 1,1 0-1,-1 0 1,0 0-1,0 0 1,0 0-1,0 0 1,0 0-1,0 1 1,1-1-1,-1 0 1,0 0-1,0 0 1,0 0-1,0 0 1,1 0-1,-1 0 1,0 0-1,0 0 1,0 0-1,0 0 1,1 0-1,-1 0 1,0 0-1,0 0 1,0 0-1,0 0 1,0 0-1,1 0 1,-1 0-1,0 0 1,0 0-1,0 0 1,0 0-1,1 0 1,-1-1-1,0 1 1,0 0-1,0 0 0,0 0 1,0 0-1,0 0 1,1 0-1,-1-1 1,0 1-1,0 0 1,0 0-31,6-6 120,-6 6-56,4-3-56,-1 1 0,1 0 0,0 0-1,-1 0 1,1 0 0,0 0 0,0 1 0,0 0-1,1 0 1,-1 0 0,0 0 0,2 0-8,8 0-69,0 1 1,0 0-1,1 1 69,19 3-11,-1 1-1,-1 2 1,1 1-1,13 7 12,5 0-1986,9-1 1986,-51-12-870,2 0 0,-1-1-1,0 0 1,0-1-1,6-1 871,19-3-2826</inkml:trace>
  <inkml:trace contextRef="#ctx0" brushRef="#br0" timeOffset="40129.42">15624 459 4992,'5'3'292,"0"0"0,1 1 1,-1-1-1,1-1 0,0 1 1,0-1-1,0 0 0,0-1 1,0 1-1,0-1 0,1-1 1,-1 1-1,0-1 0,1 0 1,-1 0-1,4-1-292,8-2 132,0 0 0,0-1 1,-1-1-1,1-1 0,10-5-132,-21 8-5,0-1 1,0 1-1,0-1 1,-1 0-1,0 0 1,0-1-1,0 0 1,0 0-1,-1 0 0,0-1 1,0 0-1,0 0 1,-1 0-1,3-7 5,-6 12-18,0 0 0,0-1-1,-1 1 1,1-1-1,-1 1 1,1-1 0,-1 1-1,0-1 1,0 0-1,0 1 1,0-1 0,0 1-1,0-1 1,0 0-1,0 1 1,0-1 0,-1 1 18,1 0-14,-1 0 0,1 0 0,-1 0 0,0 0 0,1 0 0,-1 0 0,0 0 0,0 0 0,1 0 0,-1 0 0,0 1 1,0-1-1,0 0 0,0 1 0,0-1 0,0 0 0,0 1 0,0 0 14,-4-2-28,1 1 0,-1 0 0,1 0 0,-1 0 0,1 1 0,-1 0 1,1 0-1,-1 0 0,0 0 0,-3 1 28,-9 3-13,0 1 1,0 0-1,0 1 0,1 0 1,0 2-1,0 0 1,1 1-1,0 0 1,1 1-1,0 1 0,0 0 1,1 1-1,0 1 1,-1 2 12,10-10 73,-1 1 0,1 0 0,0 1 1,0-1-1,1 1 0,0 0 0,0-1 1,0 1-1,1 1 0,0-1 0,1 0 1,-1 0-1,1 1 0,1-1 0,-1 2-73,2-3 90,-1-1-1,1 1 0,0-1 1,0 1-1,0-1 0,1 1 1,0-1-1,0 0 0,0 0 1,0 0-1,1 0 0,0-1 1,0 1-1,0 0 0,1-1 1,0 0-1,0 0 0,0 0 1,0-1-1,4 3-89,1 1 70,1-2 0,0 1 0,0-2 0,0 1 0,1-1 0,-1-1 0,1 0 0,0 0 0,0-1 0,9 1-70,-6-2-289,0 0-1,0-1 1,-1-1-1,1 0 1,0-1-1,0 0 1,-1-1-1,9-3 290,-12 2-617,0 0 0,0 0 0,3-3 617,28-20-2682</inkml:trace>
  <inkml:trace contextRef="#ctx0" brushRef="#br0" timeOffset="40494.71">16121 14 7808,'4'35'2880,"1"-12"-2240,-2 15-160,3-20-192,0 5-256,3 7-32,0 4 32,3 11-32,3 0 0,2 6 0,2-4 64,-2 1-32,1-9-32,0-1-960,-3-10-416,-6-6-1696,-4-6-736,-7-11 1984</inkml:trace>
  <inkml:trace contextRef="#ctx0" brushRef="#br0" timeOffset="40846.25">16118 432 7936,'9'3'2976,"3"0"-2304,12-3-64,-10 0-192,11-3-448,8-2-32,5-6-1696,7 1-672,6-7-512,5-1-160</inkml:trace>
  <inkml:trace contextRef="#ctx0" brushRef="#br0" timeOffset="59191.71">3342 3673 2944,'0'0'24,"0"0"0,0 0 0,0 0-1,0 0 1,0 0 0,0 0 0,0 1 0,0-1 0,0 0 0,0 0-1,0 0 1,0 0 0,0 0 0,1 0 0,-1 0 0,0 0 0,0 0 0,0 1-1,0-1 1,0 0 0,0 0 0,0 0 0,0 0 0,0 0 0,0 0 0,0 0-1,0 0 1,1 0 0,-1 0 0,0 0 0,0 0 0,0 0 0,0 0 0,0 0-1,0 0 1,0 0 0,0 0 0,0 0 0,1 0 0,-1 0 0,0 0-1,0 0 1,0 0 0,0 0-24,7-3 1061,-7 3-897,1-1 0,0 0 0,-1 1 1,1-1-1,0 0 0,-1 1 0,1-1 0,-1 0 1,1 0-1,-1 0 0,1 1 0,-1-1 0,1 0 1,-1 0-1,0 0 0,0 0 0,1 0 0,-1-1-164,0-7 486,0-1-1,-1 1 0,-1-1 1,1 1-1,-1-1 0,-1 1 1,0 0-1,0 0 1,-1 0-1,-2-4-485,4 9-26,-1 0 0,1-1 1,-1 2-1,0-1 0,-1 0 1,1 1-1,0-1 0,-1 1 1,0 0-1,0 0 0,0 1 0,0-1 1,0 1-1,-1 0 0,1 0 1,-1 0-1,1 1 0,-1-1 0,1 1 1,-1 0-1,0 1 0,0-1 26,-4 1-57,0 0 1,-1 0-1,1 1 0,0 0 0,0 1 0,0 0 0,0 1 0,0-1 0,1 2 0,-1-1 0,-5 5 57,-4 1-160,0 2-1,1 0 0,0 2 0,-10 9 161,14-11-372,1 1 0,1 0 0,-10 13 372,17-19-160,-1 0 1,2 1-1,-1-1 0,1 1 0,0 0 0,0 0 0,0 0 0,1 0 0,1 0 0,-1 1 160,2-7-22,-1 1-1,1 0 1,0 0-1,0 0 1,0 0-1,0 0 1,1-1-1,-1 1 1,0 0-1,1 0 1,-1 0-1,1-1 0,0 1 1,-1 0-1,1-1 1,0 1-1,0 0 1,0-1-1,0 1 1,0-1-1,1 0 1,-1 1-1,0-1 1,1 0-1,-1 0 0,1 0 1,-1 0-1,1 0 1,0 0 22,6 3 39,-1-1-1,1 0 1,0-1 0,0 1-1,1-2 1,-1 1-39,5 1 91,72 14 86,75 20 259,-123-27-358,-1 2 0,0 2 1,9 5-79,-5 1-34,0 2 1,33 25 33,-55-35-16,-2 2-1,1 0 1,-2 0 0,0 2-1,-1 0 1,0 0-1,2 7 17,-13-19 26,0 0-1,0 1 1,-1 0 0,0 0-1,0-1 1,0 1-1,0 0 1,-1 1-1,0-1 1,0 0-1,-1 0 1,1 2-26,-1-4 67,0 1 0,-1-1 0,1 1 1,-1-1-1,0 1 0,0-1 0,0 0 1,-1 0-1,1 1 0,-1-1 0,1 0 1,-1 0-1,0 0 0,0-1 0,0 1 1,-1 0-1,1-1 0,-1 1 0,0 0-67,-13 9 192,0-1-1,-1 0 1,0-1-1,0-1 1,-1 0-1,0-2 0,-1 0 1,-3 0-192,-18 5 336,-1-2-1,0-3 1,-17 1-336,1-2 92,0-3 0,0-3 0,-23-4-92,33 0-1367,0-3-1,-23-7 1368,11-2-3018</inkml:trace>
  <inkml:trace contextRef="#ctx0" brushRef="#br1" timeOffset="142901.66">4 2444 7808,'-4'-2'2976,"4"2"-2304,4 0-960,-4 0-576,0 0-1216,0 0-352,3 2 224,-3-2 128</inkml:trace>
  <inkml:trace contextRef="#ctx0" brushRef="#br0" timeOffset="19832.68">3146 1841 6784,'-1'8'176,"0"0"0,0 0-1,1 0 1,0 0 0,0 0 0,1 0 0,0 0 0,0 0 0,1 0 0,0-1 0,0 1 0,1 0-1,0-1 1,0 0 0,1 0 0,0 0 0,0 0 0,1 0 0,0-1 0,0 0 0,0 0-1,1 0 1,0-1 0,1 2-176,-1-3 53,0 1 0,1-1 0,-1 0 0,1 0 0,0 0 0,0-1 0,0 0 0,0-1 0,0 0 0,1 0 0,-1 0 0,1-1 0,-1 0 0,1 0 0,-1-1 0,1 0 0,0-1 0,-1 1 0,1-1 0,0-1 0,-1 1 0,0-2 0,1 1 0,-1-1 0,2-1-53,0 0 111,-1-1 0,1 0 0,-1-1 0,0 0-1,-1 0 1,0-1 0,0 0 0,0 0 0,5-8-111,-9 12 19,-1-1 0,1 0 0,-1 0 0,1 0 0,-1 0 0,0-1 0,-1 1 0,1-1 0,-1 1 0,0-1 0,0 1 0,0-1 0,-1 0 0,1 1 0,-1-1 0,0 0 0,-1 1 0,1-1 0,-1 0 1,0 1-1,-1-4-19,-3 0-231,2 13-48,0 14-102,4 2 278,1 1 0,1-1 0,0 0 0,3 4 103,24 83 40,-24-89-57,31 89-19,5 14 67,-35-96 28,-2-1-1,0 1 0,1 24-58,-5-43 107,-1 0 0,0 1 0,-1-1-1,0 1 1,0-1 0,0 0 0,-1 1-1,0-1 1,-1 0 0,1 0 0,-1 0-1,-1-1 1,1 1 0,-5 5-107,4-7 116,0 0 0,0-1-1,0 1 1,-1-1 0,0 0 0,1-1-1,-2 1 1,1-1 0,0 0 0,0 0-1,-1 0 1,0-1 0,1 0 0,-1 0 0,0-1-1,0 1 1,0-1 0,-2 0-116,-4 0-225,-1-1 1,1 0-1,0-1 1,0 0-1,0-1 1,0 0 0,-8-3 224,10 2-717,1 0 1,0 0-1,1-1 1,-1 0-1,1-1 1,-1 0-1,1 0 1,1-1 0,-1 0-1,0 0 717,6 3-499,-1 0 0,1 1 0,0-1 0,0 0 0,0 0 0,0 0 0,0-2 499,-9-28-2464</inkml:trace>
  <inkml:trace contextRef="#ctx0" brushRef="#br0" timeOffset="20477.32">3869 1833 6400,'4'0'3381,"14"-3"-2880,-3-3-315,0 1 0,1 1 0,0 0 0,0 1 0,1 1-186,81-5 409,-80 6-323,-1 1 0,0 1 0,1 0 0,-1 2 0,0 0 0,0 0-1,0 2 1,0 0 0,13 7-86,-28-11-1,0 0 0,0 0 1,0 0-1,0 0 0,0 1 0,0-1 0,0 1 0,0-1 0,-1 1 0,1 0 0,0 0 0,-1 0 0,0 0 1,1 0-1,-1 0 0,0 0 0,0 0 0,0 1 0,0-1 0,-1 0 0,1 1 1,-1 1-5,1-1 0,-1 1 0,0-1 0,-1 0 0,1 1-1,-1-1 1,1 0 0,-1 0 0,0 1 0,0-1 0,-1 0 0,1 0 0,-1 0-1,1 0 1,-2 1 5,-9 14 137,-1-2 0,0 0-1,-11 10-136,5-6 202,-13 19-202,27-32-6,0 0 0,0 1 0,1 0 1,0 0-1,1 0 0,-1 0 0,0 7 6,3-13 24,1 0 1,-1 0-1,1 1 1,-1-1-1,1 0 1,0 0-1,0 1 1,0-1-1,1 0 1,-1 0-1,0 0 1,1 1-1,-1-1 1,1 0-1,0 0 1,0 0-1,0 0 1,0 0-1,0 0 0,1 1-24,0-1 36,0 1-1,1-1 0,0 1 0,0-1 1,-1 0-1,1 0 0,0 0 0,1 0 0,-1 0 1,0-1-1,0 0 0,1 1-35,9 2 64,1-1 0,-1 0 0,1-1 0,0 0 0,0-1 0,1-1-64,33 0-193,1-1 0,9-4 193,-30 1-755,0-1-1,0-1 1,0-1-1,10-5 756,-10 0-2039,-27 11 1736,1 1 1,-1-1-1,0 0 1,1 0-1,-1 0 1,0 0-1,1 0 1,-1 0-1,0-1 1,0 1-1,0 0 0,0-1 1,0 1-1,-1 0 1,1-1-1,0 0 303,-1-10-2341</inkml:trace>
  <inkml:trace contextRef="#ctx0" brushRef="#br0" timeOffset="20850.66">3936 2029 6400,'26'5'2368,"-2"-2"-1856,32-1 160,-28-2-32,10 4-320,10-8-96,9-1-64,8 0-32,3 0-64,4-3-1312,-1-3-608,1-8-960</inkml:trace>
  <inkml:trace contextRef="#ctx0" brushRef="#br1" timeOffset="143985.34">3953 2416 3584,'11'9'1968,"16"8"-2309,-2-8 698,1-1 1,0-1 0,0-1-1,0-2 1,1 0 0,-1-2 0,1-1-1,0-1 1,0-1 0,2-2-358,0-1 248,1-1 1,-1-1-1,-1-1 1,1-2-1,-1-1 0,-1-1 1,0-2-1,0 0 1,0-3-249,-8 3 178,0 0 0,0-2 0,-1 0 0,-1-1 0,0-1 0,-2-1 1,0 0-1,-1-1 0,0 0 0,-2-1 0,0 0 0,1-7-178,0-2 136,-1-1-1,-2 0 1,-1-1-1,-1 0 0,-2-1 1,-1 0-1,-1 0 1,-1-21-136,-3 24 95,-1 1 1,-1-1-1,-1 1 1,-1 0-1,-2 0 0,-1 1 1,-1-1-1,-1 1 1,-11-21-96,8 23 50,0 1 0,-2 0 0,-1 1 0,0 0 0,-7-5-50,10 15-112,0 1 1,-1 1-1,0 0 0,-1 0 0,0 1 0,0 1 1,-1 1-1,-15-7 112,18 10-61,0 1 1,0 0-1,0 1 0,0 1 1,0 0-1,-1 0 1,1 1-1,-1 0 1,1 2-1,-1-1 0,1 1 1,-8 2 60,-8 4-93,0 0-1,1 2 1,-1 1 0,2 1 0,-1 1-1,-7 7 94,-2 2-86,2 2-1,0 1 0,2 1 0,-5 7 87,19-15-30,1 0-1,1 1 1,1 1 0,0 0-1,2 1 1,0 1-1,1 0 1,1 0 0,1 1-1,1 1 1,1 0-1,1 0 1,1 0 0,1 1-1,1 0 1,1 0-1,2 0 1,0 0 0,1 0-1,3 17 31,0-12 14,2-1 0,0 1 0,2-1 0,1 0-1,7 13-13,-8-23 63,1-1 0,1 0-1,0 0 1,2-1 0,0 0 0,0-1-1,1-1 1,13 13-63,-6-10 122,1-1 0,1 0-1,0-2 1,1 0 0,1-2 0,-1 0 0,2-1 0,6 1-122,-2-3-16,1 0 0,-1-2 0,1-1 0,1-2 1,-1 0-1,0-2 0,3-2 16,-18-1-1107,-9-1-842,-7-1-2995,-8-2 1563</inkml:trace>
  <inkml:trace contextRef="#ctx0" brushRef="#br2" timeOffset="202589">3807 5884 5888,'-2'-3'2176,"2"1"-1664,0-2-672,0 4-384,0 0-96,0 4 128,0-4-480,0 2-224,0 3-352,0 7-96</inkml:trace>
  <inkml:trace contextRef="#ctx0" brushRef="#br2" timeOffset="204823.91">3129 7229 4992,'2'3'192,"1"-1"0,0 1 1,0-1-1,0 0 0,1 0 1,-1-1-1,0 1 0,1-1 0,-1 0 1,1 1-1,-1-2 0,1 1 0,0 0 1,-1-1-1,1 1 0,3-1-192,2 0 221,1 0-1,-1-1 1,0 0 0,1 0-1,-1-1 1,3-1-221,-5 0 65,0 0 1,1 0-1,-2 0 1,1-1-1,0 0 1,-1 0-1,1-1 1,-1 0-1,3-3-65,-7 6 4,0 0-1,0 0 0,-1 0 0,1-1 0,-1 1 0,1 0 0,-1 0 0,0-1 0,0 1 0,0-1 0,0 1 0,0-1 0,-1-1-3,1 2-21,-1 0 1,0 0-1,-1 0 1,1 1-1,0-1 1,0 0-1,-1 0 1,1 0-1,-1 0 1,0 1-1,1-1 1,-1 0-1,0 0 1,0 1-1,0-1 0,0 1 1,-1-1-1,1 1 1,0-1-1,-2 0 21,2 0-12,-1 1 0,0-1-1,0 1 1,0-1-1,-1 1 1,1 0-1,0 0 1,0 0 0,-1 0-1,1 0 1,-1 0-1,1 1 1,-1-1-1,1 1 1,-2-1 12,-1 1-3,0 0 0,1 1-1,-1-1 1,0 1 0,0 0-1,1 0 1,-1 0 0,-1 1 3,-3 2 112,0 0 1,0 0 0,1 1-1,-1 0 1,1 0-1,0 1 1,1 0-1,-1 1-112,4-3 184,0 0 0,0 0-1,0 1 1,1-1 0,0 1-1,0 0 1,0-1 0,1 1-1,-1 0 1,1 1 0,-1 3-184,2-6 100,1 1 0,-1-1 0,1 1 0,0-1 0,0 0 0,0 1 0,0-1-1,0 1 1,1-1 0,0 0 0,0 1 0,0-1 0,0 0 0,0 0 0,0 0 0,1 1 0,0-2 0,-1 1 0,3 3-100,2 1 53,0-1-1,1 1 1,0-1 0,0 0-1,0 0 1,0-1 0,1 0-1,0 0 1,0-1-1,1 0 1,-1 0 0,1-1-1,2 0-52,16 5-535,0-2-1,0-1 1,22 1 535,27-1-2048,8-4-1296</inkml:trace>
  <inkml:trace contextRef="#ctx0" brushRef="#br2" timeOffset="204140.87">2034 7446 4608,'25'30'1746,"-14"-18"-322,-9-10 519,-4-4 1237,-4-8-3023,-1 0 0,1 0 0,1 0 0,0-1 0,1 0 0,0 0 0,0 0 0,-1-9-157,4 14-2,-1 0 1,2 0-1,-1 0 0,1 0 1,-1 0-1,2 1 1,-1-1-1,1 0 0,0 0 1,0 0-1,0 0 0,1 1 1,0-1-1,0 0 0,1 1 1,-1 0-1,1 0 1,1-2 1,0 3 11,-1 0 1,1 1-1,0-1 1,0 1-1,1 0 1,-1 0-1,1 0 1,-1 1-1,1 0 1,0-1-1,0 2 1,0-1-1,0 0 1,0 1-1,0 0 1,1 0-1,-1 1 1,0 0-1,0 0 1,1 0-1,-1 0-11,9 1 65,-1 0-1,0 1 1,1 1-1,-1 0 1,0 1-1,0 0 1,9 5-65,-2 1-435,-2 1 0,0 1 0,0 1 0,-1 0-1,12 13 436,0-1-2416,-5-6-741</inkml:trace>
  <inkml:trace contextRef="#ctx0" brushRef="#br2" timeOffset="204473.77">2714 7126 9088,'-23'0'3424,"7"8"-2656,-10 10-448,17-8-288,-7 4-160,2 2 64,-1 3-32,3 2 64,6 0 32,6 3-160,9-3 32,6 0-96,8 1 0,11-5-512,4-6-256,9-5-864,4-10-1760,0-5 576</inkml:trace>
  <inkml:trace contextRef="#ctx0" brushRef="#br2" timeOffset="203410.96">1203 6940 7808,'-5'-18'3705,"4"15"-3557,-1 1 1,1 0 0,0-1-1,-1 1 1,0 0 0,1 0 0,-1 0-1,0 0 1,0 1 0,0-1-1,0 0 1,0 1 0,-1-1-1,0 1-148,-9-6 71,0 1 1,0 0-1,-1 1 0,0 1 0,0 0 0,0 0 0,0 2 0,-1-1 1,1 2-1,-7 0-71,-10 0-177,0 2 1,1 1-1,0 1 1,-11 4 176,16-3-179,1 1 1,0 1 0,0 1-1,0 1 1,1 1 0,1 1 0,-5 4 178,24-13-80,-1 0 0,1 1 1,0 0-1,0-1 0,0 1 0,0 0 1,0 0-1,0 0 0,0 0 1,1 1-1,-1-1 0,1 0 1,-1 1-1,1-1 0,0 1 0,0-1 1,0 1-1,0 1 80,1-2-40,0 0 0,0 0 1,0 0-1,0 0 0,1 0 0,-1 1 1,1-1-1,-1 0 0,1 0 0,0 0 0,0 0 1,0-1-1,0 1 0,0 0 0,0 0 1,0 0-1,0-1 0,1 1 0,-1-1 0,1 1 1,-1-1-1,1 1 0,0-1 0,1 1 40,14 8-37,0 0-1,1 0 0,0-2 1,1 0-1,0-2 0,15 5 38,-5-2 2,116 39 318,-1 8 0,38 25-320,-161-71 251,0 1 0,-1 1-1,0 2 1,-1 0 0,11 9-251,-28-20 133,1-1 1,0 1 0,-1 0 0,1 0 0,-1 0-1,0 0 1,0 0 0,0 1 0,-1-1-1,1 0 1,-1 1 0,0-1 0,1 3-134,-2-4 93,0 0 1,1 0-1,-1 0 1,0 0-1,-1 0 1,1 0-1,0 0 1,-1 0 0,1 0-1,-1 0 1,1 0-1,-1 0 1,0 0-1,0 0 1,0 0-1,0-1 1,0 1-1,0 0 1,0-1-1,-1 1 1,1-1-1,-1 1 1,1-1 0,-2 1-94,-4 3 159,1-1 0,-1 0 0,0 0 0,0-1 0,0 0 0,-1 0 0,1-1 0,-1 0 0,-3 0-159,-12 3 239,-1-2 0,-10-1-239,17-1-211,0-1 0,0-1 0,0-1 0,-16-3 211,25 4-505,0-1 1,0 0 0,0-1-1,0 0 1,1 0 0,-1-1-1,1 0 1,0 0-1,0-1 1,-6-4 504,11 7-338,0 0 0,0 0 1,0-1-1,1 1 0,-1 0 0,0-1 1,1 1-1,-1-1 0,1-1 338,-7-26-3157</inkml:trace>
  <inkml:trace contextRef="#ctx0" brushRef="#br2" timeOffset="203742.84">1526 7205 6144,'12'24'2272,"-1"0"-1760,8 5 64,-10-13-96,3 2-128,-1 3 32,1 6-192,0 2-64,0 0-64,0 1 32,-3-4 0,-4-5-1248,-5-8-544,-5-7-1088</inkml:trace>
  <inkml:trace contextRef="#ctx0" brushRef="#br2" timeOffset="203743.84">1568 7051 6144,'2'3'2368,"13"5"-1856,3 3-2656,-6-6-1376,2 3 1600,7 2 896</inkml:trace>
  <inkml:trace contextRef="#ctx0" brushRef="#br2" timeOffset="-211980.02">454 8481 6656,'0'-1'236,"1"0"-1,-1-1 1,1 1 0,-1 0 0,1-1-1,-1 1 1,0 0 0,0-1 0,0 1-1,1 0 1,-1-1 0,-1 1 0,1 0-1,0-1 1,0 1 0,0 0 0,-1-1-1,1 1 1,-1 0 0,1 0 0,-1-1-1,1 1 1,-1 0 0,0 0 0,0-1-236,-21-32 1352,22 33-1297,-6-5-61,1 0 0,-1 0 0,1 0 0,-2 1 0,1 0 0,-1 0 0,1 0 0,-1 1 0,-1 0 0,1 0 0,0 1 0,-1 0 0,0 0 0,0 1 0,0 0 0,0 0 0,0 1 0,0 0 0,0 1-1,0-1 1,0 2 0,-1-1 0,1 1 0,0 0 0,0 1 0,0 0 0,0 0 0,1 1 0,-1 0 0,0 0 0,-4 3 6,-2 2-84,1 0-1,0 1 0,0 1 0,1 0 1,1 1-1,-1 0 0,1 0 1,1 1-1,1 1 0,-1 0 0,2 0 1,0 1-1,0 0 0,2 0 1,-3 6 84,5-9-57,1 0 0,0 0 1,0 1-1,1 0 0,1-1 1,0 1-1,0 0 1,1 0-1,2 8 57,-1-11-58,1 1-1,0-1 1,0 0 0,1 1-1,0-1 1,1-1 0,0 1 0,1 0-1,-1-1 1,2 0 0,-1 0-1,5 4 59,-4-4 56,2 0 0,-1-1 0,1 1 0,0-2 0,1 1-1,-1-1 1,1 0 0,1-1 0,-1 0 0,1 0 0,-1-1-1,2-1 1,-1 1 0,0-2 0,0 1 0,1-1 0,-1-1-1,1 0 1,0-1 0,-1 0 0,1 0 0,0-1 0,-1 0 0,1-1-1,-1 0 1,0-1 0,1 0 0,-1-1 0,-1 0 0,1-1-1,0 1 1,-1-2 0,0 1 0,4-5-56,-6 5 166,-1-1 1,0 0-1,0-1 0,0 1 1,-1-1-1,0 0 0,2-4-166,-5 8 54,-1 0 0,1 0-1,-1 0 1,0-1-1,0 1 1,0 0 0,-1 0-1,1-1 1,0-2-54,-1 5 2,0-1 0,-1 0 0,1 0 0,0 1 0,0-1 1,-1 0-1,1 0 0,-1 1 0,0-1 0,1 0 0,-1 1 0,0-1 1,0 1-1,0-1 0,0 1 0,0-1 0,0 1 0,-1-1-2,1 1-28,-1 0 1,1 0-1,0 0 0,-1 0 0,1 1 0,-1-1 0,1 0 1,-1 1-1,0-1 0,1 1 0,-1-1 0,1 1 1,-1 0-1,0-1 0,0 1 0,1 0 0,-1 0 0,0 0 1,1 1-1,-1-1 0,0 0 0,1 1 0,-1-1 1,1 1-1,-1-1 0,0 1 0,0 0 28,-1 0-27,1 1 1,0-1-1,0 0 0,0 0 1,0 1-1,0-1 0,1 1 0,-1 0 1,0-1-1,1 1 0,-1 0 1,1 0-1,0 0 0,0 0 0,-1 0 1,1 1-1,1-1 0,-1 0 1,0 2 26,0-1-43,1 1 1,0 0 0,0-1 0,0 1 0,1 0 0,-1-1 0,1 1 0,0-1-1,0 1 1,0-1 0,1 1 0,-1-1 0,1 0 0,0 0 0,0 0-1,0 0 1,0 0 0,0 0 0,1 0 0,-1-1 0,1 1 0,1 0 42,-2-1 81,0 0 1,0 0-1,1 0 1,-1-1-1,1 1 1,-1-1-1,1 0 1,0 0-1,-1 0 0,1 0 1,0 0-1,0 0 1,0-1-1,0 1 1,0-1-1,0 0 1,-1 0-1,1 0 1,0 0-1,0 0 1,0-1-1,0 1 1,0-1-1,0 0 1,-1 0-1,1 0 1,0 0-1,-1-1-81,2 0 146,0 0-1,0 0 1,0 0 0,1 0-1,-1 1 1,0-1 0,1 1-146,-3 1-8,0 0 1,0-1-1,0 1 1,0 0 0,0 1-1,0-1 1,1 0 0,-1 0-1,0 1 1,0 0-1,0-1 1,0 1 0,0 0-1,-1 0 1,1 0 0,1 1 7,41 29-262,-28-19-31,0 0 0,18 9 293,-29-18-534,0-1 0,1 0 0,-1 1 1,0-2-1,1 1 0,-1-1 0,1 0 1,-1 0-1,1 0 0,0-1 0,-1 0 0,5 0 534,10-6-3610,1-9 618</inkml:trace>
  <inkml:trace contextRef="#ctx0" brushRef="#br2" timeOffset="-211605.84">939 8656 4096,'2'7'274,"0"-1"0,1 1 0,-1-1 0,1 1 0,0-1 0,1 0 0,0 0 0,0 0-274,17 30-6,-8-8 424,-2 1 0,-1 0 0,2 14-418,-10-17 1088,-7-15-216,5-11-821,0 0 1,-1 0-1,1 1 1,0-1-1,-1 0 1,1 0 0,0 0-1,-1 0 1,1 0-1,0 0 1,-1 0-1,1 0 1,0 0-1,-1 0 1,1 0-1,-1 0 1,1 0-1,0 0 1,-1 0-1,1 0 1,0 0-1,-1 0 1,1 0-1,0 0 1,-1-1-1,1 1 1,0 0-1,-1 0 1,1 0-1,0-1 1,0 1-52,-3-2 176,1 0 0,0 0-1,0 0 1,0-1 0,0 1 0,1-1-1,-1 1 1,1-1 0,-1 1 0,1-1 0,0 0-1,0 0 1,0 0 0,0 0 0,1 0-1,-1-2-175,0-2 136,0-1 0,0 1-1,1 0 1,0-1 0,0 1 0,1-5-136,0 8 60,0-1 1,0 1 0,1-1 0,-1 1 0,1 0 0,0 0 0,0-1 0,1 1 0,-1 0 0,1 1-1,0-1 1,0 0 0,0 1 0,0 0 0,0 0 0,1 0 0,0 0 0,0 0 0,-1 1-1,1-1 1,1 1 0,-1 0 0,0 0 0,0 1 0,1-1 0,-1 1 0,1 0 0,3 0-61,1 0-10,0 0 1,1 0 0,-1 1-1,1 0 1,-1 1 0,0 0-1,1 1 1,-1-1 0,0 2-1,0 0 1,0 0 0,0 0 0,7 5 9,-2 0-777,-1 1 1,1 1-1,-2 1 1,4 3 776,-13-11-206,35 30-3570</inkml:trace>
  <inkml:trace contextRef="#ctx0" brushRef="#br2" timeOffset="-210112.36">2551 7959 4352,'-4'17'1664,"8"6"-1312,1 22 224,1-19 0,0 10 32,3 6 96,3 16-320,6 13-128,-1 3-160,8 3-96,1-5 32,4-3-960,6-12-320,3-12-1152</inkml:trace>
  <inkml:trace contextRef="#ctx0" brushRef="#br2" timeOffset="-209723.64">3333 8304 9472,'-2'-3'325,"-1"1"1,1-1 0,-1 1-1,0 0 1,0 0 0,0 0-1,0 1 1,0-1 0,-1 1-1,1-1 1,0 1-1,-1 0 1,1 0 0,-3 0-326,0 1 62,1-1 0,-1 1 1,0 0-1,1 1 1,-1-1-1,0 1 0,1 0 1,-6 2-63,-1 1-101,1 1 0,-1 0 0,1 0 0,0 1 0,0 1 0,1 0 0,0 0 0,-2 3 101,0 0-80,1 1 0,0 1 0,1 0 0,0 0 0,1 1-1,0 1 1,1 0 80,4-6-115,0-1 0,0 1 0,1 0-1,0 0 1,0 0 0,1 0 0,0 1 0,1-1-1,0 1 1,0-1 0,1 1 0,0-1 0,1 9 115,-1-15-4,1 1-1,0-1 1,0 1 0,0 0 0,0-1 0,0 0 0,1 1 0,-1-1-1,0 0 1,3 2 4,-4-3 39,0-1-1,1 1 0,-1 0 0,1-1 1,-1 0-1,1 1 0,0-1 1,-1 1-1,1-1 0,-1 1 1,1-1-1,0 0 0,-1 0 0,1 1 1,0-1-1,-1 0 0,1 0 1,0 0-1,-1 0 0,1 1 0,0-1 1,0 0-1,-1 0 0,1-1 1,0 1-1,-1 0 0,1 0 1,0 0-1,0 0 0,-1-1 0,1 1 1,0 0-1,-1 0 0,1-1 1,-1 1-1,1-1 0,0 1 0,-1-1 1,1 1-1,-1 0 0,1-1 1,-1 0-1,1 1-38,3-6 302,0 0 0,0 0 1,-1 0-1,1-1 0,-1 1 0,-1-1 0,1 0 1,-1 0-1,0 0 0,0-5-302,0 2 276,1 1-1,0 0 1,0-1-1,1 1 1,1-3-276,-4 12 7,-1-1 1,0 1 0,1 0-1,-1-1 1,0 1 0,1-1-1,-1 1 1,1 0 0,-1-1-1,1 1 1,-1 0 0,1-1-1,-1 1 1,1 0 0,-1 0-1,1-1 1,-1 1 0,1 0-1,-1 0 1,1 0 0,-1 0-1,1 0 1,0 0 0,-1 0-1,1 0 1,-1 0 0,1 0-1,-1 0 1,1 0 0,-1 1-1,1-1 1,0 0 0,-1 0-1,1 0 1,-1 1 0,1-1-1,-1 0 1,0 1 0,1-1-1,-1 0 1,1 1 0,-1-1-1,0 1 1,1-1 0,-1 1-8,24 26-203,-18-20 210,19 22-979,20 18 972,-36-38-615,0-2-1,0 1 1,1-1-1,0-1 1,0 0 0,0 0-1,10 3 616,-16-8-337,0 1 0,0-1 0,0 0-1,-1 0 1,1-1 0,0 1 0,0-1 0,1 0-1,-1 0 1,0-1 0,0 1 0,0-1-1,3 0 338,21-11-2746</inkml:trace>
  <inkml:trace contextRef="#ctx0" brushRef="#br2" timeOffset="-209308.99">3518 7995 4608,'0'1'161,"-1"0"1,0 1 0,1-1-1,-1 0 1,1 1-1,-1-1 1,1 1-1,0-1 1,-1 1 0,1-1-1,0 1 1,0-1-1,0 1 1,1 0-162,3 25 174,-1-10 174,2 16 137,67 417 2763,-71-444-3071,6 17 1202,-7-23-1342,0 1 0,1-1 0,-1 1 1,0-1-1,1 1 0,-1-1 0,0 1 1,1-1-1,-1 0 0,0 1 0,1-1 1,-1 0-1,1 1 0,-1-1 0,1 0 0,-1 0 1,1 0-1,-1 1 0,1-1 0,-1 0 1,1 0-1,-1 0 0,1 0 0,-1 0 1,1 0-1,-1 0 0,1 0 0,-1 0 1,1 0-1,-1 0 0,1 0 0,-1 0 0,1 0 1,-1 0-1,1-1 0,-1 1 0,1 0 1,-1 0-1,1-1-37,22-11-421,19-14 421,-30 18-33,0 0 0,0 1 1,1 0-1,0 1 0,0 0 1,0 1-1,1 1 0,11-3 33,-17 6 2,0 0 1,0 1-1,-1 0 0,1 0 0,0 1 0,0 0 0,-1 0 1,5 2-3,-10-2 16,1 0-1,-1 0 1,1 0 0,-1 0 0,0 0 0,0 0 0,0 1 0,0-1 0,0 1 0,0 0 0,0-1 0,1 3-16,-2-3 27,0 1 0,0-1 0,0 1 0,0-1 1,-1 1-1,1 0 0,-1-1 0,1 1 0,-1 0 1,0 0-1,1-1 0,-1 1 0,0 0 1,0 0-1,0-1 0,0 1 0,-1 0 0,1 0 1,-1 1-28,0 1 8,-1 1 1,1-1 0,-1 0-1,0 0 1,-1 0 0,1 0-1,-1 0 1,0 0 0,0-1-1,0 1 1,0-1 0,0 0-1,-1 0 1,0 0 0,1 0-1,-1-1 1,-1 1-9,-7 4-167,0-1 0,-1 0 0,0-1 0,1-1 0,-4 1 167,-6 1-842,0-1 1,-5 0 841,20-3-494,0-2 1,0 1 0,0-1 0,0 0-1,0-1 1,0 0 0,0 0-1,0 0 1,-1-1 493,5 1-377,1 0 1,-1 0-1,1 0 0,0 0 1,0 0-1,0-1 1,-1 1-1,1-1 377,-11-15-2560</inkml:trace>
  <inkml:trace contextRef="#ctx0" brushRef="#br2" timeOffset="-208942.26">3855 8507 2304,'13'7'396,"1"-2"0,-1 0-1,1-1 1,0 0 0,1-1 0,-1 0 0,0-1 0,1-1 0,-1-1-1,1 0 1,-1 0 0,1-2 0,11-2-396,-14 2 395,0-1-1,-1 0 1,0-1 0,0 0-1,0-1 1,0 0 0,-1-1-1,2-1-394,-5 2 149,0 0-1,-1-1 0,1 1 1,-1-1-1,-1 0 1,1-1-1,-1 0 0,0 1 1,0-2-1,-1 1 1,2-5-149,-4 7 125,0 1 0,0-1 1,-1 1-1,1-1 1,-1 0-1,-1 1 1,1-1-1,0-4-125,-1 8 15,0-1 0,0 1 0,-1 0 0,1-1 0,0 1 0,0 0 0,-1-1 0,1 1 0,0 0 0,-1-1 0,0 1 0,1 0 0,-1 0 0,0 0 0,1 0 0,-1-1 0,0 1 0,0 0 0,0 0 0,0 0-1,0 1 1,0-1 0,0 0 0,0 0 0,0 1 0,-1-1 0,1 0 0,0 1 0,0-1 0,-1 1 0,1 0 0,-1-1-15,-2 0-20,0 1 0,0 0 0,0 0 1,0 0-1,0 0 0,0 1 0,0-1 0,0 1 0,1 0 0,-1 0 0,0 0 0,1 1 0,-1-1 0,0 1 0,1 0 0,0 0 1,-1 0-1,1 1 0,0-1 0,0 1 0,0 0 0,1-1 0,-1 1 0,1 1 0,-1-1 0,-1 3 20,0 0-21,1 0 0,-1 1 1,1-1-1,0 1 0,0 0 0,1 0 0,0 0 0,0 0 0,1 0 0,-1 0 0,2 0 0,-1 1 1,1-1-1,0 2 21,1-2 21,0-1 1,1 0 0,0 0 0,0 0-1,0 0 1,1 0 0,-1 0 0,2 0-1,-1-1 1,0 1 0,1-1 0,0 0-1,0 0 1,1 0 0,0-1-1,-1 0 1,6 4-22,-5-4-77,0-1 0,0 0 0,0 0 0,1-1 0,-1 1 0,0-1 0,1 0 0,0 0 0,-1-1 0,1 0 0,0 0 0,0 0 0,0-1 0,-1 0 0,1 0 0,0 0 0,0-1 0,0 0 0,5-1 77,22-12-1658,3-7-1270</inkml:trace>
  <inkml:trace contextRef="#ctx0" brushRef="#br2" timeOffset="-208575.73">4435 8015 7808,'-11'32'2976,"11"-11"-2304,2 13-192,2-15-192,1 5 96,5 8 128,1 8-96,5 9 0,1 8-256,4-2-96,3-1-32,-1-2-544,5-2-128,2-10-2208,5-11-1856,3-8 1536</inkml:trace>
  <inkml:trace contextRef="#ctx0" brushRef="#br2" timeOffset="-213524.03">23055 7004 7680,'-3'4'1348,"-5"6"2195,8-10-3461,-1 0 0,1 0-1,0 1 1,-1-1 0,1 0 0,0 0 0,-1-1-1,1 1 1,0 0 0,0 0 0,-1 0 0,1 0-1,0 0 1,-1 0 0,1 0 0,0 0 0,0-1-1,-1 1 1,1 0 0,0 0 0,0 0 0,-1 0-1,1-1 1,0 1 0,0 0 0,-1 0 0,1-1-1,0 1 1,0 0 0,0-1 0,0 1 0,0 0-1,0 0 1,-1-1 0,1 1 0,0 0 0,0-1-1,0 1 1,0 0 0,0-1 0,0 1-82,-1-4 185,0 0 0,0 1 0,1-1 0,-1 0 0,1 0 0,0 0 0,0 0 0,0 0 0,1 0 0,0 0 0,-1 0 0,1 0 0,0 1 0,1-3-185,3-7-94,0 0 1,1 0-1,3-4 94,-4 7-62,18-30-78,-21 37 104,0 0-1,0 1 1,1-1 0,-1 0-1,1 1 1,0 0 0,-1-1-1,1 1 1,0 0 0,3-1 36,-4 2-33,0 1 0,-1-1 0,1 1 0,0-1 0,-1 1 0,1 0 0,0 0 1,0 0-1,-1 0 0,1 0 0,0 0 0,0 1 0,-1-1 0,1 1 0,0-1 0,-1 1 0,1-1 1,-1 1-1,2 1 33,4 2-115,0 0 1,0 0-1,4 6 115,-2-4-29,4 3 20,0 0-1,1-1 0,0-1 0,0 0 1,0-1-1,1-1 0,0 0 0,1-1 1,-1-1-1,0 0 0,11 0 10,-13-2 28,0 0-1,0-1 1,0-1-1,0 0 1,0 0-1,0-2 0,0 1 1,-1-2-1,1 0 1,-1 0-1,0-1 1,0 0-1,-1-1 1,4-3-28,-10 5-31,0 1 0,0-1 0,0-1 0,-1 1 0,0-1 0,0 0 0,0 1 0,0-2 0,-1 1 0,1-2 31,-3 5-35,0 0 0,0 1 0,0-1 1,-1 0-1,1 0 0,-1 1 0,1-1 0,-1 0 1,1 0-1,-1 0 0,0 0 0,0 0 0,0 0 1,0 0-1,0 0 0,-1 1 0,1-1 0,-1 0 1,1 0-1,-1 0 0,0 0 0,1 1 0,-1-1 1,0 0-1,0 1 0,0-1 0,0 0 0,-1 1 1,1 0-1,0-1 0,-1 1 0,1 0 0,-1-1 1,0 0 34,-1 1-135,1 0 0,-1-1 1,0 1-1,0 0 1,0 0-1,1 0 1,-1 1-1,0-1 1,0 1-1,0-1 1,0 1-1,0 0 1,0 0-1,0 0 1,0 1-1,0-1 1,0 1-1,0 0 1,0-1-1,1 1 1,-2 1 134,1-1-133,0 0 0,1 0 0,-1 1 0,0-1 0,0 1 0,1 0 0,-1 0 1,1 0-1,-1 0 0,1 0 0,0 1 0,0-1 0,0 1 0,0-1 0,1 1 1,-1 0-1,1 0 0,-1-1 0,1 1 0,0 1 133,0-1-5,0 0 0,0 0 1,0 1-1,1-1 0,0 1 0,-1-1 1,1 1-1,0-1 0,1 0 0,-1 1 1,1-1-1,0 3 5,0-3 93,0-1 0,0 0 0,0 0 0,1-1 0,-1 1 0,1 0 1,-1 0-1,1 0 0,-1-1 0,1 1 0,0-1 0,0 0 0,0 1 0,0-1 1,0 0-1,0 0 0,0 0 0,0 0 0,2 0-93,8 4 32,-1 0 1,0 1-1,0 1 1,0 0-1,-1 0 1,0 1-1,-1 0 0,1 1 1,-2 0-1,6 6-32,1 4 63,-1 0 1,-1 1-1,-1 1 0,0-1 0,0 6-63,-6-12 48,-1-1-1,0 1 1,-1 0 0,1 8-48,-3-14 97,-1 0 0,0 0 1,-1 0-1,0 0 0,0 0 1,-1-1-1,0 1 0,0 0 1,-1 2-98,1-7 36,0-1 0,0 1 0,0-1 0,0 1 0,0-1 0,0 0 1,-1 0-1,1 1 0,-1-1 0,1 0 0,-1 0 0,0-1 0,0 1 0,0 0 1,0-1-1,0 1 0,0-1 0,-1 1-36,-1 0-34,0-1 0,1 1 0,-1-1-1,0 0 1,0 0 0,0-1 0,0 1 0,0-1 0,0 0 0,0 0-1,-2 0 35,-2-1-271,0 0-1,0-1 0,0 0 0,0 0 1,0 0-1,0-1 0,0-1 0,1 1 1,0-1-1,0 0 0,-4-3 272,6 2-477,0 1-1,0-1 1,0 0 0,-4-6 477,-15-27-2720</inkml:trace>
  <inkml:trace contextRef="#ctx0" brushRef="#br2" timeOffset="-213175.09">23916 6659 8064,'0'0'166,"1"0"0,-1 0 0,1 0 0,-1-1 0,0 1 0,1 0 0,-1 0-1,1 0 1,-1 0 0,1 0 0,-1 0 0,1 0 0,-1 0 0,0 0 0,1 0 0,-1 0 0,1 1 0,-1-1 0,1 0 0,-1 0-166,2 6 1665,-10 10-820,1-9-679,-1 1 0,0-1 0,0 0 0,-5 2-166,7-5 0,1-1 1,-1 1 0,1 1 0,0-1-1,0 1 1,1 0 0,-1 0 0,1 0-1,0 1 1,1-1 0,-4 6-1,7-8-18,-1-1 1,1 0 0,-1 0-1,1 1 1,0-1-1,0 0 1,0 1 0,0-1-1,0 0 1,0 1 0,1-1-1,-1 0 1,1 0-1,0 1 1,-1-1 0,1 0-1,0 0 1,0 0-1,1 0 1,-1 0 0,0 0-1,1 0 1,-1-1-1,1 1 1,-1 0 0,1-1-1,1 1 18,5 5-62,0-1 1,0 0-1,1 0 0,0-1 0,4 2 62,45 20-214,19 9 168,-67-30 180,1 0 0,-1 1 1,0 0-1,-1 1 0,7 6-134,-14-12 52,-1-1 0,0 1 0,1-1 0,-1 1 0,0-1 0,0 1 0,0 0 0,0-1 0,0 1 0,0 0 0,-1 0 0,1 0 0,-1 0 0,1 0 0,-1 0 0,1 0 0,-1 0 0,0 0 0,0 0 0,0 0 0,0 0-52,-1 0 61,0 1 0,0 0 1,0-1-1,0 1 0,0-1 0,-1 0 1,1 1-1,-1-1 0,1 0 0,-1 0 1,0 0-1,0 0 0,0 0 0,0 0 1,-2 1-63,-10 6-404,-1 1 0,0-2 0,0 0-1,-1-1 1,0 0 0,0-1-1,-15 3 406,-52 14-3802</inkml:trace>
  <inkml:trace contextRef="#ctx0" brushRef="#br0" timeOffset="33427.54">20169 1301 3968,'0'0'64,"0"0"0,1 1 0,-1-1 0,0 0 0,1 1 0,-1-1 0,0 0 0,0 1 0,0-1 0,0 0 0,1 1 0,-1-1 0,0 1 0,0-1 0,0 0 0,0 1 0,0-1 0,0 1 0,0-1 0,0 1 0,0-1 0,0 0 0,0 1 0,0-1 0,0 1 0,0-1 0,-1 0 0,1 1 0,0-1-64,-11 12 362,-17 5-426,-36 8 532,0-4-1,-22 4-467,1-1 495,-43 12-45,20-6 166,-7 7-616,113-36-14,-17 7 431,19-7-393,-1-1 1,1 0-1,0 0 0,-1 0 0,1 0 1,0 1-1,0-1 0,-1 0 0,1 0 1,0 1-1,0-1 0,-1 0 0,1 0 1,0 1-1,0-1 0,0 0 1,-1 1-1,1-1 0,0 0 0,0 0 1,0 1-1,0-1 0,0 0 0,0 1 1,0-1-1,0 0 0,0 1 0,0-1 1,0 1-1,0-1 0,0 0 0,0 1 1,0-1-1,0 0 0,0 0 0,0 1 1,1-1-1,-1 0 0,0 1 0,0-1 1,0 0-1,0 1 0,1-1 0,-1 0 1,0 0-1,0 1 0,1-1 0,-1 0 1,0 0-1,0 0 0,1 1 0,-1-1-24,6 3 159,0 0-1,0 0 0,0 0 1,1-1-1,-1 0 0,0 0 1,1 0-1,3 0-158,9 2 291,205 49 1801,30 8-1704,-236-55-523,49 11-439,-22-8-3277,-38-9 1333,-15-5-148</inkml:trace>
  <inkml:trace contextRef="#ctx0" brushRef="#br0" timeOffset="33780.21">19306 1756 7552,'11'21'2816,"10"-4"-2208,21 4 192,-18-11-64,18 1-416,8 0-32,10-1-160,8-2-96,4 2 0,5-2-128,-6 1 0,-5-5 64,-1 2 0,-4-1-1120,-2-3-416,1-4-1120,-1-6-1024,-3-8 1408</inkml:trace>
  <inkml:trace contextRef="#ctx0" brushRef="#br0" timeOffset="34129.5">20804 1613 7424,'2'42'3475,"6"20"-3157,-3-25-207,17 113 129,7-1 0,29 82-240,-51-206-17,6 22-3332,0 4 3349,-14-43-3103,-6-13 68</inkml:trace>
  <inkml:trace contextRef="#ctx0" brushRef="#br0" timeOffset="34472.71">20589 1672 7808,'-1'-3'320,"1"1"1,-1 0 0,0-1 0,0 1-1,1-1 1,0 1 0,-1-1-1,1 1 1,0 0 0,0-3-321,1 4 78,-1-1 0,1 1 0,-1 0 0,1 0 0,0-1 1,-1 1-1,1 0 0,0 0 0,0 0 0,0 0 0,0 0 0,0 0 1,0 0-1,0 0 0,0 0 0,0 0 0,0 0 0,0 1 0,1-1 0,-1 0 1,1 1-79,13-7 46,0 2 1,0 0-1,0 0 1,0 2 0,10-2-47,24-1-125,6 2 125,-33 2 20,40-2-53,0 2 0,-1 3-1,37 6 34,-75-4-9,-1 0 0,1 2-1,-1 1 1,0 0-1,0 2 1,-1 0 0,0 2-1,0 0 1,-1 1-1,-1 1 1,5 4 9,-18-10-61,1-1 0,-1 1 1,0-1-1,-1 2 0,0-1 0,0 1 0,1 0 61,-5-5 3,0 0 0,1 0 0,-1 0 0,0 0 0,0 1-1,-1-1 1,1 0 0,0 0 0,-1 1 0,1-1 0,-1 0-1,0 0 1,0 1 0,0-1 0,0 0 0,0 1-1,0-1 1,-1 0 0,1 1 0,-1-1 0,0 0 0,1 0-1,-1 0 1,0 1 0,0-1 0,-2 2-3,-1 0 72,1 0-1,-1 0 1,-1 0 0,1 0-1,-1-1 1,1 0 0,-1 0 0,0 0-1,0 0 1,-1-1 0,1 0-1,0 0 1,-1 0 0,-1 0-72,-10 2 71,0-1 1,-1 0 0,1-1 0,-2-1-72,-13 0-1139,1-1 0,-26-4 1139,-11-8-3114</inkml:trace>
  <inkml:trace contextRef="#ctx0" brushRef="#br3" timeOffset="131652.79">20705 2365 3968,'-35'-19'1568,"19"12"-1216,-1 7 256,15 0 32</inkml:trace>
  <inkml:trace contextRef="#ctx0" brushRef="#br3" timeOffset="132099.97">20640 2339 7936,'409'-16'2741,"-4"-19"-901,-363 31-251,18-5-1589,-49 5 325,-11 3-321,0 1 0,0 0 0,0 0 1,0 0-1,0 0 0,0 0 0,0 0 0,0 0 0,0 0 0,1 0 0,-1-1 0,0 1 0,0 0 1,0 0-1,0 0 0,0 0 0,0 0 0,0 0 0,0 0 0,0-1 0,0 1 0,0 0 0,0 0 0,-1 0 1,1 0-1,0 0 0,0 0 0,0 0 0,0-1 0,0 1 0,0 0 0,0 0 0,0 0 0,0 0 1,0 0-1,0 0 0,0 0 0,0 0 0,-1 0 0,1 0 0,0 0 0,0-1 0,0 1 0,0 0 1,0 0-1,0 0 0,0 0-4,-3-1 8,0 0 0,0 0 1,0 0-1,0 0 1,0 0-1,0 1 0,-1-1-8,-70-5-209,-1 3 0,-35 4 209,54 0 2,-442 14-60,437-9 42,50-4-55,13 0 19,19 1 111,122-2 586,97-14-645,140-32 75,-345 40-72,-12 2 54,-1 0 1,0-2 0,3-1-58,-24 6 3,-1 0 1,1 0 0,-1 0 0,1 0 0,-1 0 0,0 0-1,1-1 1,-1 1 0,1 0 0,-1 0 0,0 0 0,1 0-1,-1-1 1,1 1 0,-1 0 0,0 0 0,1 0 0,-1-1-1,0 1 1,0 0 0,1-1 0,-1 1 0,0 0 0,1-1-1,-1 1 1,0 0 0,0-1 0,0 1 0,0-1 0,1 1-1,-1 0-3,-1-1-6,0 0 0,0 1 0,0-1-1,0 0 1,0 1 0,-1-1 0,1 1-1,0 0 1,0-1 0,0 1-1,-1 0 1,1 0 0,0-1 6,-37-4-103,0 1 1,0 2-1,0 1 0,-9 3 103,14-2-42,-70 4-980,-1 3 1,-17 8 1021,20 1-2363,4-2-895</inkml:trace>
  <inkml:trace contextRef="#ctx0" brushRef="#br0" timeOffset="32764.24">18627 1238 6656,'0'0'82,"0"0"-1,0-1 1,0 1 0,0 0 0,0 0-1,1 0 1,-1 0 0,0 0 0,0 0 0,0-1-1,0 1 1,1 0 0,-1 0 0,0 0 0,0 0-1,0 0 1,0 0 0,1 0 0,-1 0-1,0 0 1,0 0 0,0 0 0,1 0 0,-1 0-1,0 0 1,0 0 0,0 0 0,0 0 0,1 0-1,-1 0 1,0 0 0,0 0 0,0 0-1,1 1 1,-1-1 0,0 0-82,8 7 584,4 11-976,3 25 260,-2 1 0,-2 0 0,5 42 132,-3-17 273,23 84 1295,24 54-1568,-18-58 1024,-38-138-2328,-3-23-4464,-1-10 2755</inkml:trace>
  <inkml:trace contextRef="#ctx0" brushRef="#br4" timeOffset="68791.3">12422 4888 3712,'15'12'2195,"-13"-10"-2020,1-1 0,-1 1 0,0-1-1,0 1 1,0 0 0,-1-1-1,1 1 1,0 0 0,-1 1-1,1-1 1,0 2-175,16 34 1553,-2 1 1,8 33-1554,17 82-35,-38-138 63,12 45 366,-3 0 0,2 47-394,-13-98-32,-1-6-212,1 1 0,-1-1 0,0 0 1,0 0-1,0 0 0,-1 1 0,0 2 244,-1-8-1749,-1-7-816</inkml:trace>
  <inkml:trace contextRef="#ctx0" brushRef="#br4" timeOffset="69157.39">12291 5018 6016,'-1'-2'165,"0"0"0,1-1 0,-1 1 0,1 0 0,-1-1 0,1 1 0,0 0 0,0-1 0,0 1 0,1 0 0,-1-1 0,0 1 0,1 0-1,0 0 1,-1-1 0,1 1 0,0 0 0,0 0 0,0 0 0,0 0 0,1 0 0,-1 0 0,1 0 0,-1 0 0,1 1 0,-1-1 0,1 1 0,0-1 0,0 0-165,8-4 91,-1-1 0,2 1 1,-1 0-1,0 1 0,6-1-91,-13 4 56,29-10-22,-1 1 1,1 1-1,1 2 0,0 1 1,0 1-1,0 2 1,1 2-1,0 0 0,-1 3 1,1 1-1,30 5-34,-50-4-14,0 0 0,9 3 14,-20-5-24,0 0-1,0 0 1,0 1 0,0-1 0,-1 1-1,1-1 1,0 1 0,-1 0 0,1 0-1,-1 0 1,1 0 0,-1 0 0,0 1-1,1 0 25,-3-2 0,1 0-1,-1-1 1,0 1 0,0 0-1,0-1 1,0 1-1,1-1 1,-1 1-1,0 0 1,0-1-1,0 1 1,0 0-1,-1-1 1,1 1 0,0 0-1,0-1 1,0 1-1,0 0 1,-1-1-1,1 1 1,0-1-1,-1 1 1,1 0-1,0-1 1,-1 1 0,1-1-1,-1 1 1,1-1-1,-1 1 1,1-1-1,-1 0 1,0 1 0,-19 11 196,8-7-104,0-1 1,0 0-1,0-1 0,0-1 1,-1 0-1,1-1 1,-1 0-1,-1-1-92,-10 0-467,0-1 0,-1-1 0,-17-4 467,29 3-1078,1 0 0,-1 0 0,0-1 0,1-1 0,0 0 0,0-1 0,-4-2 1078,-7-10-2080</inkml:trace>
  <inkml:trace contextRef="#ctx0" brushRef="#br4" timeOffset="71073.52">17885 5005 5120,'-2'-2'218,"1"1"0,0-1 0,-1 0 0,1 1 0,0-1 0,0 0 0,0 0 0,0 0 0,0 0 0,1 0 0,-1 0 0,1 0 0,-1 0 0,1 0 0,0 0 0,-1 0 0,1 0 0,0-2-218,1 1 112,0 1 0,-1-1 0,1 1 0,0-1 0,0 1 0,0-1 0,0 1 0,1 0 1,-1 0-1,1 0 0,-1-1 0,1 1 0,0 1 0,2-3-112,2-1 50,0 0-1,0 0 1,0 0-1,1 1 1,0 0 0,0 1-1,0-1 1,0 1 0,3 0-50,-6 2-5,0-1 1,1 1 0,-1 1-1,0-1 1,1 0 0,-1 1-1,0 0 1,1 0 0,-1 0-1,0 1 1,1 0 0,-1-1 0,0 1-1,0 1 1,0-1 0,0 1-1,3 1 5,-5-2-8,0 0 0,-1 0 0,1 0 0,0 1 0,0-1-1,-1 1 1,1-1 0,-1 1 0,1 0 0,-1-1 0,1 1-1,-1 0 1,0 0 0,0 0 0,0 0 0,0 0 0,-1 0-1,1 1 1,0-1 0,-1 0 0,0 0 0,1 0 0,-1 1-1,0-1 1,0 0 0,0 0 0,0 1 0,-1-1 0,1 0-1,-1 0 1,1 0 0,-1 1 0,0 0 8,-3 6-37,0 0 0,0 0 0,-1 0 0,0 0 1,-1-1-1,-5 7 37,-34 38 0,-8 6 0,-14 14 0,54-59 91,3-3 285,0 1 0,-5 8-376,13-18 62,0 1 1,1-1 0,-1 1-1,1 0 1,-1-1-1,1 1 1,0 0-1,0 0 1,1 0-1,-1 0 1,1 0-1,-1 0 1,1 0-1,0 0 1,0 1-63,0-3 105,0 0 0,1 0 0,-1 0 0,0 0 0,1 0 0,-1-1 0,1 1 0,-1 0 0,1 0 0,0-1-1,-1 1 1,1 0 0,-1-1 0,1 1 0,0-1 0,0 1 0,-1-1 0,1 1 0,0-1 0,0 1 0,0-1 0,0 0 0,-1 1 0,1-1 0,0 0 0,0 0 0,0 1-105,30 1 1158,-24-2-916,32 3-46,92 1 303,-105-5-1863,-1-1 0,1-1-1,-1-1 1,3-1 1364,-20 2-1353,0 1 1,0-1 0,-1 0-1,1-1 1,5-3 1352,16-10-3003</inkml:trace>
  <inkml:trace contextRef="#ctx0" brushRef="#br4" timeOffset="71423.61">18307 5023 5120,'0'2'160,"0"-1"1,-1 0 0,1 0-1,0 0 1,0 0 0,0 0-1,0 0 1,0 0 0,0 0-1,0 1 1,0-1 0,0 0-1,1 0 1,-1 0-1,0 0 1,1 0 0,-1 0-1,1 0 1,-1 0-161,14 24 30,-9-15 152,15 28 338,-3 2 0,3 11-520,0 4 485,12 36-328,-4 1 1,-1 13-158,-26-101-75,0-2-98,-1 1 0,1-1 0,-1 1 1,0-1-1,0 1 0,1-1 0,-2 1 1,1-1-1,0 1 0,0 0 173,0-3-42,0 0 0,-1 0-1,1 0 1,0 1 0,0-1-1,0 0 1,0 0 0,0 0 0,0 0-1,0 1 1,0-1 0,0 0 0,0 0-1,-1 0 1,1 0 0,0 0-1,0 1 1,0-1 0,0 0 0,0 0-1,-1 0 1,1 0 0,0 0-1,0 0 1,0 0 0,0 0 0,-1 0-1,1 0 1,0 0 0,0 1 0,0-1-1,-1 0 1,1 0 0,0 0-1,0 0 1,0 0 0,-1-1 0,1 1-1,0 0 1,0 0 0,0 0 42,-9-10-2176</inkml:trace>
  <inkml:trace contextRef="#ctx0" brushRef="#br4" timeOffset="71757.83">18078 4931 9216,'1'-1'153,"-1"0"0,0 0-1,0 0 1,1-1 0,-1 1 0,0 0 0,1 0 0,-1 0 0,1 0 0,-1 0 0,1 0-1,0 0 1,-1 0 0,1 1 0,0-1 0,0 0 0,0 0 0,-1 0 0,1 1 0,0-1 0,0 0-1,0 1 1,0-1 0,0 1 0,0 0 0,0-1 0,1 1 0,-1 0 0,0-1-153,7-1-411,0 1 0,1-1-1,-1 1 1,1 1 411,1-1 128,23-2-202,0 3 1,1 0-1,-1 2 1,0 2-1,0 1 0,-1 1 1,0 2-1,0 1 1,0 2-1,19 10 74,-47-19 10,31 15 39,-32-15-41,-1-1-1,1 1 0,-1 0 0,0 0 0,1 0 1,-1 0-1,0 0 0,0 1 0,0-1 0,-1 1 1,1 0-8,-2-3 18,0 1 1,1-1 0,-1 1 0,0 0-1,0-1 1,0 1 0,0 0 0,0-1 0,0 1-1,0 0 1,0-1 0,0 1 0,0 0-1,-1-1 1,1 1 0,0 0 0,0-1-1,-1 1 1,1 0 0,0-1 0,-1 1-1,1-1 1,0 1 0,-1-1 0,1 1-1,-1-1 1,1 1 0,-1-1 0,1 1 0,-1-1-1,1 0 1,-1 1 0,0-1 0,1 0-1,-1 1 1,0-1-19,-24 10 487,24-9-471,-26 6-238,1-1-1,-1-2 0,0 0 1,-2-2 222,-29 1-3088</inkml:trace>
  <inkml:trace contextRef="#ctx0" brushRef="#br0" timeOffset="27198.86">9097 1491 4736,'11'0'4186,"23"5"-3579,-27-4-296,118 26 979,-71-14-943,197 58 1696,-243-68-1923,0 0 1,0 0 0,0 1 0,-1 0 0,0 1 0,7 5-121,-13-10 12,-1 0 1,1 1 0,-1-1-1,0 1 1,1-1-1,-1 1 1,1-1-1,-1 1 1,0-1-1,0 1 1,1 0 0,-1-1-1,0 1 1,0-1-1,0 1 1,0 0-1,0-1 1,1 1-1,-1-1 1,0 1 0,0 0-1,-1-1 1,1 1-1,0 0 1,0-1-1,0 1 1,0-1-1,0 1 1,-1-1 0,1 1-1,0 0 1,-1-1-1,1 1 1,0-1-1,-1 1 1,1-1-1,0 1 1,-1-1 0,1 0-1,-1 1 1,1-1-1,-1 1-12,-25 19 306,23-18-270,-52 33 276,-3-2-312,8-5 24,-30 23-24,62-37-96,12-8-373,-2-1-1,1 1 1,0-1 0,-1-1 0,0 0-1,-5 2 470,13-6-80,1 0 0,-1 0 1,0 0-1,0 0 0,0 0 0,0-1 0,0 1 0,0 0 0,0 0 0,0 0 0,0 0 0,0 0 0,0 0 1,0-1-1,0 1 0,0 0 0,0 0 0,-1 0 0,1 0 0,0 0 0,0 0 0,0 0 0,0 0 1,0-1-1,0 1 0,0 0 0,0 0 0,0 0 0,0 0 0,0 0 0,0 0 0,-1 0 0,1 0 0,0 0 1,0 0-1,0 0 0,0 0 0,0-1 0,0 1 0,0 0 0,-1 0 0,1 0 0,0 0 0,0 0 0,0 0 1,0 0-1,0 0 0,0 0 0,-1 0 0,1 0 0,0 0 0,0 0 0,0 1 0,0-1 0,0 0 0,0 0 1,0 0-1,0 0 0,-1 0 80,11-11-2768</inkml:trace>
  <inkml:trace contextRef="#ctx0" brushRef="#br0" timeOffset="27665.26">10078 1532 5248,'-6'3'383,"0"0"-1,1 1 1,0 0 0,-1 0 0,2 0-1,-1 1 1,-2 3-383,-7 4-194,5-3 106,0 0 0,0 0-1,1 1 1,0 0 0,0 1 0,2-1-1,-1 1 1,-1 4 88,6-10 62,0 1-1,0 0 1,0 0-1,1-1 0,-1 1 1,1 0-1,1 0 1,-1 0-1,1 0 1,0 0-1,1 0 0,-1 0 1,1 0-1,0 0 1,1 0-1,-1 0 1,1 0-1,2 3-61,0-1 187,0 0 0,1-1 0,0 1 0,1-1 0,-1 0 0,1 0 0,0-1 0,1 1 0,0-1 0,0-1 0,0 0 0,1 0-1,0 0 1,-1-1 0,2 0 0,-1 0 0,0-1 0,1 0-187,12 4 291,-1-2-1,1-1 0,0 0 0,0-1 1,0-1-1,0-2 0,5 0-290,-6-1 249,0 0-1,0-2 1,-1 0-1,1-1 1,-1-1-1,1-1 1,-2-1-1,1 0 1,2-3-249,-10 4 261,0 0 0,0 0 0,-1-1 1,0 0-1,-1-1 0,1-1 0,-2 1 0,1-1 1,-1-1-1,0 1 0,-1-1 0,0-1 0,-1 1 1,0-1-1,2-5-261,-7 11-29,1 1-1,-1-1 1,1 0 0,-1 0 0,-1 0 0,1 0 0,-1 0 0,0 0-1,0 0 1,0 0 0,-1 0 0,1 0 0,-1 0 0,-1 0-1,1 0 1,-1 0 0,1 0 0,-2 1 0,1-1 0,0 1 0,-1-1-1,0 1 1,0 0 0,-2-3 29,-3-2-275,-1 1-1,1 0 1,-1 0-1,-1 0 1,1 1-1,-1 1 1,-1 0 0,1 0-1,-10-3 276,2 2-486,0 1 1,-1 0-1,0 1 0,0 2 1,0 0-1,-1 0 0,-7 2 486,-19 1-4033,0 2 0,-22 4 4033,0 0-3120</inkml:trace>
  <inkml:trace contextRef="#ctx0" brushRef="#br0" timeOffset="25386.07">7206 1523 4096,'6'0'7012,"-5"0"-6889,0 1 0,0-1 1,-1 1-1,1-1 0,0 1 0,0-1 0,0 1 0,0-1 0,0 1 0,-1 0 0,1-1 0,0 1 1,-1 0-1,1 0-123,4 8 393,0 1 0,-1 0 0,0 0 0,0 0-1,-1 0 1,-1 0 0,0 1 0,1 7-393,4 18 307,31 106 1149,45 104-1456,-69-210 169,-6-17-717,-1 1-1,0 4 549,-7-20-5061,-2-11 565,5-2 1787</inkml:trace>
  <inkml:trace contextRef="#ctx0" brushRef="#br0" timeOffset="26233.75">7611 1717 3456,'1'10'5962,"13"49"-5604,-8-39-349,0 1 0,1-1 1,1 0-1,7 12-9,-12-26 142,0-1 0,1 1 1,0-1-1,0 1 0,0-1 0,1 0 0,0-1 0,0 1 0,0-1 0,0 0 0,1 0 0,0-1 1,-1 1-1,1-1 0,0 0 0,1-1 0,-1 0-142,-2-1 101,-1 0 1,1 0-1,-1-1 1,1 0-1,-1 0 0,1 0 1,-1 0-1,1 0 1,-1-1-1,1 1 0,-1-1 1,1 0-1,-1 0 1,1 0-1,-1-1 0,0 1 1,0-1-1,0 0 1,0 0-1,0 0 0,0 0 1,0 0-1,-1-1 1,1 1-1,-1-1 1,2-2-102,0 0 19,0 0 0,-1 0 0,1-1 1,-1 0-1,0 1 0,-1-1 1,1 0-1,-1 0 0,0-1 0,-1 1 1,0 0-1,0-1 0,0 1 1,0-3-20,-1-14-170,0 13-107,0 8-26,0 4-153,0 4 396,2 1 0,-1 0 0,1-1 0,-1 1 0,2-1-1,-1 0 1,3 4 60,2 8-37,16 40-126,6 3 163,8 21 13,-11-20 43,25 63-6,-42-99-43,-1 0 1,-2 1-1,4 24-7,-9-43 54,-1-1-1,0 1 1,0 0-1,0 0 1,-1 0 0,0 0-1,0 0 1,-1 0-1,0-1 1,-1 1-1,0-1 1,0 1 0,-4 5-54,5-9 52,-1 0 1,1 0 0,-1 0-1,0-1 1,-1 1 0,1-1 0,-1 0-1,1 0 1,-1 0 0,0 0 0,0-1-1,0 1 1,0-1 0,-1 0 0,1-1-1,-1 1 1,1-1 0,-1 0 0,1 0-1,-1 0 1,0 0 0,1-1 0,-5 0-53,2 0 49,0-1 0,0 1 0,-1-2 0,1 1 0,0-1 0,0 0 1,0 0-1,0-1 0,-4-2-49,6 2 83,0 1-1,1-1 1,0 0 0,0 0-1,0-1 1,0 1 0,0-1-1,1 0 1,-1 0 0,1 0-1,0 0 1,0 0 0,1-1-1,-1 0-82,2 3 15,1 0 0,-1-1-1,1 1 1,0 0 0,0 0-1,-1-1 1,1 1-1,1 0 1,-1-1 0,0 1-1,1 0 1,-1 0-1,1-1 1,-1 1 0,1 0-1,0 0 1,0 0-1,0 0 1,0 0 0,1 0-1,-1 0 1,0 0-1,1 0 1,-1 1 0,2-1-15,2-4-15,1 0 0,0 0 1,0 1-1,1 0 0,-1 1 1,6-3 14,1 0 49,1 0 0,1 1 0,-1 1 1,1 1-1,2 0-49,77-14 257,-33 7-142,-48 9 44,-6 1-375,0 0-1,0-1 1,0 0-1,-1 0 0,5-2 217,-10 3-369,1 0-1,0 0 0,0 0 1,-1 0-1,1 0 1,-1 0-1,1-1 0,-1 1 1,0-1-1,0 1 1,1-1-1,-1 1 0,0-1 1,0 0-1,0 1 0,-1-1 1,1 0-1,0 0 1,-1 0-1,1 0 0,-1 1 1,1-2 369,1-20-3104</inkml:trace>
  <inkml:trace contextRef="#ctx0" brushRef="#br0" timeOffset="26664.18">8281 1404 8192,'4'9'4015,"14"30"-3870,-5-7-281,-1 1 0,-2 0 0,5 27 136,3 12 194,55 157 2146,-42-133-1234,-27-85-1583,4 16 1506,-6-14-7704,0-20 2947,3-7 395</inkml:trace>
  <inkml:trace contextRef="#ctx0" brushRef="#br0" timeOffset="31230.31">16744 1325 7040,'-4'12'3128,"4"9"-2611,1-8-173,0 19-82,2 0 1,1 1-1,6 21-262,28 94 1120,-37-145-1102,19 66 367,3-1 0,14 25-385,-18-52-2604,9 11 2604,-18-36-2267,-1-7-634</inkml:trace>
  <inkml:trace contextRef="#ctx0" brushRef="#br0" timeOffset="31597.34">17009 1547 8448,'9'1'4080,"10"8"-3864,-14-6 250,29 16-156,0 0-1,17 15-309,105 88 1485,16 12-875,-117-96-3478,11 4 2868,-64-41-520,-1 0 132,0 0 0,1-1 1,-1 1-1,0 0 0,0-1 0,1 1 0,-1 0 1,0-1-1,1 0 0,-1 1 0,0-1 0,2 0 388,-5-8-2890</inkml:trace>
  <inkml:trace contextRef="#ctx0" brushRef="#br0" timeOffset="31929.75">17403 1579 7808,'-4'10'2976,"-2"-1"-2304,-3 4-192,3-3-192,-6 9-256,-5 5-32,-8 4 32,-1 7 32,-4 0-32,3-3 64,0 2 0,3-2-32,3-4 32,4-1-352,5-5-64,3-5-1248,3-3-512,6-3-832</inkml:trace>
  <inkml:trace contextRef="#ctx0" brushRef="#br0" timeOffset="32416.44">17724 1613 6656,'1'0'178,"1"0"0,-1 0 1,1 1-1,-1-1 0,1 0 0,-1 1 1,0-1-1,1 0 0,-1 1 0,0 0 1,1-1-1,-1 1 0,0 0 0,0 0 1,0-1-1,0 1 0,1 0 0,-1 1-178,1 0 33,-1 0-1,1 0 0,-1 1 0,1-1 0,-1 0 1,0 1-1,0-1 0,0 1 0,0-1 0,0 2-32,6 26-38,1-1 0,2 0 1,11 24 37,-16-44 126,-1 0 0,1-1 0,1 1 0,0-1 0,0 0 0,0-1 0,1 0 0,0 0 0,1 0 0,-1-1 0,1 0 1,0 0-1,9 4-126,-14-9 70,0 1 1,0-1 0,0 0 0,1 0 0,-1 0 0,1 0-1,-1-1 1,0 1 0,1-1 0,-1 0 0,1 0 0,-1 0-1,1 0 1,-1-1 0,1 1 0,-1-1 0,0 0 0,1 0-1,-1 0 1,0-1 0,0 1 0,0-1 0,0 1 0,0-1-1,0 0 1,0 0 0,0-1 0,-1 1 0,3-3-71,-1 0 113,1 0 0,-1-1 0,0 0 0,0 1 0,-1-1 0,1-1 0,-1 1 0,-1 0 1,1-1-1,-1 0 0,0 1 0,-1-1 0,0 0 0,1-5-113,-2 6 7,0 3-56,0 1-1,0-1 1,0 1-1,0-1 1,0 1-1,1-1 1,-1 1-1,1 0 1,0-1-1,0 1 1,0 0-1,1-2 50,-2 4-29,1 1 1,0-1-1,0 1 0,-1-1 0,1 1 0,0 0 0,0-1 0,-1 1 1,1 0-1,-1-1 0,1 1 0,-1 0 0,1 0 0,-1-1 1,1 1-1,-1 0 0,0 0 0,1 0 0,-1 0 29,1 1-33,46 77-321,17 18 354,-60-91 13,28 47-58,-3 1 1,-2 1-1,16 49 45,-39-95 40,5 13-58,-1 0 0,-1 0 0,-1 0-1,-1 1 1,0 1 18,-4-18 67,-1-1-1,1 0 0,-1 1 1,0-1-1,0 1 0,-1-1 1,0 0-1,0 1 0,0-1 1,0 0-1,-1 0 0,0 0 1,0 0-1,-1 0 0,1 0 1,-1-1-1,0 1 0,0-1 1,0 1-1,-1-1 1,1 0-1,-1-1 0,0 1 1,-2 1-67,-3 0 110,0 0 1,0 0 0,-1 0 0,0-1 0,0-1-1,0 0 1,0 0 0,0-1 0,0 0 0,-10 0-111,0-1-82,1 0 0,-1-1 0,1-1 0,-1-1 0,-8-3 82,15 3-422,1-1-1,0-1 0,-1 0 1,1-1-1,1 0 0,-1-1 1,1 0-1,-9-7 423,13 8-456,0-1-1,0 0 1,0-1-1,0 1 1,1-2-1,0 1 1,1 0 0,-1-1-1,1 0 1,1 0-1,0-1 1,-2-3 456,-7-32-2288</inkml:trace>
  <inkml:trace contextRef="#ctx0" brushRef="#br0" timeOffset="29910.89">13542 1888 5248,'1'2'240,"0"0"0,1-1 0,-1 1 0,0-1 1,1 1-1,-1-1 0,1 1 0,0-1 0,-1 0 0,1 0 1,0 0-1,0 0 0,-1 0 0,1 0 0,0-1 0,0 1 1,0 0-1,0-1 0,0 0 0,0 1 0,0-1 0,0 0 1,0 0-1,0 0 0,0 0 0,0-1 0,0 1 0,0-1 0,0 1 1,0-1-1,0 1 0,1-1-240,-1-1 145,1 0 0,-1 1-1,0-1 1,1 0 0,-1 0 0,0 0 0,0 0-1,0-1 1,-1 1 0,1-1 0,0 1 0,-1-1-1,1 1 1,-1-1 0,0 0 0,0 0 0,0 0-1,-1 1 1,1-1 0,-1 0 0,1-1-145,0-6 136,0 0 0,0 1-1,-1-1 1,-1 0 0,1 1 0,-2-1-136,2 3-27,-1 0 0,-1 1 0,1-1 0,-1 1 1,-1 0-1,1-1 0,-1 1 0,0 0 0,0 0 0,-1 1 0,0-1 1,0 1-1,0 0 0,0 0 0,-1 0 0,0 0 0,0 1 0,0 0 1,-1 0-1,1 0 0,-1 1 0,0 0 0,0 0 0,0 0 0,-1 1 1,1-1-1,0 2 0,-4-2 27,-4 1-100,-1 0 0,1 1 1,0 0-1,-1 1 0,1 0 1,0 1-1,-1 1 0,1 1 0,0 0 1,-4 1 99,11-2-38,0 1 1,0-1 0,0 1-1,1 0 1,-1 1 0,1 0-1,0 0 1,0 0 0,0 1-1,0 0 1,1 0 0,0 0-1,0 1 1,0-1 0,1 1-1,0 0 1,0 1 0,0-1-1,1 1 1,-2 5 37,4-8 2,0 1 0,0 0 0,0 0 0,0-1 0,1 1 0,0 0 0,0 0 0,1 0 0,-1 0 0,1-1 0,0 1 0,0 0-1,1 0 1,-1-1 0,1 1 0,0-1 0,0 0 0,1 1 0,-1-1 0,1 0 0,0 0 0,1 1-2,-1-1 67,1 0 1,-1 0-1,1-1 0,0 1 0,0-1 0,0 0 0,0 0 1,1 0-1,-1-1 0,1 1 0,0-1 0,0 0 0,-1-1 1,1 1-1,0-1 0,1 0 0,-1 0 0,0 0 0,0-1 1,4 0-68,-3 0 115,0-1 0,0 0 0,1 0 0,-1-1 0,0 0 0,0 0 0,-1 0 0,1-1 1,0 1-1,-1-1 0,1-1 0,-1 1 0,0-1 0,4-3-115,-1-2 353,0 1 1,-1-1-1,0-1 1,-1 1-1,1-1 0,-2 0 1,3-6-354,-8 16-14,0 0 0,0 0 0,0 0 1,0-1-1,0 1 0,1 0 0,-1 0 1,0-1-1,0 1 0,0 0 0,1 0 0,-1 0 1,0 0-1,0-1 0,0 1 0,1 0 0,-1 0 1,0 0-1,0 0 0,1 0 0,-1 0 1,0 0-1,0-1 0,1 1 0,-1 0 0,0 0 1,1 0-1,-1 0 0,0 0 0,0 0 1,1 0-1,-1 1 0,0-1 0,0 0 0,1 0 1,-1 0-1,0 0 0,0 0 0,1 0 1,-1 0 13,11 9-685,-6-5 454,-4-3 231,25 20-307,2 0 1,0-2-1,1-2 0,27 13 307,-43-25-706,0 1-498,1 0 0,0-1 0,1-1 1204,-12-3-597,1 0 0,0 0 0,0-1 0,0 1 0,-1-1 0,1 0 0,0 0 0,0 0 0,0-1 0,0 0 0,-1 1 0,1-1 0,0 0 0,0-1 597,13-9-2699</inkml:trace>
  <inkml:trace contextRef="#ctx0" brushRef="#br0" timeOffset="30311.39">13869 1749 3712,'11'18'971,"-1"0"0,3 11-971,1 0-12,-12-25 55,47 87 4442,-49-90-3829,0-15 1046,0 6-1654,0-1 1,1 1 0,0 0 0,0-1 0,0 1-1,1 0 1,1 0 0,-1 0 0,1 0 0,1 0-1,-1 1 1,2-1 0,-1 1 0,1 0-1,-1 0 1,2 1 0,-1 0 0,1-1 0,0 2-1,0-1 1,1 1 0,0 0 0,0 0 0,0 1-1,0 0 1,1 0 0,0 0-49,2 0 31,0 0-1,0 1 1,1 0 0,-1 1 0,1 0 0,-1 0-1,1 1 1,0 1 0,0 0 0,-1 0-1,1 1 1,0 0 0,5 2-31,-2 1-65,0 0 0,0 1-1,0 1 1,0 0 0,-1 1 0,0 0 0,-1 1-1,1 1 1,4 4 65,33 29-1939,10 8-4457,-38-34 3313</inkml:trace>
  <inkml:trace contextRef="#ctx0" brushRef="#br0" timeOffset="30847.89">14969 1820 6656,'0'-1'288,"1"0"-1,-1 0 1,0 0 0,0 0 0,0 0-1,1-1 1,-1 1 0,0 0 0,0 0 0,0 0-1,-1 0 1,1 0 0,0 0 0,0-1-1,-1 1 1,1-1-288,-1 1 104,0 0-1,-1 0 0,1 0 0,0 0 0,-1 0 1,1 0-1,0 0 0,-1 0 0,1 0 1,-1 1-1,1-1 0,-1 0 0,0 1-103,-15-7 18,-1 2 0,-1 0 0,1 1-1,-1 0 1,0 2 0,0 0 0,1 2 0,-1 0-1,-1 0-17,11 2-54,0-1-1,0 1 0,0 0 0,0 1 1,1 0-1,-1 0 0,1 1 1,-7 4 54,13-7-24,-1 1 1,1 0 0,-1 0 0,1 0 0,0 0 0,0 0-1,0 0 1,0 1 0,0-1 0,0 1 0,0-1 0,0 3 23,1-3-10,0 0 1,1 0 0,-1 0-1,1 0 1,0 0 0,0 0 0,-1 0-1,1 0 1,1 0 0,-1 0-1,0 0 1,0 0 0,1 0 0,-1 0-1,1 0 1,0 0 0,-1 0 0,1 0-1,0 0 1,1 1 9,0 0 48,1 1 1,0-1-1,0 0 1,0 0-1,0 0 0,1 0 1,-1-1-1,1 1 1,-1-1-1,1 0 0,0 0 1,0 0-1,0-1 1,0 1-1,0-1 0,1 0 1,-1 0-1,0 0 1,0-1-1,1 1 0,3-1-48,0 0 108,0 0 0,0 0 0,0-1 0,0 0 0,0 0-1,0-1 1,0 0 0,0-1 0,-1 1 0,1-1 0,3-3-108,-4 2 109,-1-1 0,1 0 0,-1-1 0,-1 0 1,1 1-1,-1-2 0,0 1 0,0-1 0,-1 1 1,0-1-1,0 0 0,-1-1 0,2-2-109,2-8 108,-1 0-1,-1 0 1,-1-1-1,0 1 1,-1-5-108,-1 3 14,-2-1-1,0 1 1,-1 0 0,-3-14-14,2 20-103,2 12 127,-1-19-687,1 21 649,0 0 1,0 0-1,0 0 1,0 0 0,0 0-1,1 0 1,-1 0 0,0-1-1,0 1 1,0 0-1,0 0 1,0 0 0,0 0-1,0 0 1,0 0 0,0 0-1,0 0 1,1 0-1,-1 0 1,0 0 0,0 0-1,0 0 1,0 0-1,0 0 1,0 0 0,0 0-1,0 0 1,1 0 0,-1 0-1,0 0 1,0 0-1,0 0 1,0 0 0,0 0-1,0 0 1,0 0 0,1 0-1,-1 0 1,0 0-1,0 0 1,0 0 0,0 0-1,0 0 1,0 0-1,0 0 14,10 9-438,5 10 360,-1 0 1,-1 1-1,-1 1 1,0 2 77,39 87 242,-30-61-1949,3 0-1,3 2 1708,-24-45-805,1 0 0,0-1-1,0 0 1,0 1 0,1-1-1,-1-1 1,1 1 0,5 3 805,19 9-2672</inkml:trace>
  <inkml:trace contextRef="#ctx0" brushRef="#br0" timeOffset="46797.25">5258 2122 3200,'1'-1'668,"0"-1"0,1 1 1,-1 0-1,1 0 0,0 1 0,-1-1 1,1 0-1,0 0 0,0 1-668,28-7 1609,-25 6-1430,4 0-52,1 1 0,-1-1 0,1 1 0,-1 1 0,0 0 0,1 0 0,-1 1 0,0 0 0,0 0 0,6 3-127,-11-3 28,1 0 0,-1 0 0,1 0 0,-1 1 0,0 0 0,0 0 0,0 0 0,-1 0 0,4 4-28,-5-5-7,0 0 0,0 1 0,-1 0 0,1-1 1,-1 1-1,1 0 0,-1 0 0,0 0 0,0 0 0,0 0 0,-1 0 1,1 0-1,-1 0 0,1 0 0,-1 3 7,0-2 4,-1 0 0,1-1 1,-1 1-1,0 0 0,0-1 0,0 1 1,-1-1-1,1 1 0,-1-1 0,0 1 1,-1 0-5,-24 32 39,25-34-40,-8 10-256,0-1-1,-1-1 0,-1 0 0,0 0 0,0-1 1,-1 0-1,0-1 0,0-1 0,-4 1 258,-43 12-2858</inkml:trace>
  <inkml:trace contextRef="#ctx0" brushRef="#br0" timeOffset="47616.95">11873 1941 5888,'4'0'2272,"4"6"-1760,8-3 192,-7 1 0,5 0-256,7-2 64,3 3-96,-1 1 0,1 2-224,1-1-64,-4 4 0,-7 3-160,-8 7-32,-14 10-480,-23 17-192,-40 10-2432</inkml:trace>
  <inkml:trace contextRef="#ctx0" brushRef="#br4" timeOffset="67747.75">12401 2442 5504,'3'6'2112,"-3"-4"-1664,0 1-608,0 2-320,0 0-1408,0 3-448,-3 1 864,0 0 416</inkml:trace>
  <inkml:trace contextRef="#ctx0" brushRef="#br0" timeOffset="-7206.45">5568 2947 3712,'5'-8'836,"-4"5"-657,0 0 0,1 1 1,-1-1-1,1 1 0,0 0 1,0-1-1,-1 1 0,2 0 1,-1 0-1,2-2-179,-1 10 517,-1 8-264,-1 1 0,-1 0 0,0-1-1,-1 3-252,0 20 248,6 1135 3155,-5-1162-3388,1 28 40,-2-1 0,-1 0-1,-3 0 1,-3 12-55,0-28-863,8-21 796,0 1-1,-1-1 1,1 1-1,0-1 1,-1 1-1,1-1 1,-1 1-1,1-1 0,0 0 1,-1 1-1,1-1 1,-1 0-1,0 1 1,1-1-1,-1 0 1,1 1-1,-1-1 1,1 0-1,-1 0 1,0 0-1,1 0 1,-1 0-1,1 0 1,-1 0-1,0 0 1,1 0-1,-1 0 1,0 0-1,0 0 68,-1-1-341,0 0 1,1 0-1,-1 0 0,0 0 1,0-1-1,1 1 0,-1 0 1,-1-2 340</inkml:trace>
  <inkml:trace contextRef="#ctx0" brushRef="#br0" timeOffset="-6254.27">5472 2932 4992,'0'-1'85,"1"1"0,-1 0 0,0-1 0,1 1 0,-1-1 0,0 1 0,1-1 0,-1 1 0,1 0 1,-1-1-1,0 1 0,1 0 0,-1-1 0,1 1 0,-1 0 0,1 0 0,-1 0 0,1-1 0,-1 1 0,1 0 0,-1 0 0,1 0 0,-1 0 0,1 0 0,0 0 1,-1 0-1,1 0 0,-1 0 0,1 0 0,-1 0 0,1 0 0,-1 0 0,1 1 0,0-1-85,26 5 461,-23-4 63,20 3 204,0-2 1,0 0-1,7-2-728,23 2 364,506 8 900,-496-11-1274,884-13 410,1648 10 410,-371 23 241,-1585-17-1127,116 2 157,-499-1-68,937 18 12,-486 1 93,54 1-71,-631-19-72,272 0 93,-374-4-21,216-9 177,-149 1-10,50-11-214,-85 9 0,52-2 0,-109 12-40,0 0 1,0 0-1,0 1 1,0-1 0,0 1-1,0 0 1,0 0-1,0 0 1,0 0-1,0 1 1,-1 0-1,1 0 1,0 0-1,0 0 40,1 2-53,0 1-1,1 0 1,-2-1-1,1 2 0,0-1 1,-1 0-1,0 1 1,0 0 53,11 19-134,-2 0 0,0 0 1,7 25 133,0 7-255,3 22 255,88 422 31,-46-190-4,-58-280-28,-3-16-187,0 0-1,-1 0 1,-1 0-1,-1 1 0,0 6 189,-1-20-203,0 1-1,0-1 1,0 0-1,0 0 1,-1 0-1,1 0 1,-1 0 0,1 0-1,-1 0 1,0 0-1,0 0 1,0 0-1,0 0 1,0 0-1,-1 0 1,1-1-1,0 1 1,-1 0-1,1-1 1,-1 0-1,0 1 1,1-1-1,-1 0 1,0 0 0,0 1-1,0-1 1,0-1-1,0 1 1,0 0-1,0 0 1,0-1-1,0 1 1,-1-1 203,-12 3-1888,-1-1 0,-15 0 1888</inkml:trace>
  <inkml:trace contextRef="#ctx0" brushRef="#br0" timeOffset="-4960.4">5732 4552 2560,'3'3'304,"0"-1"-1,1 1 1,-1-1 0,1 0 0,-1 0-1,1-1 1,0 1 0,0-1 0,0 1-1,0-1 1,0-1 0,2 1-304,13 2 570,0-1 1,4-1-571,1 0 451,311 15 1918,152-19-2369,336-44 550,-620 34-322,1817-92 818,4 36 203,-1762 60-1171,865-18 221,-548 16 181,-360 6-405,78 1-44,170 1 18,524 7 558,-869 0-564,157 7 5,-82 2-22,181 16-15,484 66 85,-610-55-55,-110-14-23,26-5-18,-150-19-14,1 0-1,0-2 1,0 0 0,0-1 0,0-1 0,2-1 14,-20 2-9,0 1 1,0 0-1,0 0 1,0-1-1,0 1 1,0 0-1,-1-1 1,1 1-1,0-1 1,0 1-1,0-1 1,0 0-1,-1 1 1,1-1-1,0 0 1,-1 0-1,1 1 1,-1-1-1,1 0 1,-1 0-1,1 0 1,-1 0-1,1 1 1,-1-1-1,0 0 1,1 0-1,-1 0 1,0 0-1,0 0 1,0 0-1,0 0 1,0 0-1,0 0 1,0 0-1,0 0 1,0 0-1,0 0 1,0 0-1,-1 0 1,1 0-1,0 0 1,-1 0 8,-1-5-82,-1 0 0,1 0 0,-1 0 0,-1 1 0,1-1 1,-1 0 81,-18-20-290,0 0 0,-2 2 1,-1 0-1,0 2 0,-3 0 290,-28-26-781,-5-6-701,-10-13-1462</inkml:trace>
  <inkml:trace contextRef="#ctx0" brushRef="#br0" timeOffset="60047.16">5863 3660 4736,'-4'0'134,"0"0"0,0 0 0,0 1-1,0 0 1,1 0 0,-1 0 0,0 0 0,0 0 0,1 1 0,-1 0 0,1 0 0,-1 0-1,1 0 1,0 0 0,0 1 0,0-1 0,0 1 0,0 0 0,0 0-134,-12 13-35,1 0 0,0 1 0,2 1 0,-4 6 35,10-15-14,2 1 0,-1 0 0,1 0 0,1 0-1,-1 0 1,2 1 0,0-1 0,0 1 0,0 9 14,1-10 32,1 1 0,1-1 0,-1 0 0,2 0 0,-1 1 0,2-1 0,-1 0 0,1 0 0,1-1-1,0 1 1,0-1 0,1 1 0,0-2 0,0 1 0,2 0-32,1 2 113,1-1-1,0 0 1,0-1-1,1 0 1,1 0 0,0-1-1,0 0 1,0-1-1,1-1 1,0 0-1,6 2-112,2 0 195,0-2-1,0 0 0,0-1 1,1-1-1,0-1 0,-1-1 0,1-1 1,0-1-1,0-1 0,10-2-194,-6 0 225,0-1 0,-1-1 1,1-1-1,-1-2 0,-1 0 0,1-2 0,-2 0 0,13-9-225,-28 16 121,0-2-1,0 1 0,-1-1 0,1 0 0,-1 0 1,0-1-1,-1 0 0,1 0 0,-1 0 0,-1-1 1,1 1-1,-1-1 0,0 0 0,0-1 1,-1 1-1,0-1 0,0 1 0,-1-1 0,0 0 1,-1 0-1,1 0 0,-1 0 0,-1 0 1,0-6-121,-1 3 20,0 1 1,-1-1 0,-1 1 0,1-1 0,-2 1-1,1 0 1,-2 0 0,1 1 0,-1-1-1,-1 1 1,1 0 0,-2 0 0,-5-6-21,-3-2-174,-1 1 0,0 0 0,-2 1 0,1 0 0,-2 2 0,0 0 174,-1 1-130,1 1 0,-1 1 0,-1 1-1,0 1 1,0 0 0,0 2 0,-1 0 0,-19-1 130,24 4-372,1 2 0,-1 0 0,0 1 0,0 0 0,0 2 0,1 0 1,-1 0-1,0 2 0,1 0 0,0 1 0,0 1 0,-1 1 372,12-5-357,0 0 1,1 1-1,-1 0 0,1 0 0,0 0 0,0 1 0,-1 0 357,3-2-215,1-1 1,-1 1-1,1 0 0,0-1 1,-1 1-1,1 0 0,0 0 1,0 0-1,1 0 0,-1 0 1,0 0-1,0 0 0,1 0 1,0 0-1,-1 0 0,1 0 1,0 0-1,0 2 215,6 17-1664</inkml:trace>
  <inkml:trace contextRef="#ctx0" brushRef="#br0" timeOffset="60545.14">7039 3769 5888,'0'-1'112,"0"1"1,0-1-1,0 1 1,0 0-1,-1-1 1,1 1-1,0-1 1,0 1-1,0 0 1,0-1-1,0 1 1,-1-1-1,1 1 1,0 0-1,0-1 1,0 1-1,-1 0 1,1 0-1,0-1 1,-1 1-1,1 0 1,0-1-1,-1 1 1,1 0-1,0 0 1,-1 0-1,1-1-112,-14 0 1411,-19 8-1044,26-6-329,-1 1-55,0 1-1,0-1 1,1 1 0,-1 1 0,1-1-1,-1 1 1,1 1 0,0-1 0,1 1-1,-1 1 1,1-1 0,0 1 0,0 0-1,1 0 1,0 1 0,0-1-1,0 1 1,1 0 0,0 1 0,0-1-1,1 1 1,0-1 0,0 1 0,1 0-1,0 0 1,1 1 0,-1-1-1,2 0 1,-1 0 0,1 1 0,0-1-1,1 0 1,0 0 0,0 1 0,1-1-1,0 0 1,0 0 0,1 0 0,0-1-1,0 1 1,1-1 0,2 4 17,1-1 80,1 0 1,0 0 0,0 0-1,1-1 1,1-1 0,0 1-1,0-2 1,0 1 0,1-1-1,0-1 1,0 0 0,1-1-1,10 4-80,3 0 298,0-1 1,1-1-1,0-2 0,0 0 0,1-2 0,2-1-298,-8 0 274,-1-2-1,1-1 1,0 0 0,0-2 0,-1 0 0,1-1-1,-1-1 1,0-1 0,8-4-274,-20 7 138,0-1 1,0 0 0,0 0-1,-1-1 1,1 0 0,-1-1-1,0 1 1,-1-1 0,1 0-1,-1-1 1,0 0 0,-1 0-1,0 0 1,0 0 0,0-1-1,-1 0 1,0 0 0,-1 0-1,0-1 1,0 1 0,0-1-1,-1 1 1,-1-1-139,1-2-13,-1 1 0,0 0 1,-1-1-1,-1 1 0,1 0 0,-1 0 0,-1-1 1,0 1-1,-1 0 0,0 0 0,0 1 0,-1-1 1,0 1-1,-1-1 0,-1-1 13,0 1-64,-1 1 1,0-1-1,-1 1 1,0 1-1,0-1 1,-1 1-1,0 1 0,0-1 1,-1 2-1,0-1 1,0 1-1,-1 1 0,-1-1 64,-12-3-274,-1 0-1,1 1 1,-1 2-1,-1 0 0,-24-1 275,15 4-1027,-1 2 0,0 1-1,1 1 1,-2 2 1027,19 0-1408,0 0 0,0 0 0,-17 7 1408,-2 5-2629</inkml:trace>
  <inkml:trace contextRef="#ctx0" brushRef="#br0" timeOffset="60892.75">7903 3859 5632,'-4'-3'2112,"4"6"-1664,4-3-864,-4 0-512,0 0-1152,0 0-352,6-3 1120,3-3 640</inkml:trace>
  <inkml:trace contextRef="#ctx0" brushRef="#br0" timeOffset="61226.56">8641 3829 6400,'30'13'2368,"-2"-7"-1856,4 2-64,-17-5-160,3-1-928,3-2-288,3-2-1600,2-4-672,7-1 1568,2-2 864</inkml:trace>
  <inkml:trace contextRef="#ctx0" brushRef="#br0" timeOffset="61227.56">9460 3814 5248,'13'2'2016,"-1"3"-1568,3 1 0,-9-4-96,9 1-928,-4-3-416,10-3-1184,12-2-480</inkml:trace>
  <inkml:trace contextRef="#ctx0" brushRef="#br0" timeOffset="61577.17">10422 3748 6784,'16'13'2624,"-11"-11"-2048,5 4-128,-4-6-192,-1 2-1568,2 1-544,2-3-704,5-5-256</inkml:trace>
  <inkml:trace contextRef="#ctx0" brushRef="#br0" timeOffset="61943.54">11370 3499 7424,'-6'-2'322,"1"0"-1,-1 0 1,-1 0 0,1 1 0,0 0-1,0 0 1,0 1 0,0 0 0,-1 0-1,1 0 1,0 1 0,-5 1-322,-10 2-170,0 2 0,1 1 0,-1 0 170,15-5 99,-59 22-219,-28 17 120,67-28-25,0 1 1,1 1-1,0 2 1,-17 15 24,36-27-21,-1 1 0,1 0 0,0 0 0,1 1 0,0-1 0,0 1 0,0 1 0,1-1 0,0 1 0,0-1 0,0 2 21,3-3 2,-1 0-1,1 0 0,0 0 1,0 0-1,0 0 1,1 0-1,0-1 0,0 1 1,1 0-1,0 0 1,0 0-1,0 0 0,1 0 1,0 0-1,0-1 1,0 2-2,3 3 67,1 0 1,-1-1 0,2 1 0,-1-1-1,1 0 1,1-1 0,0 1-1,0-2 1,0 1 0,1-1 0,0 0-1,0-1 1,1 0 0,0 0 0,0-1-1,6 1-67,10 5 125,1-2 1,1-1-1,-1-1 0,2-1 0,-1-1 0,1-2-125,13 1 122,0-2 0,0-1 0,1-3 0,12-2-122,-30 0 195,0 0-1,0-2 1,-1 0 0,0-2 0,0 0-1,0-2 1,17-10-195,-31 14 175,0 0 0,0-1-1,0 0 1,-1 0 0,0-1 0,0-1 0,-1 1-1,-1-1 1,4-4-175,-7 6 43,0 1-1,0-1 0,-1 0 0,0 0 1,0 0-1,-1 0 0,1 0 1,-1 0-1,-1-1 0,0 1 1,0-1-1,0 1 0,-1-1 1,0 0-1,-1 0-42,0-4-55,0 1 0,-2 0 0,1 0 0,-1 0 0,-1 0 0,0 1 0,0-1 0,-1 1 0,0 0 0,-1 0 0,-4-4 55,1 2-106,-1 0 1,0 1-1,-1 1 0,0 0 1,-1 0-1,0 1 1,0 0-1,-3 0 106,-13-6-435,0 1 0,-1 1 0,-1 2-1,0 1 1,-1 1 0,1 2 0,-31-3 435,22 4-1844,0 3 0,-1 1 0,1 2 0,-8 2 1844,-3 3-2677</inkml:trace>
  <inkml:trace contextRef="#ctx0" brushRef="#br0" timeOffset="62430.04">12210 3528 5376,'0'-3'130,"0"1"0,-1 0 1,1 0-1,-1 0 0,0 0 1,0 0-1,1 0 0,-1 0 1,0 0-1,-1 0 0,1 1 1,0-1-1,0 0 0,-1 1 1,1-1-1,-1 1 0,0-1 1,1 1-1,-1 0 0,0-1 1,0 1-1,0 0 0,0 0 1,0 0-1,0 1 0,0-1 1,0 0-1,0 1 0,0 0 1,0-1-1,0 1 0,-1 0-130,-5 0-8,1 0-1,-1 0 1,1 1-1,-1 0 1,1 1-1,0 0 1,-1 0-1,1 0 1,0 1 0,0 0-1,-5 3 9,-9 6-36,1 1-1,0 1 1,-1 2 36,7-5-26,0 1 1,2 0-1,-1 1 0,1 1 1,1 0-1,-2 4 26,9-12-8,-1 0-1,1 1 1,1 0-1,0 0 0,-1 0 1,2 0-1,-1 0 0,1 0 1,0 1-1,1-1 1,0 1-1,0 0 0,1-1 1,0 1-1,0 5 9,2-3 35,0 0-1,1-1 1,0 1-1,1-1 1,0 0-1,0 0 1,1 0-1,0 0 1,0-1-1,1 0 1,0 0-1,1 0 1,0-1 0,0 0-1,0 0 1,1-1-1,1 1-34,4 2 99,0-1 0,1 0 1,0-1-1,0-1 0,0 0 0,1-1 0,0 0 0,0-1 1,0-1-1,10 1-99,-4-2 246,0 0 1,0-2-1,0-1 1,0 0 0,0-1-1,0-2 1,0 0-1,12-5-246,-23 6 258,1-1 1,-1 0-1,0-1 0,-1 0 0,1-1 0,-1 0 0,0 0 0,0-2-258,-3 3 241,-1 0 0,0 0 0,0-1 0,-1 0-1,1 0 1,-1 0 0,0 0 0,-1-1 0,0 1 0,0-1 0,0 0-1,0-3-240,-1 2 117,0 0-1,-1 0 0,0 0 0,0 0 0,-1 0 1,0-1-1,-1 1 0,1 0 0,-2 0 0,1 0 0,-1-2-116,-2 0-26,1-1-1,-1 0 0,-1 1 1,0 0-1,-1 0 0,1 0 1,-7-7 26,1 4-310,0 1 1,0 0 0,-1 0 0,-1 1 0,0 0 0,0 1 0,-1 1 0,0 0 0,-1 1 0,-14-6 309,10 6-1124,-1 1 1,0 1 0,-8-1 1123,21 6-569,1-1 1,-1 1-1,0 1 1,0-1-1,1 1 1,-1 1-1,0-1 1,0 1-1,1 0 1,-1 0-1,0 1 1,-1 1 568,6-3-285,0 1 0,1 0 0,-1 0 0,1 0 0,0 0 0,-1 0 0,1 0 0,0 0 0,-1 1 285,-6 11-1755</inkml:trace>
  <inkml:trace contextRef="#ctx0" brushRef="#br0" timeOffset="62808.8">12663 3461 4864,'0'-1'91,"0"-20"3184,2 17-1564,2 15-1263,23 139 1854,-6-30-1633,-7-41-649,-7-33-198,2 0 1,2-1 0,16 39 177,-19-71-1826,-8-13 1764,0 0 0,0 0 1,0 1-1,1-1 0,-1 0 0,0 0 1,0 0-1,0 0 0,1 1 1,-1-1-1,0 0 0,0 0 0,0 0 1,1 0-1,-1 0 0,0 0 0,0 0 1,0 0-1,1 0 0,-1 0 0,0 0 1,0 0-1,1 0 0,-1 0 0,0 0 1,0 0-1,1 0 0,-1 0 0,0 0 1,0 0-1,0 0 0,1 0 0,-1 0 1,0 0-1,0 0 0,0-1 0,1 1 1,-1 0-1,0 0 0,0 0 0,0 0 1,0 0-1,1-1 0,-1 1 0,0 0 1,0 0-1,0 0 0,0-1 0,0 1 1,0 0-1,1 0 0,-1-1 0,0 1 1,0 0-1,0 0 0,0 0 0,0-1 1,0 1-1,0 0 0,0-1 62,3-18-2517</inkml:trace>
  <inkml:trace contextRef="#ctx0" brushRef="#br0" timeOffset="63157.88">13158 3374 6784,'3'7'3156,"1"9"-2741,-2-11-109,15 77 147,0 32-453,2 4 646,26 156 63,-39-242-495,-1-5-896,-2-11-3421,-6-31 424,-3-7 1060</inkml:trace>
  <inkml:trace contextRef="#ctx0" brushRef="#br0" timeOffset="63525.42">13766 3806 8192,'0'2'3072,"2"-2"-2400,4 2-1312,0-2-768,3-2-1248,3 0-320,9-7 992,5-1 608</inkml:trace>
  <inkml:trace contextRef="#ctx0" brushRef="#br0" timeOffset="63526.42">14644 3755 5504,'30'3'2112,"-13"-6"-1664,13 6-448,-15-6-352,9-4-1408,9-2-448,8-1 576,10-1 384</inkml:trace>
  <inkml:trace contextRef="#ctx0" brushRef="#br0" timeOffset="63874.8">15692 3678 4864,'57'4'1824,"-27"-2"-1408,14 3 384,-25-2 32,4 0-96,4-1 0,-4 0-384,2-2-224,1 0-64,7 0-1216,0-2-416,2-3-1024</inkml:trace>
  <inkml:trace contextRef="#ctx0" brushRef="#br0" timeOffset="63875.8">16505 3686 5248,'18'6'2016,"-9"-1"-1568,3 3 352,-5-3 160,1-3-448,4 2-32,0 3-448,6-1-96,0-1-1536,3-2-672,2-3-128,1 0 0</inkml:trace>
  <inkml:trace contextRef="#ctx0" brushRef="#br0" timeOffset="64241.01">16979 3366 6656,'-4'19'3388,"6"15"-3059,-1-13-222,4 221 197,5-66-100,-5-132-514,2-1 0,1 0 0,3 0 310,-4-25-1124,-7-17 1064,0-1-1,0 0 1,0 0 0,0 1 0,0-1 0,0 0-1,0 0 1,0 0 0,0 1 0,0-1 0,1 0-1,-1 0 1,0 0 0,0 1 0,0-1 0,0 0-1,1 0 1,-1 0 0,0 0 0,0 1 0,0-1-1,1 0 1,-1 0 0,0 0 0,0 0 0,0 0-1,1 0 1,-1 0 0,0 0 0,0 0 0,1 0-1,-1 0 1,0 0 0,0 0 0,1 0 0,-1 0-1,0 0 1,0 0 0,1 0 0,-1 0 0,0 0-1,0 0 1,0 0 0,1 0 0,-1 0 0,0 0-1,0 0 1,1-1 0,-1 1 0,0 0 0,0 0-1,0 0 1,0 0 0,1-1 0,-1 1 0,0 0-1,0 0 1,0 0 0,0-1 0,0 1 0,0 0-1,0 0 1,1-1 0,-1 1 0,0 0 0,0 0-1,0-1 1,0 1 0,0 0 0,0 0 60,6-21-2672</inkml:trace>
  <inkml:trace contextRef="#ctx0" brushRef="#br0" timeOffset="64610.37">17357 3371 8192,'6'24'3072,"3"5"-2400,6 24-160,-9-27-288,4 12-320,-2 9 64,3 6 32,2 3 64,-5 8-32,4 4-32,-3 1 32,0 3-32,-2-11 64,-2-9-1600,-7-1-672,-10-6-896</inkml:trace>
  <inkml:trace contextRef="#ctx0" brushRef="#br4" timeOffset="68075.02">12413 2876 1280,'12'26'512,"-9"-15"-384,3 8 160,-1-11 64,2 5-288,2 3 0,-4 2-640,2 6-160,-2 0 128,2 3 192</inkml:trace>
  <inkml:trace contextRef="#ctx0" brushRef="#br4" timeOffset="68440.69">12556 3859 384,'3'26'256,"-1"-10"-192,-2 5-96,0-8 0,0 3-128,-2 3-32</inkml:trace>
  <inkml:trace contextRef="#ctx0" brushRef="#br4" timeOffset="68441.69">12488 4279 2176,'0'14'581,"2"-1"-1,0 1 1,0-1-1,3 7-580,4 20 121,-4 6 227,-1 0 1,-4 32-349,0-63-31,0-7-209,-1-1 0,0 0-1,0 1 1,-2 2 240,-2 17-2329,4-14 1198</inkml:trace>
  <inkml:trace contextRef="#ctx0" brushRef="#br4" timeOffset="69992">17635 2567 3840,'0'-3'1472,"2"6"-1120,1-1 32,1 3 0,1 1-320,2 1-32,2 7-96,-1 2 0,1 5 64,0 0 0,-3 5 0,0 4 0,-3 2-512,-3-1-192,0 1-928,0 0-320</inkml:trace>
  <inkml:trace contextRef="#ctx0" brushRef="#br4" timeOffset="70359.89">17766 3475 1152,'14'53'416,"2"-22"-320,4 15 0,-9-26 0,8 9-64,2 1-32,0-2 32,0 2-32,-1-1-96,1 0 64,-3 0-480,-7 1-128</inkml:trace>
  <inkml:trace contextRef="#ctx0" brushRef="#br4" timeOffset="70707.15">17962 4176 1664,'3'22'608,"3"-12"-480,0 3 128,0-5 64,0 1-192,0 4-64,-3 0-128,3 2 32,-3 4 32,0 0 64,-1-1-32,2 3 64,-1-2-704,-1 2-224,-2-6 128,0 2 96</inkml:trace>
  <inkml:trace contextRef="#ctx0" brushRef="#br4" timeOffset="70708.15">18004 4577 3328,'0'9'1312,"3"-3"-1024,-3 5 192,3-7 96,-1 5-256,2-4-96,-1 3-128,3 0 0,-1 2-128,2 1-64,-4 0-1696,-1-1-736,1 1 1216,1 2 640</inkml:trace>
  <inkml:trace contextRef="#ctx0" brushRef="#br5" timeOffset="103497.63">9207 4518 4480,'1'0'249,"0"0"0,0 0 0,0-1 0,0 1 1,-1 0-1,1-1 0,0 1 0,0-1 0,0 1 0,-1-1 1,1 1-1,0-1 0,-1 0 0,1 1 0,0-1 0,-1 0 1,1 1-1,-1-1 0,1-1-249,14-19 1826,-3-3-504,-2 0 0,-1-1 1,-1 0-1,3-14-1322,-1-11 1846,4-44-1846,-10 46 513,-2 1 1,-2-1-1,-5-25-513,-22-142 562,19 172-404,-2 1 1,-1 1 0,-3 0-1,-11-25-158,8 32-9,0 0-1,-2 2 1,-2 0-1,-6-6 10,-33-38-180,-4 1 180,32 39-1,-2 1 0,-1 2 0,-1 1-1,-2 2 1,-22-13 1,-45-19-325,-105-45 325,117 66-52,-2 4 1,-1 4-1,-71-12 52,50 22-126,-1 4 0,0 6 0,-46 4 126,29 6-78,0 7 1,0 5 0,1 6-1,-120 29 78,-22 25-181,168-37 171,-83 27-3,135-39-72,1 3 1,-17 10 84,33-11-33,2 1 0,-20 16 33,-68 59-9,67-51 9,30-24-18,1 0 0,2 2 0,0 1 0,2 1 0,0 1 0,2 1 0,2 1 0,-13 25 18,16-22-22,1 1 0,1 0 0,2 1 0,2 0 0,1 1 0,1 0-1,-1 28 23,7-33-10,1 1 0,1 0 0,1 0 0,2 0 0,2-1 0,0 1 0,2-1 0,2-1 0,1 3 10,14 26-32,2-2 0,3-1 0,2-1 0,3-2 0,8 9 32,-18-31 20,1-1 0,2-1-1,0-1 1,24 17-20,128 90 87,-146-112-82,31 23 25,1-4 1,2-2 0,2-3-1,63 22-30,-28-22 44,0-4-1,109 17-43,-25-18 233,57-3-233,64-17 256,-236-11-229,143-3 192,61-15-219,-134 2 133,-1-7 0,3-6-133,-100 17 98,1-2-1,-1-2 0,-1-2 0,-1-1 0,-1-3 0,0-1 1,-2-2-1,0-2 0,-1-3-97,-11 8 128,30-23 450,48-47-578,-90 74 63,0 1 0,-1-2 0,-1 0 0,-1 0 0,-1-2 0,0 1 1,-1-2-1,1-4-63,39-111-1062,-20 40-5716,-14 29 709,-9-3 1189</inkml:trace>
  <inkml:trace contextRef="#ctx0" brushRef="#br5" timeOffset="104983.39">6750 5614 4480,'-7'-4'1363,"7"2"61,14-1 468,-3 1-2139,7 0 532,-1 0 1,0 1-1,1 1 1,-1 1 0,1 0-1,-1 1 1,0 1-1,0 0 1,0 2-1,0 0 1,2 2-286,-16-6 76,1 0 1,-1 1-1,0 0 1,1 0-1,-1 0 1,0 0-1,0 1 1,-1-1-1,1 1 1,0 0-1,-1 0 1,0-1-1,1 2 1,-1-1-1,0 0 0,1 3-76,-1-1 46,-1 0 0,0-1-1,0 1 1,0 0-1,0-1 1,-1 1 0,0 0-1,0 0 1,0 0-1,0 0 1,-1-1 0,-1 5-46,0 3 7,-1 0 1,0-1 0,-1 1 0,-1-1 0,0 0 0,0 0-1,-1 0 1,-1-1 0,1 0 0,-2 0 0,1-1 0,-1 0 0,-1 0-1,0-1 1,0 0 0,0 0 0,-3 0-8,11-7-23,0-1 0,1 1 0,-1-1 0,0 1 0,1-1 0,-1 0 0,0 1 0,0-1 0,1 0 0,-1 1 0,0-1 0,0 0 0,0 0 0,1 0 0,-1 0 0,0 0 0,0 0 0,0 0 1,1 0-1,-1 0 0,0 0 0,0-1 23,1 1-28,-1 0-1,1-1 1,-1 1 0,1-1 0,-1 1 0,1-1 0,-1 1 0,1-1 0,0 1 0,-1-1 0,1 0 0,0 1 0,-1-1 0,1 1 0,0-1 0,0 0 0,0 1-1,-1-1 1,1 0 0,0 0 28,0-2-44,0 0 0,0 0 0,0 0-1,0-1 1,0 1 0,1 0-1,-1 0 1,1 0 0,0 0 0,0-1 44,14-26-81,0 0 0,8-7 81,3-9 12,7-10 91,-16 29 222,-2-1 0,0 0 0,4-16-325,-19 42 40,1 0 0,-1 0 1,1 0-1,-1 1 1,0-1-1,1 0 1,-1 0-1,0 0 0,0-1-40,0 3 0,0 0 0,0 0 0,0 0 0,0 0-1,0 0 1,0 0 0,0 0 0,0 0-1,0 0 1,0-1 0,0 1 0,0 0 0,-1 0-1,1 0 1,0 0 0,0 0 0,0 0 0,0 0-1,0 0 1,0 0 0,0 0 0,0 0-1,0 0 1,0 0 0,0 0 0,0 0 0,0 0-1,0-1 1,0 1 0,0 0 0,0 0 0,-1 0-1,1 0 1,0 0 0,0 0 0,0 0 0,0 0-1,0 0 1,0 0 0,0 0 0,0 0-1,0 0 1,0 0 0,0 0 0,0 0 0,-1 0-1,1 0 1,0 0 0,0 0 0,0 0 0,0 1-1,0-1 1,0 0 0,0 0 0,0 0-1,0 0 1,0 0 0,0 0 0,-6 10-122,3-4 99,0 0 1,1 1-1,0-1 1,0 1-1,1-1 1,-1 1-1,1-1 1,1 1-1,0 0 1,0 0-1,0-1 1,1 1-1,-1 0 1,2 0-1,-1-1 1,1 1-1,0-1 1,0 1-1,1-1 1,0 0-1,0 0 1,0 0-1,1-1 1,0 1-1,0-1 1,0 1-1,1-2 1,-1 1-1,1 0 1,1-1-1,-1 0 1,5 3 22,-1-1 53,0-1 1,0 0-1,1 0 0,-1-1 1,1-1-1,0 1 1,0-2-1,7 2-53,-9-3-541,1 0-1,-1-1 1,0 0-1,2 0 542,-9 0-181,0 0 0,-1 0 0,1 0 0,0 0-1,-1 0 1,1 0 0,-1 0 0,1 0 0,0 0-1,-1 0 1,1 0 0,0 0 0,-1-1 0,1 1-1,0 0 1,-1 0 0,1-1 0,-1 1 0,1 0 0,-1-1-1,1 1 1,-1-1 0,1 1 0,-1-1 0,1 1-1,-1-1 1,1 1 0,-1-1 0,0 1 0,1-1-1,-1 1 1,0-1 0,0 0 0,1 1 0,-1-1-1,0 0 1,0 1 0,0-1 0,0 0 181,-6-13-2608</inkml:trace>
  <inkml:trace contextRef="#ctx0" brushRef="#br3" timeOffset="123809.59">10810 3562 2688,'2'0'415,"1"0"0,-1 0-1,0-1 1,1 1 0,-1 0 0,0-1 0,0 0 0,0 1 0,1-1-1,-1 0 1,0 0 0,0 0 0,0 0 0,0 0 0,0-1 0,0 1-1,-1-1 1,1 1 0,1-3-415,-1 1 417,0 0 1,0 0-1,0 0 1,0-1-1,-1 1 0,0-1 1,1 1-1,-1-1 1,-1 0-1,1 1 0,0-4-417,0-9 732,-1 0 0,0 0 0,-1 0 0,-1 1 0,-2-8-732,-1 1 246,0 0 0,-2 1 0,0 0 0,-2 0 0,0 0 0,-1 1 0,-2 0-246,-14-22 302,-1 1-1,-23-24-301,28 39-31,-1 1 1,-1 1-1,-1 1 0,-2 0 31,12 12-41,0 1-1,-1 0 1,0 1-1,-9-3 42,-73-27-141,44 18 75,27 11 26,-1 1 0,0 1 0,0 2 0,0 0-1,0 2 1,-1 2 0,-15 0 40,8 2-29,-1 2 0,0 2 0,1 1 0,0 2-1,-25 8 30,30-6-84,0 2-1,0 1 0,2 1 1,-17 11 84,30-15-29,1 1 1,0 0 0,0 2-1,2-1 1,-1 2 0,1 0-1,1 0 1,-10 15 28,-3 8-19,2 1 0,1 2 0,2 0 0,2 1 0,1 1 0,3 1 0,1 0 0,2 1 0,1 4 19,-8 56 53,4 0 0,2 59-53,11-115 21,2 0 1,2 0-1,2 0 1,2 0 0,2-1-1,14 40-21,-5-39 145,2-1 0,3-1 0,3 3-145,-15-27 40,4 3-23,0 0 0,1-1 0,17 17-17,60 59 66,-71-79-13,0 0-1,0-2 1,2-1 0,0-1-1,3 0-52,39 20 62,25 7-62,-44-23 0,-1-3 0,2-1 0,1-3 0,21 3 0,-41-12 30,1-1 0,0-1 0,1-1 0,-1-2 0,16-3-30,-25 2 52,-1-2 0,1 0 0,-1-2 1,0 0-1,0-1 0,-1-1 1,4-3-53,-9 4 92,-1-1 1,0 0-1,0-1 0,-1 0 1,0-1-1,-1 0 1,0-1-1,-1 0 1,0-1-1,2-3-92,14-26 195,-2 0 0,-2-1 0,12-33-195,44-139 413,-66 169 11,-1-1 0,-3 0 1,2-42-425,0 4 71,-6 51 55,-1 1 0,-2-1 0,-1 0 0,-1 0 1,-2 1-1,-2-1 0,-1 1 0,-1 0 1,-5-12-127,-1 1-93,-1-4-688,-2 0-1,-1 2 0,-7-8 782,0 3-3052,4 9-8930,-10-14 11982,-4 9-4917</inkml:trace>
  <inkml:trace contextRef="#ctx0" brushRef="#br3" timeOffset="124873.22">10080 5278 3840,'8'-7'2350,"-2"8"1319,-2 9-815,-1 0-3759,4 24 1440,1 13-535,-5-20 55,2-1-1,0 0 0,3 3-54,-5-21 62,1 4-28,0 0 1,1 0-1,4 6-34,-8-16 105,0 1 1,1-1 0,-1 0-1,1 0 1,0 1-1,-1-1 1,1 0 0,0-1-1,0 1 1,0 0-1,0-1 1,1 1-1,-1-1 1,0 1 0,1-1-1,-1 0 1,1 0-1,-1 0 1,1 0-106,-1-1 92,-1 0-1,1 0 1,-1-1 0,1 1 0,-1 0 0,0 0-1,1-1 1,-1 1 0,0-1 0,1 1 0,-1-1-1,0 0 1,1 1 0,-1-1 0,0 0 0,0 0-1,0 0 1,0 0 0,0 0 0,0 0 0,0 0-1,0 0 1,0-1 0,-1 1 0,1 0 0,0 0-1,-1-1 1,1 0-92,2-4 155,0-1 0,0 1-1,-1-1 1,0 0 0,0 0-155,2-8-39,-3 11 225,0-1 0,0 1 0,0-1 0,0 1-1,0-5-185,-1 9-7,0 0 0,0 0 0,0 0 0,0 0 0,0 0 0,0 0 0,0 0 0,0 1 0,0-1 0,0 0 0,0 0 0,1 0 0,-1 0 0,0 0 0,0 0 0,0 0 0,0 0 0,0 0 0,0 0 0,0-1 0,0 1 0,0 0 0,0 0 0,1 0 0,-1 0 0,0 0 0,0 0 0,0 0 0,0 0 0,0 0 0,0 0 0,0 0 0,0 0 0,0 0 0,0 0 0,0 0-1,0 0 1,0 0 0,0 0 0,0-1 0,0 1 0,0 0 0,1 0 0,-1 0 0,0 0 0,0 0 0,0 0 0,0 0 0,0 0 0,0 0 0,0 0 0,0-1 0,0 1 0,0 0 0,0 0 0,0 0 0,-1 0 0,1 0 0,0 0 0,0 0 0,0 0 7,7 10-239,5 17-16,41 88-353,-36-72 468,29 73 18,10 47 122,-48-134-125,-1 2-1,-2-1 0,0 5 126,-4-22-77,0 0 1,-1 0-1,0 0 0,-1 1 0,-1-1 0,0 0 0,-1 0 1,-2 8 76,2-15-9,1 0 1,-1 0-1,0 0 1,0-1 0,0 1-1,-1-1 1,0 0-1,0 0 1,-1 0 0,1 0-1,-1-1 1,0 0 0,0 0-1,-2 1 9,3-3-5,0 1-1,0-1 0,0 0 1,-1-1-1,1 1 1,-1-1-1,1 1 0,-1-1 1,1-1-1,-1 1 1,0-1-1,1 0 0,-1 0 1,0 0-1,1 0 1,-1-1-1,0 0 0,1 0 1,-1 0-1,1-1 6,-2 0-20,0 0 0,1-1 0,-1 0 0,1 0 0,0-1 0,0 1 0,0-1 0,0 0 0,1 0 0,0-1 0,0 1 0,0-1 0,0 0 0,1 0 0,-1 0 0,1-1 0,1 1 0,-1-2 20,1 2-30,0 0 0,0-1 0,1 1-1,0 0 1,0-1 0,0 1 0,0-1-1,1 0 1,0 1 0,1-1-1,-1 1 1,1-1 0,0 1 0,0-1-1,1 1 1,-1 0 0,1 0-1,1 0 1,-1 0 0,2-4 30,2 1-107,0-1 0,1 1 1,0 1-1,0-1 0,0 1 0,1 0 1,0 0-1,9-4 107,13-8-3111,33-15 3111,-31 18-5747,15-11 5747,-7-3-3141</inkml:trace>
  <inkml:trace contextRef="#ctx0" brushRef="#br3" timeOffset="131323.73">17131 2521 4224,'0'0'59,"0"0"-1,0 0 1,0-1 0,0 1 0,0 0 0,0 0 0,0 0-1,0-1 1,0 1 0,0 0 0,0 0 0,0 0-1,0-1 1,0 1 0,1 0 0,-1 0 0,0 0-1,0 0 1,0-1 0,0 1 0,0 0 0,1 0-1,-1 0 1,0 0 0,0 0 0,0-1 0,1 1 0,-1 0-1,0 0 1,0 0 0,0 0 0,1 0 0,-1 0-1,0 0 1,0 0 0,1 0 0,-1 0 0,0 0-1,0 0 1,0 0 0,1 0-59,16-2 234,-6 1 91,228-28 2129,311-36 60,-330 41-2100,-189 20 7,23-6-421,-45 5 33,-9 5-36,0 0 0,0 0 0,0 0-1,0-1 1,0 1 0,0 0 0,0 0 0,0 0 0,0 0 0,0-1 0,0 1-1,0 0 1,0 0 0,0 0 0,0 0 0,-1-1 0,1 1 0,0 0-1,0 0 1,0 0 0,0 0 0,0 0 0,0-1 0,-1 1 0,1 0-1,0 0 1,0 0 0,0 0 0,-1 0 0,1 0 0,0 0 0,0 0 3,-3-1-57,0 0 1,0 0 0,0 0-1,0 0 1,-1 1 0,-1-1 56,-73-2-1083,-18 4 1083,14 0-240,-469 5-432,370-4 1552,352-9 197,52-13-1077,-119 10 139,69-7-66,229-19 115,-346 31-166,-47 3 116,-19 1-95,-259 28-352,-74 6 394,-260 21-80,558-53 44,26-1 28,-1 1 0,-9 3-77,21-2 63,14-1 77,18 0 110,331-17 716,0-20-759,-350 36-201,254-35 117,-229 27-145,-29 8 21,-1 0-1,0 0 1,1 0 0,-1 0 0,0-1 0,0 1-1,1 0 1,-1 0 0,0 0 0,0 0 0,1 0-1,-1 0 1,0-1 0,0 1 0,0 0 0,1 0-1,-1 0 1,0-1 0,0 1 0,0 0 0,0 0-1,0-1 1,1 1 0,-1 0 0,0 0 0,0-1-1,0 1 1,0 0 0,0 0 0,0-1 0,0 1 1,-1-1-4,1 1 1,-1-1-1,0 0 0,0 1 1,0-1-1,0 1 1,1 0-1,-1-1 1,0 1-1,0 0 1,0 0-1,0-1 1,0 1-1,0 0 1,-1 0 3,-32-4-155,-1 1 1,1 2 0,-20 2 154,16 0-113,-139 8-638,-48 14 751,180-18-327,31-4-66,9 0-78,-1-1 1,1 1 0,-1 0 0,1 0-1,0 0 1,-1 1 0,1 0 470,4 0-1127,8-1-109,33-1-1595,28-5 340</inkml:trace>
  <inkml:trace contextRef="#ctx0" brushRef="#br1" timeOffset="145751.68">10706 4632 2048,'0'0'30,"0"0"0,0 0 0,0-1 0,0 1 0,0 0 0,0 0 0,0 0 0,0 0 0,0 0 0,-1 0 0,1 0 0,0 0 0,0 1 0,0-1 0,0 0 0,0 0-1,0 0 1,0 0 0,0 0 0,0 0 0,-1 0 0,1 0 0,0 0 0,0 0 0,0 0 0,0 0 0,0 0 0,0 0 0,0 0 0,0 0 0,0 1 0,0-1 0,0 0 0,0 0 0,0 0 0,0 0 0,0 0 0,0 0 0,0 0 0,0 0 0,-1 0 0,1 1 0,0-1 0,0 0 0,0 0-30,4 5 2363,6 6 316,-9-11-2862,8 9 426,0 1 1,0 0-1,-1 0 1,0 1-1,0-1 1,-1 2 0,-1-1-1,0 1 1,-1 0-1,0 0 1,0 1-1,0 6-243,10 32 536,2-1 0,7 11-536,-14-38 223,1-1 0,2 0 0,0-1 0,1 0 0,14 15-223,-3-8 147,2-1 0,1-1 0,0-2 0,2-1 0,1-1 1,1-1-1,0-2 0,1-1 0,2-2 0,-1-2 0,2 0 0,5-1-147,37 8 281,2-3 1,78 6-282,163 0 285,775-1-7,-378-24-118,220 0-57,-445 4-52,741 21 781,-1037-13-733,145 2 74,-312-13-185,228-3 564,-154-2 401,49-11-953,-124 11 261,0-1 0,0-1 0,-1-1 0,0-2 0,-1-1 0,4-2-261,-11 2 252,1 0 1,-2-1 0,1-2-1,-2 0 1,0-1-1,0 0 1,14-19-253,-11 11 368,-2 0 1,-1-2 0,15-24-369,-26 36 133,-1 1 0,-1-1 0,1 0 0,-2 0 0,0 0 0,-1-1 0,0 0 0,-1 1 1,1-14-134,-3-5-76,0-1 1,-2 1-1,-2 0 1,-1 0 0,-6-21 75,4 29-676,-1-1 0,0 2 0,-2-1 0,-1 1-1,-1 0 1,0 1 0,-9-9 676,11 18-1550,-1 1 0,0 1 0,-1 0 0,0 0 0,-1 1-1,0 1 1,-1 0 0,1 1 0,-4-1 1550,-29-16-3728</inkml:trace>
  <inkml:trace contextRef="#ctx0" brushRef="#br1" timeOffset="146489.51">14396 5677 4224,'-3'-1'3797,"7"7"-2451,-2-4-1212,0 1 0,0-1 0,0 0-1,0 0 1,0 0 0,0-1 0,1 1-134,7 3 559,0 0 0,1-2 0,-1 1 0,1-1 0,6 0-559,57 8 1360,-64-10-1190,41 4 391,-11-2-232,31 7-329,-59-7 6,-1-1 0,0 2 0,0-1 0,0 2 0,0-1 0,-1 1 0,0 1 1,4 3-7,-11-7-31,0 0 1,0 1 0,0-1-1,-1 1 1,1 0 0,-1-1 0,0 1-1,0 0 1,0 0 0,0 1-1,-1-1 1,1 0 0,-1 0 0,0 1-1,0-1 1,0 1 0,0-1 0,0 1-1,-1 0 1,0-1 0,0 1-1,0-1 1,0 1 0,0 0 0,-1-1-1,1 1 1,-1-1 0,0 1-1,0-1 1,-1 1 0,0 2 30,-15 31-158,-1-2 1,-23 34 157,18-31 27,1 1 0,-2 9-27,22-41 74,-1-1 0,1 1 0,0-1 0,1 1 0,-1-1 0,1 1 1,0 0-1,1 0 0,0 0-74,0-4 53,0 0-1,1 0 1,-1 0 0,1 0 0,-1 0-1,1 0 1,0 0 0,1 0 0,-1 0 0,0 0-1,1-1 1,-1 1 0,1 0 0,0-1-1,0 1 1,0-1 0,0 0 0,0 0-1,1 0 1,1 1-53,2 2 86,1-2-1,0 1 1,1-1 0,-1 0-1,0 0 1,1-1 0,0 0-1,-1 0 1,1-1 0,0 0-1,0 0 1,1-1-86,16 1 38,0-2 0,1-1-1,1-1-37,-7 0-370,1 0 0,-1-1 0,14-6 370,-27 8-475,0-1-1,0 0 1,0 0-1,-1 0 1,1-1-1,-1 0 0,0-1 1,0 1-1,-1-1 1,1 0-1,3-6 476,-7 9-299,-1 1 0,0-1-1,1 0 1,-1 0-1,0 0 1,0 0 0,-1 0-1,1 0 1,0 0-1,-1 0 1,1 0 0,-1 0-1,1 0 1,-1 0 0,0 0-1,0-1 1,0 1-1,0 0 1,-1 0 0,1 0-1,0 0 1,-1-1 299,-11-24-2640</inkml:trace>
  <inkml:trace contextRef="#ctx0" brushRef="#br1" timeOffset="146849.93">14555 6048 6784,'0'0'2528,"11"3"-1952,8-3 32,-5 0-32,16 0-96,8 0 0,16-3-224,14 0-160,13-1-2272,11-7-928,7-16 288,-25-16 288</inkml:trace>
  <inkml:trace contextRef="#ctx0" brushRef="#br2" timeOffset="205223.28">5151 7064 5888,'7'-6'1050,"-1"1"-774,0 0 0,0 0 0,1 0 0,-1 1 0,1 0-1,0 0 1,1 0 0,-1 1 0,0 0 0,1 1 0,0 0-276,5-1 204,0 2 0,0-1 0,0 2-1,0 0 1,0 0 0,0 1 0,0 1 0,-1 0 0,1 1-1,0 0 1,-1 1 0,3 1-204,-8-2 44,-1 0 0,1 0 0,0 0 0,-1 1 0,0 0 0,0 1 0,0-1 0,0 1 0,-1 0 0,0 1 0,0-1 0,0 1 0,-1 0 0,0 0 0,0 0-1,0 1 1,-1-1 0,0 1 0,0 0 0,-1 0 0,0 0 0,0 1-44,0 0 14,-1 0-1,-1 0 1,0-1-1,0 1 0,0 0 1,-1 0-1,0 0 1,0-1-1,-1 1 1,0 0-1,-2 4-13,-3 4-984,0 0 1,-1-1-1,-1 1 1,-6 8 983,44-64-5769,25-25 5769,-16 20-932,18-29 932,-46 60 594,0-1 1,-2-1 0,0 0-1,0 0 1,-2-1-1,0 0 1,1-6-595,-6 21 195,-1-1-1,0 1 1,1 0-1,-1-1 0,0 1 1,0 0-1,0-1 1,-1 0-195,1 2 28,0 1 0,0 0 1,0-1-1,0 1 0,0 0 0,0-1 1,-1 1-1,1 0 0,0 0 0,0-1 1,0 1-1,0 0 0,-1 0 0,1-1 1,0 1-1,0 0 0,0 0 0,-1 0 1,1 0-1,0-1 0,0 1 1,-1 0-1,1 0 0,0 0 0,-1 0-28,1 0 17,-1 0-1,0 0 1,1 0 0,-1 0-1,0 0 1,1 0-1,-1 1 1,0-1-1,1 0 1,-1 0 0,1 1-1,-1-1 1,0 0-1,1 1 1,-1-1-1,1 1 1,-1-1-17,-7 8 176,0-1-1,0 1 1,0 1-1,1 0 1,1 0-1,-1 0 1,1 0 0,1 1-1,-4 8-175,4-6 160,1 0 0,-1 0 0,2 0-1,0 0 1,0 1 0,1-1 0,1 1 0,0 6-160,0-12 6,2 0 1,-1 0-1,1 0 1,0 0-1,0 0 1,1 0 0,0 0-1,0 0 1,1-1-1,0 1 1,0-1-1,0 1 1,1-1 0,0 0-1,0-1 1,0 1-1,1-1 1,0 0-1,0 0 1,0 0-1,1-1 1,0 1 0,-1-1-1,2-1 1,-1 1-1,2 0-6,9 2-842,0 0 0,0-1 0,1 0 0,-1-2 0,1 0 0,0-1 0,0-1 0,9-1 842,49-1-3402</inkml:trace>
  <inkml:trace contextRef="#ctx0" brushRef="#br2" timeOffset="205706.31">7697 7322 5888,'5'-3'210,"0"0"-1,0 0 1,0 0 0,-1-1 0,1 1-1,-1-1 1,0 0 0,0-1 0,0 1 0,-1-1-1,0 1 1,1-1 0,-2 0 0,1 0-1,0-1 1,-1 1 0,0 0 0,0-3-210,1-2 188,-1 1 1,0 0 0,0-1-1,-1 1 1,-1-1-1,1 0 1,-2 1 0,1-1-1,-1 1 1,-1-1-1,0 1 1,0-1 0,-1 1-1,0 0 1,0 0-1,-1 0 1,0 1 0,-1-1-1,0 1 1,0 0-1,-1 0 1,-3-4-189,7 10-12,-1 0 0,1-1 0,-1 1 0,1 0 0,-1 0 0,1 1 0,-1-1 0,0 1 0,0-1 0,0 1 0,0 0 0,0 0 0,0 0 0,0 0 0,-1 1 0,1-1 0,0 1 0,0 0 0,0 0 0,-1 0 0,1 0 0,0 0 0,0 1 1,-1 0-1,1-1 0,0 1 0,0 1 0,0-1 0,0 0 0,0 1 0,1-1 0,-1 1 0,0 0 0,1 0 0,-1 0 12,-2 2-66,0 0 1,0 0-1,1 0 0,0 1 1,0 0-1,0 0 1,0 0-1,1 0 0,0 1 1,0-1-1,0 1 1,1 0-1,0-1 0,0 1 1,0 0-1,1 0 1,0 1-1,0 0 66,1-2-42,0 0 1,0 1-1,1-1 0,0 0 1,0 0-1,0 0 0,0 0 0,1 0 1,0 0-1,0 0 0,1 0 1,-1 0-1,1-1 0,0 0 1,0 1-1,1 0 42,-1-2-20,-1-1 0,0 1 0,1-1 0,0 0 0,-1 0 0,1 0 0,0 0 0,0 0 0,0-1 0,0 0 0,1 1 0,-1-1-1,0 0 1,1 0 0,-1-1 0,0 1 0,1-1 0,-1 1 0,1-1 0,-1 0 0,0-1 0,1 1 0,-1 0 0,1-1 0,1 0 20,3-2 78,0-1 0,0 0 0,0 0 0,0 0 0,0-1 0,-1 0 0,5-5-78,-4 4 447,0 0 0,0 1-1,0 0 1,1 0 0,0 0 0,4 0-447,-10 4 71,-1 1 0,1-1 0,-1 1 0,1 0 0,0 0 1,-1 0-1,1 0 0,-1 0 0,1 0 0,-1 1 0,1-1 0,0 1 1,-1 0-1,0 0 0,1 0 0,-1 0 0,0 0 0,1 1 1,-1 0-72,8 4-48,0 2 1,-1-1 0,7 8 47,7 5-437,-12-11-696,1-1-1,0 0 1,1-1 0,1 0 1133,4 0-3248</inkml:trace>
  <inkml:trace contextRef="#ctx0" brushRef="#br2" timeOffset="206056.63">8070 7062 4864,'12'25'2315,"15"20"-2315,5 11 885,-31-54-769,0-1 1,-1 0-1,1 0 1,-1 1-1,1-1 1,-1 0-1,0 1 1,0-1-1,1 1 1,-1-1-1,0 0 1,0 1 0,0-1-1,-1 1 1,1-1-117,0-1 33,0 1 0,0-1 0,0 0 1,0 0-1,0 0 0,0 0 1,0 1-1,0-1 0,-1 0 0,1 0 1,0 0-1,0 0 0,0 0 1,0 0-1,0 0 0,0 1 0,-1-1 1,1 0-1,0 0 0,0 0 1,0 0-1,0 0 0,-1 0 0,1 0 1,0 0-1,0 0 0,0 0 1,0 0-1,-1 0 0,1 0 0,0 0 1,0 0-1,0 0 0,0 0 1,-1 0-1,1 0 0,0 0-33,-10-9 599,7 6-509,1-1 0,0 0 0,-1 0 0,2 0-1,-1 0 1,0 0 0,1 0 0,0 0 0,0-1 0,0 1-1,1 0 1,-1-1 0,1 1 0,0-1 0,1 1-1,-1 0 1,1-2-90,0-2 39,0 1-1,1-1 0,0 1 1,0-1-1,1 1 0,0 0 1,0 0-1,1 0 0,2-4-38,-1 5 24,1 0 0,-1 0 0,1 0-1,0 1 1,0 0 0,1 0 0,0 0-1,-1 1 1,2 0 0,-1 1 0,0-1-1,1 1 1,-1 1 0,1-1 0,0 1 0,0 1-1,8-1-23,-8 1-193,0 0 0,0 0 0,0 1 0,0 1-1,1-1 1,-1 1 0,0 1 0,0 0 0,0 0 0,0 0-1,0 1 1,-1 0 0,1 0 0,-1 1 0,0 0 0,0 1-1,5 3 194,0 4-1139,0 0 0,-1 1 0,0 1 0,3 5 1139,16 21-3459,-7-14 1832</inkml:trace>
  <inkml:trace contextRef="#ctx0" brushRef="#br2" timeOffset="206476.3">9023 6922 6912,'-8'-3'392,"0"0"1,0 1 0,-1 0-1,1 0 1,-1 1 0,0 0-1,1 0 1,-4 1-393,2 1-66,0 0 0,0 1 1,1 0-1,-1 0 0,1 1 0,0 0 1,-3 2 65,0 0 23,-2 0 10,-1 2 1,1 0-1,1 0 1,0 1-1,0 1 1,0 0-1,1 1 1,-2 2-34,8-6 14,1-1 0,-1 1 0,1 1 1,0-1-1,1 1 0,-1-1 0,1 2 1,0-1-1,1 0 0,0 1 0,0-1 1,1 1-1,0 0 0,0 0 0,1 0 1,-1 3-15,2-7 32,0-1 1,0 1-1,0 0 1,1 0 0,-1 0-1,1 0 1,0-1 0,0 1-1,0 0 1,0-1-1,1 1 1,0-1 0,0 0-1,0 1 1,0-1-1,0 0 1,0 0 0,1 0-1,0 0 1,-1-1-1,1 1 1,0-1 0,0 1-1,0-1 1,1 0-1,-1 0 1,0-1 0,1 1-1,0-1 1,-1 0-1,1 0 1,0 0 0,-1 0-1,1 0 1,0-1-1,0 0 1,0 1 0,-1-2-1,1 1 1,0 0-1,0-1 1,0 0 0,-1 1-1,1-2 1,0 1-1,-1 0 1,1-1 0,-1 1-1,1-1 1,-1 0-1,0 0 1,0-1 0,1 0-33,5-4 81,-1-1 0,0 0 1,0-1-1,-1 0 0,0 0 0,0-1 1,-1 0-1,0 0 0,-1-1 1,2-6-82,2-4 54,-2-1 0,0 0 0,-1 0 0,2-24-54,-4-4 999,-2 0 0,-2 0 0,-3-1 0,-2-1-999,2 10 729,3 30-567,4 9-194,-3 4 11,0 0 0,0-1 1,0 1-1,0 0 1,0 0-1,0 0 1,0 0-1,0 0 1,-1 1-1,1-1 0,0 0 1,0 1 20,114 183-646,-46-79-436,-36-56-4011,29 34 5093,-9-19-3648</inkml:trace>
  <inkml:trace contextRef="#ctx0" brushRef="#br2" timeOffset="207010.17">10331 6964 7808,'-1'4'273,"-1"-1"0,1 0 0,0 1 1,1-1-1,-1 1 0,1 0 0,-1-1 0,1 1 0,0-1 1,0 1-1,1 0 0,-1-1 0,1 1 0,-1-1 1,1 1-1,1 1-273,2 8-154,1 0 0,0 0 0,5 8 154,-5-12-28,0 0 0,0-1 0,1 0 0,0 0 0,1 0 0,-1-1 0,2 0 0,-1 0 0,1-1 0,0 0 0,0 0 0,1-1 0,0 0 28,-3-2-4,0 0 0,1 0 0,-1-1 0,1 0 0,0 0-1,0 0 1,0-1 0,0 0 0,0-1 0,0 0 0,0 0-1,0 0 1,0-1 0,-1 1 0,1-2 0,0 1 0,0-1-1,0 0 1,0-1 4,0 0 105,-1 0 0,1-1 0,-1 0 0,0 0 0,-1 0 0,1-1 0,-1 0 0,1 0 0,-1-1-1,-1 1 1,1-1 0,-1 0 0,0 0 0,-1 0 0,1-1-105,5-12 285,0-1 0,-2 1 1,0-2-1,1-9-285,-8 29-10,0 1 0,0 0 0,0 0 0,0 0 0,0-1 0,0 1 0,0 0 1,0 0-1,0-1 0,0 1 0,0 0 0,0 0 0,1 0 0,-1-1 0,0 1 0,0 0 0,0 0 0,0 0 0,0 0 0,1-1 1,-1 1-1,0 0 0,0 0 0,0 0 0,1 0 0,-1 0 0,0 0 0,0-1 0,0 1 0,1 0 0,-1 0 0,0 0 0,0 0 1,1 0 9,5 6-274,6 17-103,-11-19 314,22 44-176,70 168-122,-80-180 367,-1 0 0,-3 0 0,0 1 0,-3 0 0,0 7-6,-5-31 43,-1 1 0,0 0 0,-1-1 1,0 1-1,-1-1 0,0 1 1,-1-1-1,-1 0 0,0 0 0,-1 0 1,-1-1-1,1 1 0,-3 0-43,2-3 142,0 0 0,-1-1-1,-1 0 1,0 0 0,0-1-1,0 1 1,-1-2 0,-1 0-1,1 0 1,-1 0 0,0-1-1,0-1 1,-1 0 0,0 0 0,-3 0-142,-13 3 150,-1-1 1,-1-1 0,1-2 0,-1-1 0,0-1 0,1-2 0,-1 0 0,0-2 0,0-2 0,-11-2-151,29 4-317,0-1 0,0 0 0,0-1 0,0 0 0,1 0 0,-1-1 0,1-1 317,6 4-344,1 0 0,0 0-1,0 0 1,1 0 0,-1-1-1,0 1 1,1-1 0,-1 1-1,1-1 1,0 0 0,0 0-1,0 0 1,0 0 0,1-1-1,-1 1 1,1 0 0,0-1-1,0 1 1,0-1-1,0 1 1,1-1 0,-1 1-1,1-4 345,1-4-1267,0 0-1,1 0 1,2-3 1267</inkml:trace>
  <inkml:trace contextRef="#ctx0" brushRef="#br2" timeOffset="207639.17">11412 7166 7168,'0'0'177,"1"1"0,-1 0 0,1-1 1,-1 1-1,1-1 0,-1 1 0,1-1 0,-1 1 1,1-1-1,-1 1 0,1-1 0,0 1 1,-1-1-1,1 0 0,0 1 0,-1-1 0,2 0-177,2 2 262,13 13-266,0 0-1,-1 2 1,0-1-1,-1 2 0,-1 0 1,7 13 4,32 39 843,-56-74-637,1 0 0,-1 0 0,1 0 0,0 0-1,1-1 1,-1 1 0,1 0 0,-1-1 0,1 1-1,0-1 1,1 0 0,-1 1 0,1-1 0,0 1-1,0-1 1,1 0 0,0-1-206,0-2-49,0-1 1,1 1-1,0-1 0,1 1 1,0-1-1,0 1 0,1 0 1,4-7 48,-4 8-50,1 0 0,0 1 0,0 0 1,1 0-1,0 0 0,0 0 0,0 1 1,0 0-1,1 0 0,0 1 0,0 0 1,0 0-1,1 1 0,-1-1 0,1 2 1,0-1-1,0 1 0,7-1 50,-4 2-3,0 0 1,-1 0-1,1 1 0,0 1 1,-1 0-1,1 0 0,-1 1 0,1 1 1,-1-1-1,0 2 0,0-1 1,0 1-1,0 1 0,2 2 3,7 5 22,0 1-1,-2 1 0,1 1 1,-1 0-1,-1 2 0,-1-1 1,2 6-22,-8-8 1315,-9-13 500,-3-9-663,0-2-788,1-1 0,0 1 0,0-1 0,1 1-1,0-1 1,1-8-364,0 14-10,1 1-1,-1-1 1,1 1-1,0 0 1,0-1-1,0 1 1,1 0 0,-1 0-1,1-1 1,0 1-1,0 1 1,1-1-1,-1 0 1,1 0-1,0 1 1,0 0-1,2-2 11,-3 3-18,1 0 0,0 0-1,-1 1 1,1-1 0,0 1 0,0 0-1,0 0 1,0 0 0,1 0-1,-1 1 1,0-1 0,0 1 0,0 0-1,0 0 1,1 0 0,-1 0-1,0 0 1,0 1 0,0-1-1,0 1 1,2 1 18,6 1 8,1 1-1,-2 0 1,1 1-1,0 1 1,0 0-8,11 8-329,0 2 0,0 0 1,-2 2-1,3 3 329,34 28-4498,-53-45 3684,1-1 1,-1 1 0,1-1-1,0 0 1,0-1 0,0 1-1,0-1 1,0 0 0,0 0-1,1-1 1,-1 0 0,2 1 813,14-4-2480</inkml:trace>
  <inkml:trace contextRef="#ctx0" brushRef="#br2" timeOffset="207973.91">12508 7073 7296,'0'0'2914,"0"6"-2420,1-1-369,0 0 1,-1 0 0,1 1 0,1-1 0,-1 0-1,1 0 1,0 0 0,3 4-126,2 4 46,0 0 0,7 8-46,-3-7 147,1 0-1,1-1 0,0 0 0,1-1 1,0-1-1,0 0 0,2-1 1,-1 0-1,1-1 0,0-1 0,1-1 1,0 0-1,0-1 0,11 2-146,-22-7 206,-1 0-1,0 0 1,1 0-1,-1-1 1,1 0-1,-1 0 1,0 0-1,1-1 1,-1 0-1,0 0 1,1 0-1,4-2-205,-7 1 170,0 1 0,0-1 0,0 1 0,0-1 0,0 0 0,-1 0 0,1 0 1,-1-1-1,1 1 0,-1 0 0,0-1 0,0 0 0,0 0 0,0 1 0,0-1 0,-1 0 0,0 0 0,1-1 0,-1 1 0,0 0 0,0-2-170,1-2 5,-1 0-1,0-1 0,-1 1 0,1 0 0,-1-1 0,-1 1 0,1-1 1,-2 1-1,1 0 0,-1-1 0,0 1 0,-1-4-4,-6-12-2302,-1 1 0,-1 1 0,-4-5 2302,-1-2-4765,12 15 1006,8 3 980</inkml:trace>
  <inkml:trace contextRef="#ctx0" brushRef="#br2" timeOffset="208355.3">13241 6922 6528,'-9'-2'558,"1"-1"0,-1 1 0,1 1 0,-1 0 0,0 0 0,0 1 0,-7 0-558,12 0-11,-1 0 1,1 0-1,-1 1 1,1 0-1,-1 0 1,1 0 0,-1 1-1,1-1 1,0 1-1,0 0 1,0 0-1,0 0 1,0 1-1,0 0 1,-3 2 10,6-4-8,1 0 0,-1 0-1,0 0 1,1 0 0,-1 0 0,1 0 0,-1 0-1,1 0 1,0 0 0,-1 0 0,1 0-1,0 0 1,0 1 0,0-1 0,0 0 0,0 0-1,0 0 1,0 0 0,0 0 0,0 0 0,0 1-1,1-1 1,-1 0 0,0 0 0,1 0-1,-1 0 1,1 0 0,-1 0 0,1 0 0,-1 0-1,1 0 1,0-1 0,0 2 8,4 3-7,0 1-1,0 0 1,1-1-1,4 3 8,-4-2 40,15 12 158,0 2 1,8 11-199,-24-25 156,0 0 1,0 1-1,-1 0 0,0 0 1,0 0-1,0 0 1,-1 1-1,0-1 0,0 1 1,-1 0-1,0 0-156,-2-4 64,1 0 1,-1-1-1,0 1 1,-1-1-1,1 1 1,-1 0-1,1-1 0,-1 1 1,0-1-1,-1 1 1,1-1-1,0 0 1,-2 2-65,2-3-135,1-1 0,-1 1 0,0-1 1,0 1-1,0-1 0,0 0 0,0 0 1,-1 1-1,1-1 0,0 0 0,0 0 1,-1 0-1,1 0 0,-1 0 0,1-1 0,-1 1 1,1 0-1,-1-1 0,1 1 0,-1-1 1,0 1-1,1-1 0,-1 0 0,0 0 1,1 0-1,-1 0 0,0 0 0,1 0 0,-1 0 1,0-1 134,1 1-214,0 0 0,0-1 0,0 1 1,-1-1-1,1 1 0,0-1 0,0 0 1,0 1-1,0-1 0,0 0 0,1 0 0,-1 0 1,0 0-1,0 0 0,0 0 0,1 0 1,-1 0-1,1 0 0,-1 0 0,0 0 1,1 0-1,0 0 0,-1-1 0,1 0 214,-6-25-2261</inkml:trace>
  <inkml:trace contextRef="#ctx0" brushRef="#br2" timeOffset="208705.3">13417 6657 6144,'0'8'2272,"5"10"-1760,7 9-160,-5-11-160,4 5-64,1 6 64,3 1-64,3 8-96,0 0 0,-1 7-32,2 2 64,-5-3-736,-2-3-256,-3-7-1664</inkml:trace>
  <inkml:trace contextRef="#ctx0" brushRef="#br2" timeOffset="208706.3">13390 6993 8320,'9'0'3072,"12"5"-2400,23-1-32,-17 1-224,26 3-576,19-3-128,15-2-1632,14-3-672,12-3-352,9-5-64</inkml:trace>
  <inkml:trace contextRef="#ctx0" brushRef="#br2" timeOffset="209072.1">14801 6663 7040,'1'5'400,"-1"0"0,1 1 0,0-1 0,1 0 0,-1 1 1,1-1-1,0 0 0,0 0 0,1 0 0,0 0-400,7 12-56,1-1 0,1 2 56,-8-13 137,69 85-73,-1-1 48,-28-25 811,-43-65-746,-1-1 0,1 1 0,-1 0 0,1-1 0,-1 1 0,1-1 0,-1 1 0,0-1 1,1 1-1,-1-1-177,1-3 20,0 1 1,0-1-1,1 1 1,-1-1 0,1 1-1,1 0 1,-1 0 0,0 0-1,1 0 1,0 0-1,0 0 1,0 1 0,0 0-1,1-1 1,-1 1 0,1 0-1,0 1 1,0-1-1,0 1 1,4-2-21,4-3-86,1 1 1,1 1-1,-1 1 0,1-1 1,-1 2-1,7-1 86,0 1-44,1 1-1,-1 0 1,6 2 44,-18 0 29,1 0-1,0 1 1,0 0 0,-1 1-1,1-1 1,-1 2 0,1-1-1,6 5-28,-14-7 5,0 0 0,0 0 0,-1 1 0,1-1 0,0 1 0,-1-1 0,1 1-1,0-1 1,-1 1 0,1-1 0,0 1 0,-1-1 0,1 1 0,-1 0 0,1-1 0,-1 1 0,0 0-1,1 0 1,-1-1 0,1 2-5,-1-2 9,0 1-1,0 0 0,-1-1 0,1 1 1,0-1-1,0 1 0,0 0 1,0-1-1,-1 1 0,1-1 0,0 1 1,-1-1-1,1 1 0,0-1 1,-1 1-1,1-1 0,0 0 0,-1 1 1,1-1-1,-1 1 0,0-1-8,-3 3 48,-1 0 0,0 0 0,0-1 0,0 0 0,-3 2-48,-30 9-3045,-22 4 3045,46-13-716,0-1 1,0-1-1,-1 0 1,1-2-1,-1 1 1,-2-2 715,-2-1-2560</inkml:trace>
  <inkml:trace contextRef="#ctx0" brushRef="#br2" timeOffset="209421.84">15374 6887 6016,'9'1'909,"1"0"0,-1 0 0,0 1 0,0 1 0,6 1-909,32 8 2116,-26-9-1849,1-1-1,0-1 1,0-1-1,0-1 1,-1-1-267,-11 1 43,-1 0 0,1-1 0,-1 0 0,0-1 1,0 0-1,0 0 0,0-1 0,-1 0 0,1-1 0,-1 0 0,0 0 1,6-5-44,-13 8-13,1 1 1,-1 0 0,1-1 0,-1 1 0,0-1 0,1 1 0,-1-1 0,0 0 0,0 1 0,0-1 0,0 0 0,-1 0 0,1 0 0,0 0 0,-1 0 0,1 0 0,-1 0-1,0 0 1,0 0 0,1 0 0,-1 0 0,-1 0 0,1 0 0,0 0 0,0 0 0,-1 0 12,0 0-29,0-1 1,0 1-1,0-1 0,-1 1 1,1 0-1,-1 0 0,0 0 0,1 0 1,-1 0-1,0 0 0,0 0 1,0 1-1,0-1 0,-1 0 1,1 1-1,0 0 0,-1 0 1,1 0-1,-3-1 29,0 0-22,-1 0 1,0 1-1,0 0 0,-1 0 1,1 1-1,0-1 1,0 1-1,0 1 0,0-1 1,0 1-1,0 0 1,0 0-1,0 1 0,0 0 1,0 0-1,0 0 1,0 1 21,3-2-7,0 1 1,1-1 0,-1 1 0,1 0 0,-1-1 0,1 1 0,0 0 0,0 1 0,-1-1-1,2 0 1,-1 0 0,0 1 0,0 0 0,1-1 0,-1 1 0,1 0 0,0-1 0,0 1-1,0 0 1,0 0 0,0 0 0,1 0 0,-1 0 0,1 0 0,0 0 0,0 0 0,0 0-1,0 0 1,1 0 0,-1 0 0,1 0 0,0 0 0,0 0 0,0 0 0,0 1 6,3 5-32,1-1 0,-1 0 1,1 0-1,0 0 0,1-1 1,0 0-1,0 0 0,1 0 0,-1-1 1,1 0-1,1 0 0,-1-1 1,1 0-1,8 4 32,4 1-597,2 0 0,-1-1 0,1-1 0,1-1-1,11 2 598,-1-2-1968,0-2 0,18 1 1968,76-3-3386</inkml:trace>
  <inkml:trace contextRef="#ctx0" brushRef="#br2" timeOffset="210024.56">17545 6914 7552,'22'-18'3748,"-3"4"-3998,-13 10 101,10-11 29,-15 14 116,-1 1 0,1 0-1,-1 0 1,0-1 0,1 1 0,-1-1 0,0 1 0,1 0 0,-1-1 0,0 1 0,1-1 0,-1 1 0,0-1 0,0 1 0,0-1 0,0 1 0,1-1 0,-1 1 0,0-1 0,0 1 0,0-1 0,0 1 0,0-1 0,0 1 0,0-1 0,0 1 0,0-1 0,-1 1 0,1-1 0,0 1 0,0-1 4,-1 1-23,1-1 1,-1 1 0,0 0 0,1-1-1,-1 1 1,0 0 0,1 0 0,-1 0-1,0-1 1,1 1 0,-1 0 0,0 0-1,0 0 1,1 0 0,-1 0-1,0 1 1,1-1 0,-1 0 0,0 0-1,1 0 1,-1 0 0,0 1 0,1-1-1,-1 0 1,0 1 22,-18 9-506,17-9 454,-23 15-593,0 0 0,-19 19 645,35-28-51,0 1 1,1 1-1,0 0 0,0 0 0,1 0 1,1 1-1,-1 0 0,-2 7 51,9-17 28,-1 1 0,1 0 0,-1 0 0,1-1 0,0 1 0,0 0 0,-1 0 0,1 0 0,0-1 0,0 1 0,0 0 0,0 0 0,0 0 0,0 0 0,0-1 0,0 1 0,0 0 0,1 0-28,-1 0 40,0-1-1,0 0 1,1 1-1,-1-1 1,0 0 0,1 1-1,-1-1 1,0 0-1,1 0 1,-1 1 0,0-1-1,1 0 1,-1 0-1,1 0 1,-1 0 0,0 1-1,1-1 1,-1 0-1,1 0 1,-1 0 0,1 0-1,-1 0 1,0 0-1,1 0 1,-1 0-40,3-1 180,0 1-1,-1-1 1,1 1 0,-1-1-1,1 0 1,-1 0 0,1 0-1,-1 0 1,1 0 0,-1-1-180,6-4 546,0-1 0,0 0 0,0-1 0,1-2-546,-1 1 888,1 0 0,0 1 0,1-1-888,-9 9 15,0-1 0,0 1 1,0-1-1,0 1 1,0 0-1,0-1 1,0 1-1,0 0 1,0 0-1,0 0 1,0 0-1,0 0 1,1 0-1,-1 0 1,0 0-1,0 0 1,0 0-1,0 1 1,0-1-1,0 0 1,0 1-1,0-1 0,0 1 1,-1-1-1,1 1 1,0-1-1,0 1 1,0 0-1,0 0-15,5 4-119,0 0-1,0 1 0,4 5 120,-1-1-9,7 6-133,0 0 0,14 8 142,-25-20-285,1 0-1,-1 0 1,1-1-1,0 1 1,1-2-1,-1 1 1,0 0-1,1-1 1,0-1-1,-1 1 1,3-1 285,-7 0-324,0-1 1,1 0 0,-1 0 0,0 0 0,1 0 0,-1-1 0,0 1-1,1-1 1,-1 1 0,0-1 0,0 0 0,0 0 0,0 0 0,0 0-1,0 0 1,0 0 0,0 0 0,0-1 0,0 1 0,0-1 0,-1 0 0,2 0 322,-1-2-663,0 1-1,0-1 1,0 0-1,-1 1 1,2-4 664</inkml:trace>
  <inkml:trace contextRef="#ctx0" brushRef="#br2" timeOffset="210373.87">17506 6501 8448,'-2'21'3232,"4"8"-2496,5 19-224,-2-22-256,7 8-192,3 11 96,3-2 0,3 2 0,0 1-96,2-2-416,1 1-64,0-8-928,-6-10-416,-3-9-768,0-10-992,-6-16 1280</inkml:trace>
  <inkml:trace contextRef="#ctx0" brushRef="#br2" timeOffset="210755.19">17771 6384 8064,'-5'0'2976,"7"3"-2304,-2 11 96,3-5-160,3 8-192,4 9 64,4 11-128,7 11 32,3 5-224,6 2-96,0 3-32,3-5 32,-1-2 96,1-1-480,0-2-256,-4-5-1216,1-9-512,0-13-1120</inkml:trace>
  <inkml:trace contextRef="#ctx0" brushRef="#br2" timeOffset="211122.77">18561 6789 8448,'8'-4'3741,"6"2"-3562,-7 1 82,32-7-50,1 3-1,-1 0 1,1 3 0,0 1-1,0 2 1,31 6-211,-68-7-10,-1 0 0,1 1 0,-1-1 0,1 1 0,-1 0 0,1 0 0,-1 0 0,0 0 0,1 0 1,-1 0-1,0 1 0,0-1 0,0 1 0,0-1 0,1 2 10,-2-2-30,0 1 1,0-1-1,-1 1 1,1 0-1,0-1 1,-1 1 0,1 0-1,-1-1 1,1 1-1,-1 0 1,0 0-1,0 0 1,0-1-1,0 1 1,0 0-1,0 0 1,0 0-1,0-1 1,-1 1-1,1 0 1,-1 1 29,-5 17 3,2-6 5,0 1-1,1-1 0,1 1 1,0 0-1,0 12-7,2-23 4,0-1-1,1 1 0,-1 0 1,1-1-1,0 1 1,-1-1-1,2 1 0,-1-1 1,0 1-1,1-1 0,-1 0 1,1 0-1,0 1 1,0-1-1,1-1 0,-1 1 1,0 0-1,1 0 0,0-1 1,-1 0-1,1 1 0,0-1 1,0 0-1,1-1 1,-1 1-1,1 0-3,2 0-168,1 1 0,-1-1-1,1-1 1,0 1 0,0-1 0,-1 0 0,1-1-1,0 0 1,0 0 0,1 0 168,7-2-849,1 0 0,-1-1 1,-1 0-1,1-1 849,30-11-2736</inkml:trace>
  <inkml:trace contextRef="#ctx0" brushRef="#br2" timeOffset="211489.67">19285 6829 4608,'0'0'161,"0"1"0,1-1 0,-1 1 0,0 0 0,0-1 0,1 1 0,-1-1 0,0 1 0,1-1 0,-1 1 0,1-1 1,-1 0-1,1 1 0,-1-1 0,1 1 0,-1-1 0,1 0 0,-1 0 0,1 1 0,-1-1 0,1 0 0,-1 0 0,1 1 0,0-1 0,-1 0 0,1 0 0,-1 0 0,1 0 0,0 0 1,-1 0-1,1 0 0,-1 0 0,1 0-161,22-2 1229,-14 1-1019,0-2 0,0 1 0,0-1 0,-1-1 1,1 0-1,-1 0 0,0 0 0,0-1 0,0 0 1,-1-1-1,5-3-210,-9 6 77,0 0 1,-1 0-1,1 0 1,-1 0-1,1-1 1,-1 1-1,0-1 1,0 1-1,0-1 1,-1 0-1,1 0 1,-1-1-78,0 1 44,-1 1 0,1 0 0,-1 0 1,0-1-1,0 1 0,-1 0 0,1 0 1,-1 0-1,1-1 0,-1 1 1,0 0-1,0 0 0,0 0 0,-1 0 1,1 0-1,-1 0 0,0 0-44,1 2-10,0-1 0,0 1-1,0-1 1,0 1 0,0 0 0,0 0-1,0-1 1,0 1 0,-1 0 0,1 0-1,-1 0 1,1 1 0,0-1-1,-1 0 1,0 0 0,1 1 0,-1-1-1,1 1 1,-1-1 0,0 1 0,1 0-1,-1 0 1,0 0 0,1-1-1,-1 2 1,-1-1 10,0 0-35,1 1 0,0 0-1,0-1 1,-1 1 0,1 0 0,0 0 0,0 0-1,0 1 1,0-1 0,0 0 0,0 1-1,0-1 1,1 1 0,-1 0 0,0 0-1,1-1 1,0 1 0,-2 2 35,-1 3-2,0 1-1,1 0 1,0 0 0,0 0 0,1 0-1,-1 0 1,2 1 0,-1-1 0,1 0-1,1 1 1,0-1 0,0 1 0,0 0-1,1-1 1,0 0 0,1 1 0,0-1-1,1 4 3,0-4 61,0 1 1,1 0-1,0-1 0,0 1 0,1-1 1,0-1-1,0 1 0,1 0 0,0-1 0,0 0 1,1-1-1,0 0 0,0 0 0,0 0 0,1-1 1,5 4-62,-8-7-60,1 1 0,-1-1 1,1 0-1,-1-1 1,1 1-1,0-1 1,0 0-1,-1-1 0,1 1 1,0-1-1,0 0 1,0-1-1,0 1 1,-1-1-1,1 0 0,0-1 1,-1 1-1,1-1 1,-1 0-1,1-1 1,-1 1-1,0-1 0,0 0 1,2-2 59,0 0-192,1 0-1,-1-1 1,-1 0 0,1 0-1,-1-1 1,0 0 0,-1 0-1,0-1 1,0 1 0,0-1-1,-1 0 1,0 0 0,0-1-1,-1 1 1,0-4 192,13-80 421,-16 92-434,0-1 0,0 1 0,0 0 0,0-1 0,0 1 0,0 0 0,0-1 0,0 1 0,0 0 0,0 0 0,1-1 0,-1 1 0,0 0 0,0-1 0,0 1 0,0 0-1,1 0 1,-1-1 0,0 1 0,0 0 0,0 0 0,1 0 0,-1-1 0,0 1 0,1 0 0,-1 0 0,0 0 0,0 0 0,1 0 0,-1-1 0,0 1 0,1 0 0,-1 0 0,0 0 0,1 0 0,-1 0-1,0 0 1,1 0 0,-1 0 0,0 0 0,0 0 0,1 0 0,-1 0 0,0 1 0,1-1 0,-1 0 0,0 0 0,1 0 0,-1 0 0,0 0 0,0 1 0,1-1 0,-1 0 0,0 0 0,0 0 0,1 1-1,-1-1 1,0 0 0,0 0 0,0 1 0,0-1 0,1 0 0,-1 1 13,17 19-301,-15-16 288,15 18 103,-1 2-1,13 23-89,-25-38 991,1 1 0,-1 0 0,0 4-991,-8-18 4203,-6-13-2635,5 7-1283,2 0 1,-1 0 0,1 0 0,0-1-1,1 1 1,1-1 0,0 0-1,0-9-285,1 15-322,0-1-1,0 1 1,1 0-1,0-1 1,0 1-1,1 0 1,-1 0-1,1 0 1,0 0-1,1 0 1,-1 0-1,1 1 1,0-1-1,0 1 0,0-1 1,1 1-1,-1 0 1,4-2 322,2-2-1266,1 1-1,0 0 1,0 1 0,0 0-1,1 1 1,0 0 0,0 0-1,0 1 1,10-2 1266,8-2-2432</inkml:trace>
  <inkml:trace contextRef="#ctx0" brushRef="#br2" timeOffset="211888.73">20113 6612 4736,'1'4'372,"0"-1"0,0 1 0,-1 0 1,1 0-1,-1-1 0,1 1 0,-1 0 1,-1 0-1,1 0 0,0-1 0,-1 1 0,0 2-372,-1 14 168,2-9-105,0 0-1,1 0 0,0 0 0,1-1 0,0 1 0,1-1 0,0 1 0,5 8-62,-5-11 122,2-1 0,-1 0-1,0 0 1,1 0 0,1-1 0,-1 0-1,1 0 1,0 0 0,0-1-1,1 1 1,-1-1 0,1-1-122,6 4 243,1 0 1,-1-1 0,1-1 0,0 0-1,1-1 1,11 2-244,-18-5 206,0 0 1,0-1-1,0 0 0,0 0 0,1-1 1,-1 0-1,0 0 0,0-1 0,0 0 1,0-1-1,0 0 0,0 0 1,5-2-207,-10 3 81,-1-1 0,1 1 0,0-1 0,-1 0 1,1 1-1,-1-1 0,0 0 0,0 0 1,0-1-1,0 1 0,0 0 0,0-1 0,0 1 1,-1-1-1,1 0 0,-1 1 0,0-1 1,0 0-1,0 0 0,0 0 0,0 0 1,-1 0-1,0 0 0,1 0 0,-1 0 0,0 0 1,0 0-1,0 0 0,-1-3-81,0 0-89,-1-1 0,1 0-1,-1 1 1,-1-1 0,1 1-1,-1-1 1,0 1 0,0 0-1,-1 1 1,0-1 0,0 0-1,0 1 1,-1-1 89,-10-7-901,-1 0 0,1 2-1,-2-1 1,0 2 0,0 0-1,-1 1 1,-8-2 901,-73-32-3861</inkml:trace>
  <inkml:trace contextRef="#ctx0" brushRef="#br2" timeOffset="214402.81">21859 6691 8064,'-4'-5'345,"0"1"0,1-1 1,-1 1-1,-1-1 1,1 1-1,-1 1 0,1-1 1,-1 0-1,0 1 0,-1 0 1,1 1-1,0-1 0,-1 1 1,0 0-1,-3-1-345,-3 0-34,-1 0 0,0 1 0,0 1 0,0 0 0,0 1 0,-9 1 34,11-1-51,-5 1-62,0 0-1,-6 2 114,19-2-131,-1-1 0,1 1 0,-1 0 0,1 0 0,0 1 0,-1-1 0,1 1-1,0 0 1,0-1 0,0 1 0,0 1 0,-3 1 131,6-3-53,-1-1 1,1 1-1,-1-1 1,1 1-1,-1 0 0,1-1 1,0 1-1,0 0 1,-1-1-1,1 1 0,0 0 1,0 0-1,-1-1 1,1 1-1,0 0 0,0 0 1,0-1-1,0 1 1,0 0-1,0 0 0,1-1 1,-1 2 52,0-1-61,1 1 0,0 0 0,0 0 1,-1 0-1,1-1 0,0 1 0,1 0 0,-1-1 1,1 1 60,2 3-50,0-1 1,1 1-1,0-1 1,0 0-1,3 1 50,36 21 578,21 8-578,-29-16 618,0 2 0,-2 1 0,1 2-618,-31-20 139,0 0 0,-1 0-1,0 0 1,0 1 0,0-1 0,0 1 0,0-1-1,-1 1 1,0 0 0,0 0 0,2 4-139,-3-6 33,-1 0 1,1-1 0,-1 1-1,1 0 1,-1 0-1,0 0 1,0 0 0,0 0-1,0 0 1,0 0-1,0 0 1,-1-1 0,1 1-1,0 0 1,-1 0-1,0 0 1,1 0 0,-1-1-1,0 1 1,0 0-1,0-1 1,0 1 0,0-1-1,0 1 1,-1-1-1,1 1 1,0-1 0,-1 0-1,0 1-33,-1 0-294,0 0 1,-1 0-1,0 0 0,1 0 0,-1-1 0,0 1 0,1-1 1,-1 0-1,0 0 0,0-1 0,0 1 0,0-1 0,0 0 1,0 0-1,0 0 0,0 0 0,0-1 0,0 0 0,0 1 1,0-1-1,-1-1 294,-16-10-2752</inkml:trace>
  <inkml:trace contextRef="#ctx0" brushRef="#br2" timeOffset="-214723.86">21936 6514 8320,'3'24'3072,"6"5"-2400,5 14-160,-5-20-288,3 9-224,3 7 0,0-1 64,0 1 32,3-1-32,-3-4-832,-4-5-352,-1-5-2112,-13-3-1024,-9-8 2080</inkml:trace>
  <inkml:trace contextRef="#ctx0" brushRef="#br2" timeOffset="-214373.54">21736 6816 9216,'3'-2'505,"0"0"1,0 0 0,0 1-1,0-1 1,0 1-1,0 0 1,0 0 0,0 0-1,1 1 1,-1-1-506,36-3-397,-21 3 607,9-1-227,1 1 0,-1 1-1,1 1 1,-1 2 0,0 1 0,0 1 0,0 1 0,1 1 17,-12-1-2,0 0 1,0 0 0,0 2-1,-1 0 1,0 0 0,0 2-1,-1 0 1,0 0 0,-1 1-1,0 1 1,-1 0 0,-1 1-1,4 5 2,-9-10 67,24 29 501,-30-40-88,0 0 0,0 0 0,0 0 0,1 0 0,-1 0 0,1 0 0,0 1 0,1-3-480,1-3 212,1 1 0,0-1 0,0 1 1,1 1-1,0-1 0,0 0 0,4-3-212,13-11-1175,11-9 1175,-18 17-1201,2-1-7337,17-11 8538,-16 13-3408</inkml:trace>
  <inkml:trace contextRef="#ctx0" brushRef="#br2" timeOffset="-214006.72">22624 6821 4736,'8'19'1824,"1"-6"-1408,3 2 576,-3-4 192,3 0 32,4 5 128,-2 0-672,4 5-224,3 0-288,-3 0-544,-3-2-224</inkml:trace>
  <inkml:trace contextRef="#ctx0" brushRef="#br2" timeOffset="-214005.72">22636 6567 9984,'-6'-6'3680,"8"6"-2848,2 4-2304,1-2-1216,4 1-992,10 1-160</inkml:trace>
  <inkml:trace contextRef="#ctx0" brushRef="#br2" timeOffset="-208208.83">6256 8127 7680,'3'24'2880,"3"-1"-2240,6 14-160,-7-18-256,8 10-224,2 14 64,3 6-32,2 2-32,4 2 32,-4-3-544,1-2-128,0-9-1600,-5-7-1600,-14-5 1088</inkml:trace>
  <inkml:trace contextRef="#ctx0" brushRef="#br2" timeOffset="-207858.35">5996 8550 6912,'3'2'429,"0"-1"-1,0 1 1,0-1 0,0 0 0,0 0-1,0 0 1,0-1-429,33 4-34,-27-4 139,10 0-201,1 0 0,-1-2 0,0 0 0,0-1 0,0-1 0,0-1 0,0-1 0,-1 0 0,0-1 0,0-1 0,-1-1 96,15-9-186,-1 0 1,-1-3-1,-1 0 0,-1-2 1,8-8 185,-16 11 1403,13-18-1403,-14 16 431,-17 26-450,-1 0-1,1 0 0,-1 0 1,0 1-1,0-1 0,0 3 20,0 1-47,1 2 4,24 100-41,-20-89 350,1 1 1,1-1-1,10 19-266,-18-40 13,0 0 0,0 0 1,0 0-1,1 0 0,-1 0 0,0 0 1,0 0-1,0 1 0,0-1 0,0 0 1,0 0-1,0 0 0,0 0 0,0 0 1,0 0-1,0 0 0,0 0 0,0 0 1,0 0-1,1 0 0,-1 0 0,0 1 1,0-1-1,0 0 0,0 0 0,0 0 0,0 0 1,0 0-1,0 0 0,0 0 0,1 0 1,-1 0-1,0 0 0,0 0 0,0 0 1,0 0-1,0 0 0,0 0 0,0 0 1,0 0-1,1 0 0,-1 0 0,0 0 1,0-1-1,0 1 0,0 0-13,4-6 208,2-15-344,-3 12 116,1-3-32,0 0 0,2 1 0,-1-1 0,2 1 0,-1 0 0,2 1 0,-1-1 52,-2 5 12,-1 1 1,1 0-1,0 0 1,0 0-1,1 0 1,-1 1-1,1 0 0,0 0 1,0 0-1,1 1 1,-1 0-1,1 0 1,3 0-13,-7 2 25,0 0 1,1 1-1,-1 0 1,0 0 0,0 0-1,0 0 1,0 0-1,1 1 1,-1-1-1,0 1 1,0 0 0,0 0-1,0 0 1,0 0-1,0 0 1,-1 1 0,1 0-1,0-1 1,-1 1-1,1 0 1,1 2-26,7 6-124,-1 0 1,-1 1-1,0 0 1,3 7 123,13 13-1595,-13-17-149,-1-3-640</inkml:trace>
  <inkml:trace contextRef="#ctx0" brushRef="#br2" timeOffset="-207474.26">7009 8386 4992,'0'3'154,"0"-1"0,1 1 0,-1-1 0,1 1 0,0-1 0,0 1 0,0-1 0,0 0 0,0 1 0,0-1 0,0 0 0,1 0 0,-1 0 0,1 0 0,0 0 0,-1 0 0,1 0 1,0-1-1,0 1 0,0-1 0,0 1 0,1-1 0,-1 0 0,0 0 0,1 0 0,-1 0 0,0 0 0,2 0-154,3 1 172,0 0 0,0-1 0,0 1-1,0-1 1,0-1 0,0 0 0,0 0 0,0 0 0,0-1 0,0 0-172,-2 0 120,0 0 0,0 0-1,0-1 1,0 0 0,-1 0 0,1 0 0,3-2-120,-6 2 40,0 1 0,0-1 0,0 1 0,0-1 0,0 0 0,0 0 0,0 0 0,-1 0 0,1 0 0,-1 0 0,0-1 1,1 1-1,-1 0 0,0-1 0,0-1-40,0 3-6,-1 0 0,0 0 0,0 0 0,0 1 0,0-1 0,1 0 0,-1 0 0,0 0 0,-1 0 0,1 0 0,0 0 1,0 1-1,0-1 0,0 0 0,-1 0 0,1 0 0,0 0 0,-1 1 0,1-1 0,-1 0 0,1 0 0,-1 1 0,1-1 0,-1 0 1,0 1-1,1-1 0,-1 0 0,0 1 0,1-1 0,-1 1 0,0-1 0,1 1 0,-1 0 0,0-1 0,0 1 0,0 0 1,0 0-1,1-1 0,-1 1 0,0 0 0,0 0 0,0 0 0,0 0 0,-1 0 6,0 0-25,-1-1 0,0 1 1,1 0-1,-1 1 0,0-1 0,1 0 0,-1 1 1,0 0-1,1-1 0,-1 1 0,1 0 0,-1 0 0,1 0 1,-2 2 24,1-1 31,1 0 1,-1 1 0,1 0 0,0-1 0,0 1-1,0 0 1,0 0 0,0 0 0,1 1 0,0-1-1,-1 0 1,1 1 0,0-1 0,0 0-1,1 1 1,-1-1 0,1 1 0,0 0 0,0-1-1,0 1 1,0-1 0,0 1 0,1-1 0,0 1-1,0-1 1,0 1 0,1 2-32,0 1 74,1-1 0,0 1 1,0-1-1,1 1 0,-1-1 1,1 0-1,1-1 0,-1 1 0,1-1 1,0 0-1,0 0 0,0 0 1,5 2-75,-4-3 53,1 0 0,-1 0 0,1-1 0,0 0 0,0 0 0,0-1 0,0 0 1,1 0-1,-1-1 0,1 0 0,-1 0 0,1-1 0,-1 0 0,1 0 0,-1-1 0,1 0 1,-1 0-1,1 0 0,-1-1 0,0 0 0,0-1 0,0 0 0,0 0 0,0 0 1,0-2-54,0 1 15,0 0 1,0 0 0,0 0-1,0 1 1,4-1-16,-8 3-28,1 0-1,-1 1 0,1-1 1,-1 1-1,1 0 1,-1 0-1,1 0 0,-1 1 1,1-1-1,-1 1 0,1 0 1,-1 0-1,3 1 29,30 12-145,32 18 145,-30-13-687,21 5 687,-58-23-221,0 0 0,0-1 0,1 1 0,-1-1 0,0 0 0,1 1 0,-1-1 0,0 0 0,1 0 0,-1 0 0,0 0 0,1 0 0,-1 0 0,1 0 0,-1 0-1,0-1 1,1 1 0,-1 0 0,1-1 221,-1 0-265,-1 0 0,1 0-1,0 0 1,-1 0-1,1 0 1,0 0 0,-1 0-1,0 0 1,1-1 0,-1 1-1,0 0 1,1 0-1,-1 0 1,0 0 0,0-1-1,0 1 1,0 0-1,0 0 1,0-1 0,0 1-1,-1 0 1,1 0 0,0 0 265,-6-29-2299</inkml:trace>
  <inkml:trace contextRef="#ctx0" brushRef="#br2" timeOffset="-207108.67">7450 8193 8704,'-8'2'3232,"10"1"-2496,-2 3-704,3-4-448,-3 3-672,3 1-224,3-2-608,0 2-256,3-1 64,3 1 0</inkml:trace>
  <inkml:trace contextRef="#ctx0" brushRef="#br2" timeOffset="-206758.22">7763 8410 3968,'40'41'2421,"-3"2"0,-1 1 1,6 13-2422,-42-57 120,1 1 0,0 0 1,-1 0-1,1 0 0,0 0 1,-1 0-1,1 0 0,-1 0 1,0 0-1,1 0 0,-1 0 1,0 0-1,0 0 0,1 0 1,-1 0-1,0 0 0,0 0-120,0 0 77,-1-1 0,1 0-1,0 0 1,-1 1 0,1-1-1,0 0 1,-1 0 0,1 0-1,0 0 1,-1 1-1,1-1 1,0 0 0,-1 0-1,1 0 1,0 0 0,-1 0-1,1 0 1,0 0 0,-1 0-1,1 0 1,-1 0 0,1 0-1,0 0 1,-1 0 0,1 0-1,0 0 1,-1-1-1,1 1 1,0 0 0,-1 0-77,-5-2 656,0-1 0,-1 0 1,1 0-1,-4-3-656,7 4 139,0 0-1,-1-1 1,1 0 0,0 0-1,0 0 1,1 0 0,-1 0-1,0 0 1,1-1-1,0 1 1,0-1 0,0 1-1,0-1 1,1 0 0,-1 0-1,1 0 1,0 0 0,0 0-1,1 0 1,-1 0-1,1 0 1,0 0 0,0-1-1,0-1-138,1 0-151,0 1-1,0-1 0,0 1 1,0 0-1,1-1 0,0 1 1,1 0-1,-1 0 0,1 0 1,0 0-1,0 1 0,0-1 1,0 1-1,1 0 0,0 0 1,0 0-1,0 0 0,4-2 152,5-2-1195,1 0-1,0 0 0,0 2 1,1 0-1,12-4 1196,43-11-4277</inkml:trace>
  <inkml:trace contextRef="#ctx0" brushRef="#br2" timeOffset="-206374.76">9350 8102 8704,'9'14'3328,"1"2"-2592,4 5-192,-5-8-288,7 8-128,4 6 160,7 10-224,6 8-32,5 6-32,-2-2-96,3-4 0,-3-5-1696,0-10-736,2-12-768</inkml:trace>
  <inkml:trace contextRef="#ctx0" brushRef="#br2" timeOffset="-205552.12">9750 8338 6912,'0'1'135,"0"0"1,0 0 0,0-1-1,0 1 1,1 0 0,-1 0-1,0 0 1,0 0 0,1 0-1,-1-1 1,1 1 0,-1 0-1,0 0 1,1-1 0,0 1-1,-1 0 1,1-1 0,-1 1-1,1 0 1,0-1-1,-1 1 1,1-1 0,0 1-136,2 0 83,-1 0 0,1 0 0,-1 0-1,1 0 1,-1 0 0,1-1 0,0 1 0,1-1-83,5 1 17,0-1 0,-1 0 0,1 0-1,7-2-16,-4-1 60,0 1 0,-1-1 0,1-1 0,-1 0 0,0-1 0,5-3-60,-11 6-40,0 0 1,-1-1-1,0 0 0,1 0 1,-1-1-1,0 1 1,-1-1-1,1 0 0,-1 0 1,1 0-1,-1 0 1,0 0-1,-1-1 0,1 1 1,1-6 39,-3 9-23,-1-1 1,1 1 0,-1 0 0,0-1-1,1 1 1,-1 0 0,0-1 0,0 1 0,0-1-1,0 1 1,0-1 0,0 1 0,-1 0-1,1-1 1,0 1 0,-1 0 0,1-1-1,-1 1 1,1 0 0,-1-1 0,0 1-1,0 0 1,1 0 0,-1 0 0,0 0 0,0 0-1,0 0 1,0 0 0,0 0 0,0 0-1,-1 0 1,1 0 0,0 1 0,0-1-1,-1 0 1,1 1 0,0-1 0,-1 1-1,1 0 1,-2-1 22,-1 0-14,-1 0 0,1 0-1,-1 0 1,0 1 0,1 0-1,-1 0 1,0 0 0,1 1-1,-1-1 1,0 1 0,1 0-1,-2 0 15,3 1 46,0-1 0,0 0 0,-1 1-1,1-1 1,0 1 0,0 0 0,0 0-1,1 0 1,-1 1 0,0-1 0,1 1-1,0-1 1,-1 1 0,1 0 0,0 0-46,1 0 27,0-1 0,0 0 0,0 1 0,0-1 0,0 1 0,1-1 0,-1 1 0,1 0 0,0-1 0,0 1 0,0-1 0,0 1 0,0 0 0,0-1 0,1 1 0,-1-1 0,1 1 0,0-1 0,0 1 0,0-1 0,0 1-27,2 3 47,1 0 1,-1 0-1,2 0 1,-1-1-1,0 1 1,1-1 0,0 0-1,0-1 1,1 1-1,-1-1 1,1 0-1,0 0 1,1 0-48,5 2 47,0 0 0,0-1 0,0 0 1,0-1-1,1 0 0,7 1-47,-9-4-55,0 1 1,0-2-1,0 1 1,0-1-1,0-1 1,0 0-1,0-1 1,0 0-1,0 0 0,5-3 55,-9 3-241,0-1-1,0 0 0,0 0 1,0-1-1,-1 0 0,0 0 1,1 0-1,-1-1 0,-1 0 1,1 0-1,-1-1 0,0 1 1,0-1-1,0 0 0,1-4 242,-3 4-134,-1 0-1,0 0 0,0 0 0,0 0 0,-1 0 1,0-1-1,0 1 0,-1 0 0,0-1 1,0 1-1,0-5 135,-1-2 122,31 47 774,-2 9-386,-3 1 0,3 9-510,-20-38 415,-8-14-220,1 1-1,0-1 1,0 1 0,0-1-1,0 1 1,0-1 0,0 0-1,0 1 1,1-1 0,-1 0-195,0-14 4528,-3 1-3396,0 4-841,1 0 1,0 0-1,0 1 0,1-1 1,0 0-1,0 0 0,1 0 1,0 0-1,1-5-291,-2 12-21,0 0 0,1 1-1,-1-1 1,0 1 0,0-1 0,1 1-1,-1-1 1,0 1 0,1-1 0,-1 1-1,0-1 1,1 1 0,-1 0 0,1-1-1,-1 1 1,1 0 0,-1-1 0,1 1-1,-1 0 1,1-1 0,-1 1 0,1 0-1,-1 0 1,1 0 0,0 0 0,-1-1 21,2 1-29,-1 0 1,0 1 0,1-1 0,-1 0 0,0 0 0,1 1 0,-1-1-1,0 0 1,1 1 0,-1-1 0,1 1 28,5 3-64,0 1 0,-1-1 1,1 1-1,-1 1 64,0-2-56,8 7 37,1 0-1,1-1 1,0-1 0,0 0 0,1-1-1,0-1 1,0-1 0,12 3 19,-22-8-4,0 1 0,1-1 0,-1-1 0,0 1 0,1-1 0,-1-1 0,0 1 0,0-1 0,1 0 0,3-2 4,-6 1-37,1 0 0,-1 0-1,0-1 1,0 1 0,0-1 0,-1 0 0,1-1-1,-1 1 1,0-1 0,1 0 0,-2 0 0,1 0-1,0 0 1,2-5 37,-4 6-109,0-1 1,1 0-1,-2 0 0,1 1 0,0-1 0,-1 0 1,0-1-1,0 1 0,0 0 0,0 0 0,-1 0 1,0-1-1,1 0 109,-1 3-68,-1 0 1,1 0 0,0 0-1,0 0 1,-1 0 0,1 1-1,-1-1 1,0 0 0,0 0-1,1 1 1,-1-1 0,0 0-1,0 1 1,0-1 0,-1 1-1,1-1 1,0 1 0,-1 0-1,1-1 1,0 1 0,-1 0-1,0 0 1,1 0 0,-1 0-1,0 0 1,1 0 0,-1 1-1,0-1 1,0 1 0,0-1 67,-3 0-99,0 1 0,0-1 0,0 1 1,0 0-1,0 0 0,0 1 0,0-1 1,0 1-1,1 0 0,-1 1 0,0-1 1,0 1-1,-2 1 99,4-2-53,1 0 0,-1 0 0,1 1 0,0-1 0,-1 1 0,1-1 0,0 1 0,0 0 0,0-1 0,0 1 0,0 0 0,1 0 0,-1 1 0,0-1 0,1 0 0,0 1 0,-1-1 0,1 0 0,0 1 1,0-1-1,1 1 0,-1 0 0,0-1 0,1 1 0,0 1 53,0-2-21,0 0 0,0 0 1,1-1-1,-1 1 1,1 0-1,-1 0 0,1 0 1,0 0-1,0 0 1,0-1-1,0 1 0,0 0 1,0-1-1,0 1 1,1-1-1,-1 1 0,1-1 1,-1 0-1,1 1 1,-1-1-1,1 0 0,0 0 1,-1 0-1,1 0 0,0-1 1,0 1-1,0 0 1,2 0 20,6 2 61,1-1 0,-1 0 0,1 0 1,8 0-62,-16-2 22,14 2 85,-1 1 0,-1 0 0,1 1 0,0 1 0,-1 0 0,0 2 0,0-1 0,-1 2 0,0 0 0,0 1 0,-1 0 0,0 1 0,2 2-107,4 5 198,-2 0 1,0 1 0,-2 0 0,0 2 0,-1 0 0,0 0 0,-2 1 0,5 13-199,-13-25 217,0 0 0,0 0 0,-1 1 0,-1-1 0,0 1 1,0 0-1,-1 0 0,0 0 0,0 8-217,-1-13 110,-1 0 1,1 0-1,-1-1 0,0 1 1,0 0-1,0 0 1,-1-1-1,0 1 0,0-1 1,0 1-1,0-1 0,-1 0 1,1 0-1,-1 0 0,0 0 1,0 0-1,-1-1 0,1 0 1,-1 1-1,0-1 0,-1 1-110,-3 0 64,1 0-1,-1-1 0,0 0 0,0 0 0,0-1 1,0 0-1,0 0 0,-1 0 0,1-1 0,-1-1 1,1 0-1,0 0 0,-1 0 0,-6-2-63,0 0-222,-1-1-1,1-1 1,0 0 0,0-1-1,0 0 1,0-1-1,-7-5 223,12 5-634,0 0-1,1 0 0,0-1 0,0-1 0,0 0 0,1 0 0,0 0 0,1-1 0,0 0 0,0-1 0,1 1 0,0-1 0,0 0 0,2-1 1,-1 0-1,1 1 0,1-1 0,-1 0 0,1-4 635,-9-45-2944</inkml:trace>
  <inkml:trace contextRef="#ctx0" brushRef="#br2" timeOffset="-205207.86">11040 8057 8448,'9'30'3168,"0"-4"-2464,5 9-128,-7-19-256,5 5-192,-1 2 0,1 5-64,3 0 32,3 4-64,3 2-32,3-2 96,-3-5-928,-4-9-352,-2-8-1184,-6-10-1632,-15-10 928</inkml:trace>
  <inkml:trace contextRef="#ctx0" brushRef="#br2" timeOffset="-204826.66">10834 8259 5888,'0'0'58,"0"0"0,0 0 1,0 0-1,-1 0 0,1 0 1,0 1-1,0-1 0,0 0 1,0 0-1,0 0 0,0 0 1,0 1-1,0-1 0,-1 0 1,1 0-1,0 0 0,0 1 1,0-1-1,0 0 0,0 0 1,0 0-1,0 1 0,0-1 1,0 0-1,0 0 0,0 0 1,0 0-1,0 1 0,1-1 1,-1 0-1,0 0 0,0 0 1,0 1-1,0-1 0,0 0 1,0 0-1,0 0 0,0 0 1,1 0-1,-1 1 0,0-1 1,0 0-1,0 0-58,12 7 980,20 5-107,-31-12-749,15 5 52,1-1 0,-1-1 1,0 0-1,1-1 0,0-1 0,-1-1 0,1 0 1,0-1-1,-1-1 0,1-1 0,3-1-176,-9 1 227,0 0-1,0 0 0,-1-1 1,1-1-1,-1 0 0,0 0 1,0-1-1,-1 0 1,0-1-1,0 0 0,0 0 1,-1-1-1,0 0 0,-1 0 1,0-1-1,0 0 0,0-1-226,-4 4 158,-2 4-116,1-1 0,0 0 1,0 0-1,0 1 0,0-1 0,2-1-41,-3 3-18,0 1 0,-1-1 0,1 1 0,0 0 0,0-1 0,0 1 0,-1-1 0,1 1 0,0 0 0,0 0 0,0-1 0,0 1 0,0 0 0,0 0 0,-1 0 0,1 0 0,0 0 0,0 0 0,0 0 0,0 1 0,0-1 0,0 0 0,0 0 0,-1 1 0,1-1 0,0 0 0,0 1 17,14 8-115,-1 0 1,-1 1 0,1 0 0,-2 1-1,1 1 1,0 1 114,7 6-34,57 61-293,-42-43 78,-34-36 261,0 0 1,0 0 0,0 0 0,0 0-1,0 0 1,1 0 0,-1 0 0,0 0 0,1 0-1,-1-1 1,0 1 0,1 0 0,-1-1 0,2 1-13,-2-1 15,0 0 1,0-1 0,0 1 0,0 0 0,0 0 0,0-1 0,0 1-1,-1 0 1,1-1 0,0 1 0,0-1 0,0 0 0,0 1 0,-1-1 0,1 1-1,0-1 1,-1 0 0,1 0 0,0 1 0,-1-1 0,1 0 0,-1 0 0,1-1-16,16-26 72,-11 18-41,-1 0-1,2 1 0,-1 0 1,1 0-1,3-2-30,-8 9-2,1 0-1,0-1 0,-1 1 1,1 0-1,0 0 1,0 1-1,1-1 1,-1 1-1,0-1 1,0 1-1,1 0 0,-1 0 1,1 0-1,-1 1 1,1-1-1,-1 1 1,1 0-1,-1 0 1,1 0 2,4 1-300,-1 1 1,1 0-1,0 0 1,-1 0-1,0 1 1,0 0-1,4 2 300,-3-1-1121,1-1 0,-1 1 0,1-1 0,0-1 0,5 1 1121,15 0-2842</inkml:trace>
  <inkml:trace contextRef="#ctx0" brushRef="#br2" timeOffset="-204459.22">12112 8061 7808,'-72'30'3815,"28"-9"-3492,-19 12-323,59-30-14,1-1 1,-1 0-1,0 1 0,1 0 0,0 0 0,0 0 0,0 0 0,0 1 1,0-1-1,0 1 14,2-3-22,1 0 0,-1 1 0,1-1 0,-1 0 0,1 1 0,-1-1 0,1 0 0,-1 1 0,1-1 0,0 1 0,0-1 0,0 0 0,0 1 0,0-1 0,0 1 0,0-1 0,1 1 0,-1-1 0,0 0 0,1 1 0,-1-1 0,1 0 0,0 1 0,-1-1 0,1 0 0,0 0 0,0 0 0,-1 1 0,1-1 0,0 0 0,0 0 0,2 0 22,8 9-129,0-1 1,1-1-1,1 0 1,-1-1-1,11 4 129,-11-6 93,-1 1-1,0 0 1,0 1-1,-1 0 1,1 1-1,-2 0 1,10 9-93,-18-16 56,1 1 1,-1-1-1,0 1 0,0-1 1,0 1-1,0 0 0,0-1 1,0 1-1,0 0 1,0 0-1,-1 0 0,1 0 1,-1 0-1,1-1 0,-1 1 1,0 0-1,0 0 0,0 0 1,0 0-1,0 0 0,0 0 1,0 0-1,-1 0 1,1 0-1,-1 0 0,0 0 1,1 0-1,-1-1 0,0 1 1,0 0-1,0 0 0,0-1 1,0 1-1,0-1 0,-1 1 1,1-1-1,-1 0 1,0 1-57,-5 5-6,-1-2 0,0 1 0,0-1 1,0 0-1,-1-1 0,1 0 0,-4 1 6,-6 3-508,-1-2 0,0 0 0,-2 0 508,15-5-497,1 1 0,-1-1 0,0-1 0,0 1 0,0-1 0,0 0 0,0-1 0,0 1 0,0-1 0,0 0 0,0-1 0,-1 0 497,3 0-553,0 0-1,1 0 0,-1 0 0,1 0 1,-1-1-1,0 0 554</inkml:trace>
  <inkml:trace contextRef="#ctx0" brushRef="#br2" timeOffset="-203746.63">13825 8238 7424,'-2'14'3311,"-7"7"-2863,1-2-533,6-10 67,-1 2-1,1-1 1,0 0-1,1 0 1,0 1-1,1-1 1,0 0-1,1 1 1,0-1-1,0 0 1,1 1-1,1-1 1,-1 0-1,2 0 1,2 7 18,-5-16 44,-1 0 0,1 0 0,0 0 0,-1 0 0,1 0 0,0 0-1,-1 0 1,1 0 0,0 0 0,0-1 0,0 1 0,0 0 0,0 0 0,0-1 0,1 1-44,-2-1 41,1 0-1,-1 0 1,1 0 0,-1 0 0,1 0-1,-1 0 1,1 0 0,0 0 0,-1 0-1,1-1 1,-1 1 0,1 0 0,-1 0-1,0-1 1,1 1 0,-1 0 0,1-1-1,-1 1 1,1 0 0,-1-1 0,0 1-1,1-1 1,-1 1 0,0 0 0,0-1-1,1 1 1,-1-1 0,0 1 0,0-1 0,1 1-1,-1-1 1,0 1 0,0-1 0,0 0-1,0 1-40,3-10 222,-1 1-1,0-1 0,0 1 0,-1-5-221,0 7 51,0-1 0,0 0 1,1 0-1,-1 0 0,2 1 0,-1-1 0,2-1-51,-3 8-5,-1 1 0,1-1 0,-1 1 0,1-1 0,-1 1 0,1-1 1,-1 1-1,1 0 0,-1-1 0,1 1 0,0 0 0,-1 0 0,1-1 0,0 1 0,-1 0 0,1 0 1,0 0-1,-1 0 0,1 0 0,0 0 0,0 0 0,-1 0 0,1 0 0,0 0 0,-1 0 0,1 0 1,0 0-1,-1 0 0,1 1 5,25 7-308,-17-4 219,13 3 8,44 15-300,19 2 381,-64-20 164,0 0 0,0-1 1,0-1-1,0-1 0,0-1 0,8-1-164,-25 1 254,0-1 1,0 0-1,-1 1 1,1-1-1,0 0 1,-1-1-1,1 1 1,-1-1-1,0 1 1,2-2-255,-4 2 107,0 0 1,0 1-1,0-1 1,0 0-1,0 0 1,0 0-1,-1 0 1,1 0-1,0 0 1,0 0-1,-1-1 1,1 1-1,-1 0 1,1 0-1,-1 0 1,0-1-1,1 1 1,-1 0-1,0 0 1,0-1-1,0 1 1,0 0-1,0-1 1,0 1-1,0 0 1,0 0-1,-1-1 1,1 1-1,0 0 1,-1 0-1,0-1-107,-1-4-12,0 0 0,-1 1 0,0 0 1,-1-1-1,1 1 0,-1 1 0,0-1 0,-1-1 12,-39-35-2540,33 33 403,0-2 0,1 1 0,0-2-1,-6-8 2138,15 18-313,0 0 0,0 0 0,0-1-1,0 1 1,1 0 0,-1-1 0,1 1-1,-1 0 1,1-1 0,-1 1 0,1-1-1,-1 1 1,1-1 0,0 1 0,0-1-1,0 0 1,0 1 0,0-1 0,0 1 313,5-13-1851</inkml:trace>
  <inkml:trace contextRef="#ctx0" brushRef="#br2" timeOffset="-203376.01">14370 8129 6144,'12'13'2368,"-3"-4"-1856,3 8 576,-7-6 128,4 0-288,3 3-64,0 1-576,1 2-160,1 0-96,1 2-128,0-3 0,0-2-1632,-3-4-704,-1-7-736</inkml:trace>
  <inkml:trace contextRef="#ctx0" brushRef="#br2" timeOffset="-203375.01">14367 7857 9472,'-15'2'3520,"12"-2"-2752,3 0-1696,0 0-960,3 0-1728,6-2-512</inkml:trace>
  <inkml:trace contextRef="#ctx0" brushRef="#br2" timeOffset="-203027.07">14754 7936 7680,'12'32'2880,"-3"-9"-2240,5 17 320,-4-18-32,1 4-352,5 5-96,5 4-256,-1-1-96,7 6-64,-1 0-64,2-1 32,-5-3-1248,-2-8-512,-6-7-1184,0-8-1280,-15-13 1536</inkml:trace>
  <inkml:trace contextRef="#ctx0" brushRef="#br2" timeOffset="-202660.42">14635 8148 8576,'0'0'65,"0"0"0,0 0 1,0 0-1,0 0 0,0 0 1,-1 0-1,1 0 1,0 0-1,0 0 0,0 0 1,0 0-1,0 0 0,0 0 1,0 0-1,0 0 0,0 0 1,0 1-1,-1-1 0,1 0 1,0 0-1,0 0 0,0 0 1,0 0-1,0 0 1,0 0-1,0 0 0,0 1 1,0-1-1,0 0 0,0 0 1,0 0-1,0 0 0,0 0 1,0 0-1,0 0 0,0 1 1,0-1-1,0 0 0,0 0 1,0 0-1,0 0 0,0 0 1,0 0-1,0 0 1,0 1-1,1-1 0,-1 0 1,0 0-1,0 0 0,0 0 1,0 0-1,0 0 0,0 0 1,0 0-1,0 0 0,0 0-65,11 6 1060,16 2-1022,-12-6-164,0 1 0,0-2 0,0 0-1,0-1 1,0 0 0,1-2 0,-1 1 0,0-2 0,-1 0 0,1-1 0,4-2 126,-12 4-116,0-1 0,0 0 1,0-1-1,0 1 0,-1-1 1,0-1-1,0 1 0,0-1 1,0 0-1,0 0 0,-1-1 0,0 0 1,0 0-1,-1 0 0,0 0 1,0-1-1,0 0 0,-1 1 1,0-1-1,0-1 0,-1 1 1,0 0-1,0-2 116,0-1 312,-2 0-1,1-1 1,-1 1 0,-1 0-1,0-1 1,-1 1-1,-2-9-311,2 6 448,2 13-449,0 0-1,0 0 0,0 0 0,1 0 1,-1 0-1,0 0 0,0 0 0,0 0 1,0 0-1,0 1 0,0-1 0,1 0 1,-1 0-1,0 0 0,0 0 0,0 0 1,0 0-1,0 0 0,1 0 0,-1 0 1,0 0-1,0 0 0,0 0 0,0 0 1,0 0-1,1-1 0,-1 1 0,0 0 1,0 0-1,0 0 0,0 0 0,0 0 1,0 0-1,0 0 0,1 0 0,-1 0 1,0 0-1,0-1 0,0 1 0,0 0 1,0 0-1,0 0 0,0 0 0,0 0 1,0 0-1,0-1 0,0 1 0,0 0 1,0 0-1,0 0 0,1 0 0,-1 0 1,0-1-1,0 1 0,0 0 0,0 0 1,-1 0 1,12 11-167,99 124-80,-38-48 435,-3 3-188,-63-81 137,3 4-122,-7-11 764,-4-7 1031,0 0-1571,1 1 0,-1-1 0,1 1 0,0-1-1,0 1 1,1-1 0,0 0 0,-1 0 0,2 1 0,-1-1-1,0 0 1,1 1 0,0-1 0,0-1-239,0 4 39,0 0 0,-1 0 0,1 0-1,0 1 1,0-1 0,0 0 0,0 0 0,1 1 0,-1-1 0,0 1 0,1-1 0,-1 1 0,1-1 0,-1 1-1,1 0 1,0 0 0,0 0 0,-1 0 0,1 0 0,0 0 0,0 0 0,0 1 0,0-1 0,0 1 0,0-1 0,0 1-1,0 0 1,0 0 0,0 0 0,0 0 0,0 0 0,0 0 0,0 0 0,1 1-39,8 1 1,-1 0 1,0 1-1,1 0 1,-1 0 0,0 1-1,4 3-1,15 9-1767,12 9 1767,-12-7-4142,10 4 4142,-28-17-1446,0 0 0,0-1 0,0-1 0,0 1-1,10 0 1447,28 3-3498</inkml:trace>
  <inkml:trace contextRef="#ctx0" brushRef="#br2" timeOffset="-202309.64">16526 8012 8064,'16'24'2976,"-11"-3"-2304,7 9-192,-3-15-256,0 10-320,6 1 64,-4 3 32,2 0 0,2 0 0,-1-5-1504,4-5-576,3-11-864</inkml:trace>
  <inkml:trace contextRef="#ctx0" brushRef="#br2" timeOffset="-202308.64">16708 7825 2048,'3'5'768,"3"3"-576,3 2-928,-3-1-416</inkml:trace>
  <inkml:trace contextRef="#ctx0" brushRef="#br2" timeOffset="-201959.27">17062 8270 6016,'4'5'829,"2"8"2527,-9-10-1661,-7-3-402,3-2-1138,0-1-1,0 1 1,1-1-1,-1 0 1,1-1-1,0 1 1,0-1-1,0-1 1,-3-2-155,1 0 60,-1-1 0,2 0 0,-1-1 0,1 0 0,-5-7-60,11 14 7,-1-1 0,1 1 1,0-1-1,0 0 0,0 0 1,0 1-1,0-1 0,1 0 1,-1 0-1,1 0 0,-1 0 0,1 0 1,0 0-1,1 0 0,-1 0 1,0 1-1,1-1 0,-1 0 1,1 0-8,0 1-3,-1 1 0,1-1 0,0 1 0,0-1 0,0 1 0,0-1 0,0 1 0,0 0 0,0-1 1,0 1-1,0 0 0,1 0 0,-1 0 0,0 0 0,1 0 0,-1 0 0,1 0 0,-1 1 0,1-1 0,-1 0 0,1 1 0,0 0 0,-1-1 1,1 1-1,0 0 0,-1-1 0,1 1 0,0 0 0,-1 0 0,1 1 0,0-1 0,-1 0 0,1 1 3,8 0 60,-1 2-1,1-1 0,-1 1 1,0 1-1,0 0 0,-1 0 0,6 3-59,15 12 47,13 11-47,-3-3-504,-22-15 11,27 16-1799,-39-25 1670,0-1-1,0 0 0,0 0 1,0-1-1,0 1 1,0-1-1,0 0 0,4 0 623,-7-1-344,0 0-1,0 0 1,0 0-1,0 0 1,0 0-1,0-1 1,0 1-1,0-1 1,0 1-1,2-2 345,-1 1-465,0-2 0,0 1 0,0 0 0,0 0 0,2-4 465</inkml:trace>
  <inkml:trace contextRef="#ctx0" brushRef="#br2" timeOffset="-201576.16">17349 7814 8320,'0'11'3072,"5"8"-2400,4 12-32,0-13-128,9 12-320,0 6 64,6 7-160,6 2 0,2 0-32,4-5-320,0 0-96,0-6-1440,-3-8-576</inkml:trace>
  <inkml:trace contextRef="#ctx0" brushRef="#br2" timeOffset="-201209.72">17298 8132 8064,'-9'-4'1760,"8"3"-309,14 0 258,3 1-1781,92-8 485,-1-4 0,86-23-413,-186 33 40,13-2 284,-14 3-131,-7 3-40,-1-1-227,1 0 0,0 0 1,-1 0-1,1 0 1,0 0-1,0 0 1,-1 0-1,1 1 1,0-1-1,0 0 0,0 1 1,1-1-1,-1 0 1,0 1-1,0-1 1,1 1-1,-1 1 74,1-2-28,0 0 0,0 0 1,0 0-1,0 0 0,0 0 0,1 0 0,-1 0 1,0 0-1,1 0 0,-1 0 0,1 0 0,-1 0 0,1 0 1,-1-1-1,1 1 0,-1 0 0,1 0 0,0-1 0,-1 1 1,1 0-1,0-1 0,0 1 0,0 0 0,0-1 0,-1 1 1,1-1-1,0 0 0,0 1 0,0-1 0,0 0 28,20 9-120,-1-2-1,18 4 121,24 8 129,-48-13 157,0 0 0,-1 1-1,1 0-285,-10-4 171,0-1-1,0 1 0,0 0 1,0 0-1,-1 0 0,0 0 1,1 1-1,-1-1 0,0 1 1,-1 0-1,3 3-170,-5-6 35,1 0 0,0 0 1,-1 0-1,0 0 0,1 0 0,-1 1 0,0-1 1,0 0-1,1 0 0,-1 0 0,0 1 1,0-1-1,0 0 0,-1 0 0,1 0 1,0 1-1,0-1 0,-1 0 0,1 0 0,0 0 1,-1 0-1,0 1-35,0 0-49,0-1 0,0 1 0,-1-1 0,1 0 0,0 0 0,-1 0 0,1 0 0,-1 0 0,1 0 0,-1 0 0,0 0 0,1-1 0,-1 1 0,0 0 49,-3 0-409,-1 1-1,0-1 1,1-1 0,-1 1-1,1-1 1,-1 0 0,0 0 0,1 0-1,-3-1 410,4 0-536,-1 0-1,0 0 1,1-1-1,-1 0 1,-1-1 536,-24-16-3008</inkml:trace>
  <inkml:trace contextRef="#ctx0" brushRef="#br2" timeOffset="-197659.7">19344 7772 8704,'4'13'3328,"1"1"-2592,4 12-192,-3-11-288,0 12-128,3 12 160,3 10-32,2 4 32,2 2-160,-2-2-96,1 3 0,0 2-32,0-5 64,-6-11-736,0-7-256,-3-9-896,-6-8-352,-3-12-896</inkml:trace>
  <inkml:trace contextRef="#ctx0" brushRef="#br2" timeOffset="-197292.79">19657 7963 5760,'10'-6'3432,"-21"14"-742,4-4-2675,-33 18 37,-8 8-52,36-22 32,1 0-1,0 1 1,1 0-1,0 1 1,1 0-1,-4 4-31,12-12 48,0-1 0,0 1 0,0-1 0,0 1 0,0 0 0,0-1 0,0 1 0,0 0 0,1-1 0,-1 1 0,1 0 0,-1 0 0,1 0 0,0 0 0,0 0 0,-1 0 0,1-1 0,1 1 0,-1 0 0,0 0 0,0 0 0,1 0 0,-1 0 0,1-1 0,0 1 0,-1 0 0,1 0 0,0-1 0,0 1 0,0 0 0,0-1-1,0 1 1,0-1 0,1 0 0,-1 1 0,0-1 0,2 1-48,4 3 333,0 0 1,0 0-1,1 0 0,-1-1 0,1 0 0,1-1 0,3 2-333,22 6 622,-1 0 0,17 1-622,-22-7-2316,26 1 2316,-49-6-994,1 0 0,0 0 0,0 0-1,-1-1 1,1 0 0,0 0 0,-1-1 0,1 1 0,-1-1 0,2-1 994,17-7-3184</inkml:trace>
  <inkml:trace contextRef="#ctx0" brushRef="#br2" timeOffset="-196943.99">20291 8293 9216,'21'24'3520,"-9"-7"-2752,4 9-128,-14-16-224,-2 6-672,-6 2-224,-9 6-1440,-15 0-608,-21 3-736,-17-12-224</inkml:trace>
  <inkml:trace contextRef="#ctx0" brushRef="#br2" timeOffset="-194046.87">21030 7976 5504,'-1'6'471,"0"0"0,0 1 1,1-1-1,0 0 0,0 1 0,1 3-471,1 14 21,0 30 129,3-1 0,8 33-150,-10-66 158,-1-16 703,-1-4-282,4-11-50,4-25-503,-7 28 107,4-14 42,1 0 0,1 0 0,1 1 0,0 0 0,9-12-175,-16 30 35,0 0 0,0 0 0,0 0 0,0 1 0,0-1 0,1 1 0,-1-1 0,1 1 0,-1 0 0,1 0 0,0 0 0,2 0-35,-4 1 1,1 0 0,0 0 0,0 1 0,0-1 0,0 1 0,0 0 0,0 0 0,-1-1 0,1 1 0,0 0 0,0 1 0,0-1 0,0 0 0,0 0 0,0 1 0,0-1 0,0 1 0,-1 0 0,1-1 0,0 1 0,0 0 0,-1 0 0,1 0-1,11 10-39,0 0 1,0 0 0,-1 1 0,-1 1-1,0 0 1,2 4 38,16 18-245,-12-12 53,-15-19 191,0-1 0,1 1 0,-1-1 0,1 1 0,0-1 0,0 0 0,0 0-1,0 0 1,1 0 0,3 2 1,-7-5 24,1 0-1,0 0 0,-1 0 1,1 0-1,-1 0 1,1 0-1,-1 0 0,1 0 1,-1-1-1,1 1 1,-1 0-1,1 0 0,-1 0 1,1-1-1,-1 1 1,1 0-1,-1 0 0,1-1 1,-1 1-1,0 0 0,1-1 1,-1 1-1,0-1 1,1 1-1,-1 0 0,0-1 1,1 1-1,-1-1 1,0 1-1,0-1-23,11-19 330,-8 13-210,5-6 91,1 0 0,-1 0 0,2 0 0,0 1 0,11-10-211,-14 15 138,0 1 0,1 0-1,0 1 1,-1-1 0,2 2 0,-1-1-1,1 1 1,-1 0 0,1 1-1,5-2-137,-10 5 21,0-1 0,0 0 0,0 1 0,0 0 0,0 0 0,0 0 0,1 1 0,-1-1 0,0 1 0,0 0 0,0 0 0,-1 0 0,1 1 0,0 0 0,0-1 0,-1 1 0,1 0 0,-1 1 0,1-1 0,1 2-21,3 3-945,0 0 0,-1 1-1,0 0 1,0 0 0,-1 0-1,0 1 1,2 4 945,4 9-3365</inkml:trace>
  <inkml:trace contextRef="#ctx0" brushRef="#br2" timeOffset="-190928.32">5276 9540 9728,'2'13'3584,"11"0"-2784,4 17-640,-8-11-512,3 9 64,4 15 192,-2 5 96,1 5 0,0-1 32,0 5-32,-1-5 64,-2 1-32,-3-5 64,-2-9-416,-5-7-192,-2-11-992,-2-8-384,-7-13-1216</inkml:trace>
  <inkml:trace contextRef="#ctx0" brushRef="#br2" timeOffset="-190561.96">5692 9749 8064,'-15'32'2916,"13"-28"-3235,-1 0 0,0 0 0,0 0 1,0-1-1,-1 0 0,1 1 0,-1-1 0,0 0 1,0-1-1,-2 2 319,-24 13-11,-1 0 887,-10 9-876,32-20 115,1 0-1,0 1 1,0 1-1,0-1 0,1 1 1,-5 6-115,11-13 22,0 1 1,0 0 0,0-1 0,0 1-1,0 0 1,1-1 0,-1 1 0,0 0 0,1 0-1,-1 0 1,1-1 0,0 1 0,-1 0-1,1 0 1,0 0 0,0 0 0,0 0-1,0 0 1,1-1 0,-1 1 0,1 0-1,-1 0-22,1 1 95,1 0 0,-1 0 1,1 0-1,0-1 0,0 1 0,0-1 0,0 1 0,0-1 0,0 0 0,1 0 0,-1 0 0,2 1-95,8 4 407,-1 0-1,1 0 1,1-2 0,-1 0-1,10 3-406,128 38 2323,-18-7-1850,-47-9-2986,-72-25-228,-1 1-1,1 0 1,2 3 2741,0 1-3189</inkml:trace>
  <inkml:trace contextRef="#ctx0" brushRef="#br2" timeOffset="-192447.36">2136 10451 4736,'4'-3'411,"1"1"1,-1-1 0,1 1-1,0 0 1,0 0 0,-1 0-1,2 0 1,-1 1 0,0 0-1,0 0 1,0 0-1,1 1-411,15-2 992,1 2 0,5 1-992,-26-1 15,27 1 306,1 1 0,-1 2 0,0 1 0,8 3-321,-25-5 55,0 0-1,0 1 1,-1 0 0,1 0 0,-1 1 0,0 1-1,-1 0 1,1 0 0,-1 1 0,0 0 0,-1 1 0,3 2-55,-6-3 55,1-1 1,-1 2-1,-1-1 1,1 0 0,-1 1-1,0 0 1,-1 0 0,0 0-1,0 0 1,-1 1 0,0-1-1,1 8-55,-2-4 62,-1 0 0,0 0 0,-1 0 0,0 0 0,0 0 1,-1 0-1,-1 0 0,-3 7-62,-4 10-72,-2-2 1,-1 1 0,-1-1-1,-1-1 1,-2-1 0,-17 22 71,25-35-772,0 0 0,-1-1 1,0-1-1,-1 1 1,0-2-1,-7 5 772,18-14-45,0 0 0,0 0 0,0 0 0,0 0-1,0 1 1,0-1 0,0 0 0,0 0 0,0 0-1,-1 0 1,1 0 0,0 0 0,0 0 0,0 0 0,0 0-1,0 0 1,0 0 0,-1 0 0,1 0 0,0 0-1,0 0 1,0 0 0,0 0 0,0 0 0,0 0-1,-1 0 1,1 0 0,0 0 0,0 0 0,0 0 0,0 0-1,0 0 1,0 0 0,0 0 0,-1 0 0,1 0-1,0 0 1,0 0 0,0 0 0,0 0 0,0 0-1,0 0 1,0-1 0,0 1 0,-1 0 0,1 0 0,0 0-1,0 0 46,1-8-1179,7-11-235,10-13-575,7-11 266</inkml:trace>
  <inkml:trace contextRef="#ctx0" brushRef="#br2" timeOffset="-192109.58">2794 10433 4992,'3'-3'286,"-1"0"0,1 0 0,0 1 0,0-1 0,0 1 0,0 0 0,1 0 1,-1 0-1,1 0 0,-1 1 0,1-1 0,-1 1 0,1 0 0,2 0-286,3-2 1396,-5 3 128,-12 9-1063,1-2-468,-1-1 0,0 0-1,-1 0 1,1-1-1,-7 3 8,-16 10-101,18-9 89,1 1-1,0 0 1,0 1 0,1 0 0,0 0 0,1 1 0,1 1 0,0 0 0,-3 5 12,7-8 82,0 0 1,0 0 0,0 0-1,2 1 1,-1 0 0,1-1-1,1 1 1,0 1-1,0-1 1,1 0 0,1 0-1,0 0 1,1 6-83,0-8 147,1 0 0,0-1 0,1 1 0,0-1 0,1 0 0,-1 0 0,1 0 0,1-1 0,-1 1 0,2-1 0,-1 0 0,1 0 0,0-1 0,0 1 0,0-1 0,1-1 0,4 3-147,2 2-81,1 0 0,1-2 0,0 0 0,0 0 0,1-1 0,0-1 0,0-1 0,11 2 81,-14-4-1084,0-1 1,0 0-1,12-1 1084,-15-1-1391,0 0-1,0-1 1,0-1-1,0 1 1,5-3 1391,8-3-2832</inkml:trace>
  <inkml:trace contextRef="#ctx0" brushRef="#br2" timeOffset="-191726.04">3232 10804 4096,'3'-1'488,"0"0"1,1 0 0,-1 0-1,0 1 1,0 0-1,1-1 1,-1 1-1,0 0 1,1 1-1,-1-1 1,2 1-489,41 9 3731,-23-4-3855,-15-4 89,1 0-231,-1 0 0,1 0 1,0-1-1,0 0 0,-1-1 0,1 0 1,0 0-1,0-1 0,5-1 266,-13 2-199,0 0 1,0 0-1,-1-1 0,1 1 0,0 0 0,0-1 0,0 1 0,-1-1 1,1 1-1,0-1 0,-1 1 0,1-1 0,0 1 0,-1-1 0,1 0 0,-1 1 1,1-1-1,-1 0 0,1 0 0,-1 1 0,0-1 0,1 0 0,-1 0 0,0 0 1,1 1-1,-1-1 0,0 0 0,0 0 0,0 0 0,0 0 0,0 0 0,0 0 1,0 1-1,0-1 0,0 0 0,0 0 0,-1 0 0,1 0 199,-6-17-1941</inkml:trace>
  <inkml:trace contextRef="#ctx0" brushRef="#br2" timeOffset="-191295.95">3155 10602 6400,'0'2'141,"1"-1"-1,-1 1 1,0-1 0,1 0 0,0 1 0,-1-1 0,1 0 0,0 1-1,-1-1 1,1 0 0,0 0 0,0 0 0,0 0 0,0 1 0,0-1-1,0-1 1,0 1 0,1 0 0,-1 0 0,0 0 0,0-1-1,1 1 1,-1 0 0,1-1 0,-1 1-141,8 2 76,-1 0 0,1 0 0,5 0-76,5 1 91,0-2-1,0 0 1,0 0 0,12-2-91,78-8-124,-81 6-46,355-55-3749,-264 36 2676,78-20-461,-66 7 3652,-88 23-182,-30 8 41,0-1-1,-1 0 0,13-6-1806,-23 7 1158,-7 2-738,-10 2-190,-3 4-101,1 1-1,-1 0 1,1 1 0,0 1 0,0 0-1,1 2 1,-2 1-129,9-4 45,0 0 1,0 0-1,1 1 0,0 0 0,0 1 1,1 0-1,0 0 0,1 0 0,0 1 1,0 0-1,1 0 0,1 1 0,-1-1 0,1 2-45,1-2 31,1 0-1,-1 0 0,2 0 1,-1 1-1,1-1 0,1 1 1,0-1-1,1 0 0,0 1 1,0-1-1,1 0 0,0 1 1,1-1-1,0 0 0,2 4-30,2 0 25,0 0 0,1 0 0,0 0 0,1-1 0,1 0 0,0-1 0,0 0 0,1-1 0,1 0 0,5 4-25,0-3 45,0 0-1,0-2 1,2 1-1,-1-2 1,1-1-1,0 0 1,12 2-45,7 0 96,0-2 1,1-2-1,0-1 1,0-2-1,1-2 1,-1-2-1,0-1 0,8-3-96,-5 0 308,-1-1-1,1-3 1,18-7-308,-44 11 202,0-1 1,0 0 0,-1-2 0,0 1-1,0-2 1,-1 0 0,0-1-1,0 0 1,10-12-203,-18 16 12,0 0 0,-1-1-1,0 0 1,-1 0 0,1-1-1,-1 1 1,-1-1 0,1 0 0,-1 0-1,-1 0 1,1 0 0,-2-1 0,1 1-1,-1-1 1,0 1 0,-1-1-1,0 1 1,0-1 0,-1 0-12,0-4-119,-1-1 1,-1 1-1,0 0 0,-1 0 0,0 1 1,-1-1-1,0 1 0,-1 0 1,-1 0-1,0 1 0,-6-9 119,-3 1-199,0 1 0,-1 0 0,-1 2 0,-1 0 0,0 1 0,-1 0-1,-1 2 1,0 1 0,-1 0 0,0 2 0,-18-6 199,-1 1-512,-1 3-1,-1 1 1,0 2 0,0 2 0,0 2 0,-8 1 512,21 3-1273,0 1 0,0 1 0,-7 2 1273,-19 8-3157</inkml:trace>
  <inkml:trace contextRef="#ctx0" brushRef="#br2" timeOffset="-160456.43">9300 10060 2048,'-16'-5'1996,"6"4"2290,9 1-3363,1 0-230,0 0-303,0 0-54,2 1-221,-1-1 0,1 1 0,-1-1 0,1 0 1,-1 0-1,1 0 0,-1 1 0,1-1 0,-1 0 1,2-1-116,-2 1 90,147-1 1676,170 3 255,-284-1-1983,11 3-38,-34-2 12,-1-1 1,0 2-1,0-1 0,-1 1 1,1 1-1,5 2-12,-12-5 12,-1 1 0,0-1 0,0 1 0,0-1 0,0 1 1,0 0-1,-1-1 0,1 1 0,0 0 0,-1 0 0,1 0 0,-1 1 0,0-1 1,1 0-1,-1 0 0,0 1 0,-1-1 0,1 1 0,0-1 0,-1 1 0,1-1 0,-1 1 1,0-1-1,0 1 0,0-1 0,0 1 0,0-1 0,0 1 0,-1-1 0,0 2-12,-1 7 13,-1 0-1,-1-1 0,0 1 1,0-1-1,-1 0 0,-2 3-12,-41 67 55,-3-2 0,-14 11-55,7-9 29,33-46-32,-5 7-9,-2 7 12,25-35-17,0-1 0,1 1 0,0 0 0,1 0 0,1 0 0,-2 7 17,5-16 30,0 1 0,1-1 0,-1 1 0,1 0 0,0-1 0,0 1 0,0-1 0,1 1 0,-1 0 0,1-1 0,1 1 0,-1-1 0,0 1 0,1-1 0,0 0 0,0 0 0,0 0 0,1 0 0,-1 0 0,1 0 0,0 0-30,3 2 80,0-1-1,0 0 0,0 0 1,0-1-1,1 1 1,0-1-1,0-1 1,0 1-1,0-1 1,0-1-1,1 1 0,2 0-79,27 5-92,1-1 0,0-1-1,0-3 1,1-1-1,-1-1 1,35-5 92,-69 4-64,22-3-1124,1 0 0,10-4 1188,-31 5-515,0 1 0,0-1-1,1 0 1,-1-1 0,-1 1-1,1-1 1,0-1 0,-1 1-1,1-1 1,-1 1-1,0-2 1,2-1 515,-5 4-383,0-1-1,-1 1 1,1 0-1,-1-1 1,1 1-1,-1-1 1,0 1-1,0-1 1,0 0 0,0-1 383,0-3-736,0 0 1,0 0 0,-1 0-1,0-1 736,0 8-13</inkml:trace>
  <inkml:trace contextRef="#ctx0" brushRef="#br2" timeOffset="-160113.41">9196 10533 8448,'30'8'3232,"2"-3"-2496,22-5 128,-21 0-96,17 0-448,13 0-32,11-2-96,4-4-32,8 1-96,1-1-128,-7 2-32,-6-1-992,-5-3-480,-7-1-960,-1 1-1696,-9 3 1088</inkml:trace>
  <inkml:trace contextRef="#ctx0" brushRef="#br2" timeOffset="-159747.34">10447 10557 6144,'6'6'2368,"0"1"-1856,8-1 224,-4-1 32,4 0-64,4 0 128,6 1-384,0-4-160,3-2-192,6 0-96,0-2 32,-3-4-832,-4-1-256,-2-4-1216,-6-3-1536,-9-7 960</inkml:trace>
  <inkml:trace contextRef="#ctx0" brushRef="#br2" timeOffset="-159746.34">10396 10385 8448,'-3'5'3232,"9"-5"-2496,6 3-160,-1 3-224,8-2-224,8 2 0,11 1-768,13-3-384,24-2-2496,26-8-1152</inkml:trace>
  <inkml:trace contextRef="#ctx0" brushRef="#br2" timeOffset="-158228.09">12737 10041 4352,'-4'-14'1936,"3"8"-962,0 1 1,-1-1 0,0 1-1,0 0 1,-1-1 0,1 1-1,-1 0 1,-4-4-975,-17-22 1209,-3 1 0,-14-12-1209,26 28 2,-1 1-1,0 0 1,-1 2 0,-1 0-1,-13-7-1,11 9-46,0 1-1,0 1 1,0 0-1,-1 2 1,0 0-1,0 1 1,0 1-1,-1 2 0,-14-1 47,8 4-81,1 0-1,0 1 0,1 2 0,-1 0 0,1 2 0,0 1 1,-12 6 81,-1 2-124,0 1 1,2 2 0,0 2 0,1 1 0,-26 22 123,44-29-93,0 0 0,1 1 0,1 1 0,1 0 0,1 1 0,0 1 1,1 0-1,1 1 0,1 0 0,1 1 0,-2 9 93,5-13-13,1 1-1,1 0 0,1 1 1,0-1-1,1 1 0,2 0 0,0-1 1,0 1-1,2 0 0,0 0 1,2-1-1,0 1 0,0 0 1,2-1-1,1 0 0,0 0 1,1-1-1,1 0 0,0 0 1,1-1-1,1 0 0,1 0 1,4 4 13,4 2-7,1-1 1,0-1-1,2-1 1,0-1 0,1 0-1,1-2 1,1-1-1,0-1 1,1-1 0,11 4 6,2-2-11,1-2 0,-1-1 1,2-2-1,0-2 0,0-1 1,40 0 10,-47-6 115,1-1 1,-1-2-1,0-1 1,1-1-1,-1-2 1,-1-2-1,0-1 0,15-7-115,-31 9 333,1-1 0,-1 0 0,-1-2 0,0 0 0,0 0-1,-1-2 1,6-6-333,-11 8 406,0 0-1,0-1 0,-1 0 0,0-1 1,-1 0-1,-1-1 0,0 1 0,-1-1 1,0 0-1,1-5-405,-3 3 227,0 1 1,-1-1-1,-1 0 0,0 0 1,-1 0-1,-1 0 0,-1-13-227,-2-2-9,-1 0-1,-1 0 1,-4-11 9,3 19-515,-1 0 1,0 1 0,-2 0-1,-1 0 1,0 0 0,-1 1-1,-2 1 1,0 0-1,-3-2 515,-24-25-2543</inkml:trace>
  <inkml:trace contextRef="#ctx0" brushRef="#br2" timeOffset="-155478.35">12671 9257 7680,'0'0'137,"0"0"-1,0 0 1,0 0 0,0-1 0,0 1 0,0 0 0,0 0-1,0 0 1,0 0 0,0-1 0,0 1 0,0 0 0,0 0-1,0 0 1,0 0 0,0 0 0,0-1 0,0 1-1,0 0 1,0 0 0,1 0 0,-1 0 0,0 0 0,0-1-1,0 1 1,0 0 0,0 0 0,0 0 0,0 0 0,0 0-1,1 0 1,-1 0 0,0-1 0,0 1 0,0 0 0,0 0-1,0 0 1,1 0 0,-1 0 0,0 0 0,0 0-1,0 0 1,0 0 0,0 0 0,1 0-137,11 0 2867,15 6-1694,-17-2-1132,0 1 0,0 0 0,-1 1 0,0 0 0,0 1 1,0 0-1,-1 0 0,0 1 0,0 0 0,-1 0 0,0 1 0,0 0 0,4 8-41,6 13 153,-1 0-1,-1 1 1,8 28-153,24 86 315,-29-86-195,1-1-1,22 42-119,-9-45-2460,-22-39-1810,-10-17 1417,0-10-491</inkml:trace>
  <inkml:trace contextRef="#ctx0" brushRef="#br2" timeOffset="-155014.65">12666 9340 4480,'0'-2'159,"0"1"0,-1-1 0,1 1 0,0-1-1,1 1 1,-1-1 0,0 1 0,0-1 0,1 1 0,-1-1 0,1 1 0,-1-1 0,1 1 0,-1 0 0,1-1-1,0 1 1,0 0 0,0-1 0,0 1 0,0 0 0,0 0 0,0 0 0,0 0 0,0 0 0,0 0 0,1 0 0,-1 0-159,7-5 449,1 0 0,0 1 1,4-2-450,-12 6-13,18-9 145,2 1-1,-1 1 0,1 1 0,1 1 1,-1 0-1,1 2 0,0 0 1,0 2-1,0 0 0,0 2 0,0 0 1,1 2-1,10 2-131,-23-3 109,-1 1-1,1 1 1,-1 0 0,0 0 0,1 1-1,-1 0 1,-1 0 0,1 1-1,-1 1 1,6 3-109,-10-5 74,0 0 0,0-1 1,0 1-1,-1 1 0,0-1 0,1 0 0,-2 1 0,1 0 0,0 0 1,-1 0-1,0 0 0,0 0 0,0 0 0,-1 0 0,0 1 0,0-1 1,0 1-1,-1-1 0,1 5-74,-1-6 70,-1-1-1,1 1 1,0-1 0,-1 0-1,0 1 1,0-1 0,0 0-1,0 1 1,0-1 0,-1 0-1,0 0 1,1 0 0,-1 0 0,-1 1-70,-1 0 69,1 0 1,-1 0 0,0-1 0,0 0 0,0 1 0,-1-1 0,1 0 0,-6 2-70,-3 0-120,0 0-1,0 0 0,-1-1 0,0-1 0,0 0 1,-10 0 120,-7 0-1856,-1-2 0,1-1 0,-26-3 1856,29 0-2864</inkml:trace>
  <inkml:trace contextRef="#ctx0" brushRef="#br2" timeOffset="-154254.75">13333 9336 2560,'10'9'6928,"-5"-7"-5816,-3-1-852,0 1 1,1-1 0,-1 0-1,0-1 1,0 1 0,1 0 0,-1-1-1,0 1 1,1-1 0,-1 0-1,1 0 1,-1 0 0,1 0-261,68 1 1312,-19 1-340,0-3 1,0-2-1,31-6-972,-72 7 212,0 0-1037,-10 1 365,-1 0 0,1 1-1,-1-1 1,1 0 0,-1 0 0,0 0-1,0 1 1,1-1 0,-1 0 0,0 0-1,0 0 1,0 0 0,0 1 0,0-1 0,0 0-1,0 0 1,0 0 460,0-4-3221</inkml:trace>
  <inkml:trace contextRef="#ctx0" brushRef="#br2" timeOffset="-153802.3">14030 8987 9600,'3'10'5390,"9"6"-4413,-6-8-678,27 42-238,-3 2 1,21 45-62,-19-27 7,86 172 359,-102-220-947,-4-5-3483,-12-18 1477,0-7-575</inkml:trace>
  <inkml:trace contextRef="#ctx0" brushRef="#br2" timeOffset="-153352.28">14433 9199 6656,'0'3'3783,"0"-3"-3708,1 1-1,-1-1 1,0 0-1,0 1 1,0-1-1,0 1 1,0-1 0,0 0-1,0 1 1,0-1-1,-1 0 1,1 1-1,0-1 1,0 0 0,0 1-1,0-1 1,0 0-1,-1 1 1,1-1-1,0 0 1,0 1-75,-37 22 225,19-12-235,1 0 0,-12 10 10,25-17 69,0 0 1,0-1 0,0 2-1,0-1 1,1 0-1,0 1 1,0-1 0,0 1-1,0 0 1,1 0-1,0 0 1,-1 2-70,2-3 177,-1 2-78,1-1 0,-1 0 0,1 1 0,0-1 0,1 0 0,-1 1 0,1 0-99,0-4 26,1 0 0,-1 0 0,1 0 0,-1 0-1,1 0 1,0 0 0,-1 0 0,1 0 0,0-1 0,0 1 0,1 0-1,-1 0 1,0-1 0,1 1 0,-1-1 0,0 1 0,1-1 0,0 0 0,-1 0-1,1 0 1,1 1-26,22 12 391,1-1-1,1-2 0,0 0 0,20 4-390,14 5 642,-45-15-389,-15-4-351,-1-1 0,0 0 0,1 0-1,-1 0 1,0 0 0,1 1 0,-1-1 0,0 0-1,1 0 1,-1 0 0,0 0 0,1 0 0,-1 0-1,0 0 1,1 0 0,-1 0 0,1 0-1,-1 0 1,0 0 0,1 0 0,-1 0 0,0-1-1,1 1 1,-1 0 0,0 0 0,1 0 0,-1 0-1,0-1 1,0 1 0,1 0 0,-1 0 0,0-1-1,0 1 1,1 0 0,-1-1 98,0-1-2437</inkml:trace>
  <inkml:trace contextRef="#ctx0" brushRef="#br2" timeOffset="-151884.83">14799 9284 3328,'0'0'1141,"0"0"-613,0 0 123,0 0 74,0 0-234,0 0-161,0 0-180,11 5 68,-3-3 80,-1 0-1,0-1 0,1 0 1,-1 0-1,0 0 0,1-1 1,-1 0-1,1-1 0,1 0-297,15 1 652,279 9 7167,-293-12-9471,4-8-6189,-2 2 2065,-1 1 3552</inkml:trace>
  <inkml:trace contextRef="#ctx0" brushRef="#br2" timeOffset="-151015.12">15395 9233 5376,'3'6'2618,"24"45"-502,21 55-2116,-17-36 92,2-2 730,-32-64 1219,-2-6-484,-4-10-238,4 7-1301,1-1-1,0 1 1,1 0 0,-1-1 0,1 1 0,0 0-1,0 0 1,0 0 0,1 0 0,0 0 0,0 0-1,0 0 1,1 0 0,-1 1 0,1-1-18,6-8-120,0 0 0,0 1 0,2 0 0,5-5 120,-8 9-73,0 1 1,0-1 0,1 1 0,0 1 0,0 0 0,0 0 0,9-3 72,-14 8-65,-1-1 1,1 1-1,0 0 0,0 0 1,0 0-1,1 0 1,-1 1-1,0 0 1,0 0-1,0 0 0,0 0 1,0 1-1,1-1 1,-1 1-1,0 0 1,0 0-1,0 1 1,-1-1-1,1 1 0,0 0 1,0 0-1,0 0 65,7 6-202,-1 0 1,1 1-1,-1-1 0,-1 2 0,1 0 0,1 3 202,9 13-511,16 27 511,-32-46 33,-1-1 4,1 0 1,-1-1-1,1 0 0,0 0 0,1 0 0,-1 0 0,1-1 0,0 1-37,-4-5 69,-1 1 0,1-1-1,0 0 1,-1 0 0,1 1 0,0-1-1,-1 0 1,1 0 0,0 0 0,-1 0-1,1 0 1,-1 0 0,1 0-1,0 0 1,-1 0 0,1 0 0,0 0-1,-1-1 1,1 1 0,0 0 0,-1 0-1,1-1 1,-1 1 0,1 0-1,-1-1 1,1 1 0,-1 0 0,1-1-1,-1 1 1,1-1 0,0 1-69,14-20 885,-11 14-791,-3 4-87,12-16-7,1 0 0,0 1 0,1 1 0,1 0-1,2 0 1,-13 12-18,0 0 0,0 0-1,1 1 1,0 0 0,0 0-1,-1 0 1,2 1 0,-1 0 0,1 0 18,-3 1 0,1 1 1,-1-1-1,0 1 1,1 0 0,-1 0-1,1 0 1,-1 1 0,1-1-1,-1 1 1,1 0-1,-1 0 1,0 1 0,0-1-1,1 1 0,3 2-50,0 1-1,0 0 0,0 0 1,-1 1-1,0 0 0,0 0 0,0 0 1,-1 1-1,1 0 0,1 4 51,7 11-1804,-1 0 0,-1 0-1,1 5 1805,0 2-3178</inkml:trace>
  <inkml:trace contextRef="#ctx0" brushRef="#br2" timeOffset="-149210.12">17113 9905 3968,'0'0'113,"0"0"-1,0 0 1,0 0 0,0 0 0,0 0 0,0 0-1,0 0 1,1 0 0,-1 0 0,0 0-1,0 0 1,0 0 0,0 0 0,0 0 0,0 0-1,0 0 1,0 0 0,0 0 0,0 0-1,0 0 1,1 0 0,-1 0 0,0 0 0,0 0-1,0 0 1,0 0 0,0 0 0,0 0-1,0 0 1,0 0 0,0 0 0,0 0 0,0 0-1,1 0 1,-1 0 0,0 0 0,0 0-1,0 0 1,0 0 0,0 0 0,0 0 0,0 0-1,0 0 1,0 0 0,0 0 0,0 0-1,0 0 1,0 0 0,0 1 0,0-1 0,0 0-1,0 0 1,0 0 0,1 0 0,-1 0-1,0 0 1,0 0 0,0 0 0,0 0 0,0 0-1,0 0 1,0 1-113,8-13 2002,7-18-618,-7 5-48,-2 0 0,4-19-1336,-8 27 358,2-1 0,0 1 0,1 1 0,1-1 0,0 1 1,1 0-1,6-10-358,-11 24-24,-1 0-1,0 0 1,1 1 0,-1-1 0,1 0 0,0 0 0,0 1-1,0-1 1,-1 1 0,1 0 0,1 0 0,0-1 24,-2 1-11,0 1 0,-1 0 0,1 0 0,0 0 0,0 0 0,0 0 0,-1 0 0,1 0-1,0 0 1,0 0 0,0 0 0,-1 0 0,1 0 0,0 1 0,0-1 0,-1 0 0,1 0 0,0 1 0,0-1 0,-1 1 0,1-1 0,-1 0 0,1 1 0,0 0 0,-1-1 0,1 1 0,-1-1 0,1 1 0,-1 0 0,1-1 0,-1 1 0,1 0 0,-1-1 0,0 1 0,1 0-1,-1 0 1,0-1 0,0 2 11,8 19-56,0 1-1,-2 0 0,-1 1 0,0 0 57,10 93-31,-8-61 33,6 55 82,9 61-130,11 18 46,-21-138-478,-4-19-5295,2 16 5773,-10-46-692,1 0 0,-1 1 0,0-1 0,0 0-1,0 1 1,0-1 0,0 0 0,0 0 0,0 1 0,-1-1-1,0 0 1,1 0 0,-1 1 0,0 0 692,-4 4-1696</inkml:trace>
  <inkml:trace contextRef="#ctx0" brushRef="#br2" timeOffset="-148832.53">17209 10595 3840,'-2'0'218,"-4"0"92,1 0 0,0 1 0,-1 0 0,1 0 1,0 1-1,-3 0-310,-7 8 3265,14-9-3163,1-1 1,0 0 0,0 0 0,-1 1-1,1-1 1,0 0 0,0 0-1,0 1 1,-1-1 0,1 0 0,0 1-1,0-1 1,0 0 0,0 1-1,-1-1 1,1 0 0,0 1-1,0-1 1,0 1 0,0-1 0,0 0-1,0 1 1,0-1 0,0 0-1,0 1 1,0-1 0,0 0 0,1 1-1,-1 0-102,9 6 935,15 0-448,59 4 133,-1-3 0,1-5 1,8-2-621,-77-2-454,1 0 1,-1 0-1,0-1 454,-6 1-676,0-1-1,-1 0 0,0 0 0,1-1 1,-1 0-1,0 0 0,0-1 1,-1 0-1,1 0 0,1-1 677,16-18-2709</inkml:trace>
  <inkml:trace contextRef="#ctx0" brushRef="#br2" timeOffset="-148482.78">17652 9236 7552,'2'8'3477,"6"12"-2368,3 13-1167,44 221 340,-6 41-282,-48-288-282,0-5-316,-1 0 1,0 0 0,1 0-1,-1 0 1,0 0 0,0 0-1,0 0 1,0 0 0,-1 2 597,-3-10-3824</inkml:trace>
  <inkml:trace contextRef="#ctx0" brushRef="#br2" timeOffset="-148130.68">17382 9384 9216,'-1'-1'144,"1"0"1,0 1 0,0-1-1,0 0 1,0 1 0,0-1-1,0 0 1,0 1 0,0-1-1,0 0 1,0 1 0,0-1-1,0 0 1,0 1 0,1-1-1,-1 0 1,0 1-1,1-1 1,-1 0 0,0 1-1,1-1 1,-1 1 0,0-1-1,1 1 1,-1-1 0,1 1-1,-1-1 1,1 1 0,-1-1-1,1 1 1,0-1-145,24-9-1,-20 8 190,58-17-189,0 3 0,2 3 0,0 2 0,0 3 0,63 2 0,-81 5-40,39 5 40,-70-2-9,0 0-1,0 1 0,-1 1 1,1 0-1,-1 1 1,0 1-1,3 1 10,-14-5 5,1 1 1,-1-1-1,0 1 0,0-1 1,0 1-1,0 1-5,-3-3 8,-1-1-1,1 1 1,0 0-1,-1-1 1,1 1 0,-1 0-1,1 0 1,-1-1-1,1 1 1,-1 0 0,0 0-1,1 0 1,-1 0-1,0 0 1,0 0-1,0-1 1,0 1 0,0 0-1,0 0 1,0 0-1,0 0 1,0 0 0,0 0-1,0 0 1,0 0-1,-1-1 1,1 1 0,0 0-1,-1 0 1,1 0-1,-1 0 1,1-1 0,-1 2-8,-3 3 63,0-1 0,0 1 0,0-1 1,-1 0-1,0 0 0,0 0 0,0-1 1,0 0-1,0 0 0,-3 1-63,-16 7 327,-19 6-327,37-15 11,-22 8-660,0-1 0,-1-1-1,0-2 1,-9 1 649,-18-4-3477</inkml:trace>
  <inkml:trace contextRef="#ctx0" brushRef="#br2" timeOffset="31243">739 10554 5504,'2'0'299,"1"1"0,-1 0 1,1 0-1,-1 0 0,0 0 0,1 1 1,-1-1-1,0 0 0,0 1 0,2 1-299,24 21 368,114 112 298,33 28-3236,-160-151-43,-3-6 122</inkml:trace>
  <inkml:trace contextRef="#ctx0" brushRef="#br2" timeOffset="31623.97">1114 10446 9216,'-26'40'3424,"10"7"-2656,-19 35-384,20-42-320,-3 11-96,-3-2 64,-2 10-64,-1 2-32,3 5 32,0-5-288,3-6-96,3-10-416,-3-10-128,6-12-256,3-6-64,4-20-288,2-21-1248,6-21 384</inkml:trace>
  <inkml:trace contextRef="#ctx0" brushRef="#br2" timeOffset="31989.98">894 10559 5504,'3'-31'4016,"6"-17"-4016,-9 47 57,0 1 0,0 0 1,-1 0-1,1 0 0,0 0 0,0 0 1,0 0-1,0 0 0,0 0 1,0 0-1,0 0 0,0 0 0,0 0 1,0 0-1,0 0 0,0 0 0,0 0 1,0 0-1,0-1 0,0 1 1,0 0-1,0 0 0,1 0 0,-1 0 1,0 0-1,0 0 0,0 0 1,0 0-1,0 0 0,0 0 0,0 0 1,0 0-1,0 0 0,0 0 0,0 0 1,0 0-1,0 0 0,0 0 1,0 0-1,0 0 0,0 0 0,0 0 1,0 0-1,0 0 0,0 0 1,1 0-1,-1 0 0,0 0 0,0 0 1,0 0-1,0 0 0,0 0 1,0 0-1,0 0 0,0 0 0,0 0 1,0 0-1,0 0 0,0 0 0,0 0 1,0 0-1,0 0 0,0 0 1,0 0-1,0 0 0,1 0 0,-1 0 1,0 0-1,0 0-57,3 6 777,1 10-962,-1 3 304,-2 0 0,0 0 0,-1 1 0,-1 7-119,0 15 78,5 121-808,7 4 730,-6-104-5334,-2 41 5334,-5-68-2826</inkml:trace>
  <inkml:trace contextRef="#ctx0" brushRef="#br2" timeOffset="31990.98">543 11044 10368,'0'3'3872,"12"5"-3040,11 3-416,-14-6-448,6 0 96,3-2 256,3 2-160,5-2 0,4-3-96,6 0-672,0-3-256,0 0-1248,-3 3-480,2 3-832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39.149"/>
    </inkml:context>
    <inkml:brush xml:id="br0">
      <inkml:brushProperty name="width" value="0.05" units="cm"/>
      <inkml:brushProperty name="height" value="0.05" units="cm"/>
    </inkml:brush>
  </inkml:definitions>
  <inkml:trace contextRef="#ctx0" brushRef="#br0">3 200 7040,'-1'-1'173,"1"1"-1,0-1 1,0 0 0,-1 0-1,1 0 1,0 1 0,0-1 0,0 0-1,0 0 1,-1 0 0,1 1 0,1-1-1,-1 0 1,0 0 0,0 0-1,0 0 1,0 1 0,0-1 0,1 0-1,-1 0-172,13-13 978,-5 8-994,0 0 0,0 1 1,1-1-1,-1 2 0,1 0 1,0 0-1,0 0 1,1 1-1,-1 1 0,0-1 1,1 1-1,0 1 0,2 0 16,10-1 171,0 2 0,1 0 0,-1 2 0,0 0-1,7 3-170,-18-3 91,-1 1 0,1 0 0,-1 0 1,1 1-1,-1 1 0,0 0 0,-1 0 0,1 1 0,-1 0 0,0 0 0,3 4-91,-9-6 41,1-1 1,-1 1-1,0 0 1,0-1-1,0 1 1,0 1-1,-1-1 0,0 0 1,0 0-1,0 1 1,0 0-1,-1 0-41,0-1 35,0 0 0,-1 0 0,0 0 0,1 0 0,-2 0 0,1-1 0,0 1 0,-1 0 0,0 0 0,1 0 0,-2 0 0,1 0 0,0-1 0,-1 1 0,0-1 0,0 2-35,-3 3-17,0 0 0,-1-1 1,0 1-1,0-1 0,-1-1 0,0 1 1,0-1-1,0 0 0,-1-1 0,0 0 1,0 0-1,0 0 0,-1-1 0,-5 2 17,13-6-34,1 0-1,0 1 1,-1-1-1,1 0 1,-1 0-1,1 0 1,-1 1-1,1-1 0,-1 0 1,1 0-1,-1 0 1,1 0-1,-1 0 1,1 0-1,0 0 1,-1 0-1,1 0 1,-1 0-1,1 0 1,-1 0-1,1 0 1,-1-1-1,1 1 1,-1 0-1,1 0 1,-1 0-1,1-1 0,0 1 1,-1 0 34,1-1-56,0 0 0,0 1 0,0-1 1,0 0-1,0 1 0,0-1 0,0 0 0,0 1 1,0-1-1,0 0 0,0 1 0,0-1 0,1 0 0,-1 1 1,0-1-1,0 0 0,1 0 56,18-29-994,9-6 205,1 1 0,1 1 0,30-23 789,11-4-971,28-16 971,-93 73 14,18-14 676,13-12-690,-48 32 682,-10 7-586,6 1-65,2 1 0,-1 0 0,1 0 0,1 2-1,-3 4-30,-10 13-79,-18 29 79,36-49 2,0 0 1,1 1-1,1 0 0,0 0 0,0 1 1,1-1-1,1 1 0,-2 10-2,4-18 7,1 1-1,-1-1 0,1 0 1,0 0-1,1 0 1,-1 0-1,1 0 1,0 0-1,0 0 0,0 0 1,0 0-1,2 2-6,-2-3 7,1 0 0,0 0 0,0-1 0,0 1 0,0 0 0,1-1 0,-1 0 0,1 0 0,-1 1 0,1-2 0,0 1 0,0 0 0,0 0 0,0-1-1,0 0 1,0 1 0,1-1-7,7 2-453,0-1-1,0 0 0,0 0 0,0-1 0,1 0 0,-1-1 0,0-1 1,0 0-1,1 0 0,6-3 454,32-7-2784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39.499"/>
    </inkml:context>
    <inkml:brush xml:id="br0">
      <inkml:brushProperty name="width" value="0.05" units="cm"/>
      <inkml:brushProperty name="height" value="0.05" units="cm"/>
    </inkml:brush>
  </inkml:definitions>
  <inkml:trace contextRef="#ctx0" brushRef="#br0">0 1 6400,'27'21'2368,"-15"-8"-1856,9 0-64,-10-5-96,1 3-192,0 2 64,-3 0-352,-6 1-128,-8 2 128,-8 2-512,-5-5-224,-2 0-800,-1-4-1216,2-5 672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39.867"/>
    </inkml:context>
    <inkml:brush xml:id="br0">
      <inkml:brushProperty name="width" value="0.05" units="cm"/>
      <inkml:brushProperty name="height" value="0.05" units="cm"/>
    </inkml:brush>
  </inkml:definitions>
  <inkml:trace contextRef="#ctx0" brushRef="#br0">0 52 4224,'5'4'188,"-1"-1"0,0 2 0,0-1 0,0 0 0,0 1 0,-1 0 0,1-1 0,-1 1 0,-1 1 0,1-1 0,-1 0 0,0 1 0,1 2-188,13 27 89,-10-23-82,1-1-1,0 0 0,1 0 1,0 0-1,0-1 1,1 0-1,1-1 1,3 3-7,-9-9 55,0 0 0,1 0 0,-1 0 0,0-1 0,1 1 0,-1-1 0,1 0 0,0-1 0,0 1 0,0-1 0,0 0 0,0 0 0,0-1 0,0 1 0,0-1 0,0 0 0,0-1 0,0 1 0,0-1 0,0 0 0,0 0 0,0-1 0,2 0-55,0-1 144,0-1 0,0 1-1,-1-1 1,1 0 0,-1-1 0,0 0-1,0 0 1,-1 0 0,1-1-1,-1 1 1,-1-1 0,1 0-1,2-6-143,4-5 391,-2-1-1,0-1 0,-1 0 1,3-10-391,-2 9 332,-9 19-338,1 1 0,-1-1 0,0 1 0,1 0 0,-1 0 0,0-1 0,1 1 0,-1 0 0,0-1 0,1 1-1,-1 0 1,0 0 0,1 0 0,-1-1 0,1 1 0,-1 0 0,1 0 0,-1 0 0,0 0 0,1 0 0,-1 0-1,1 0 1,-1 0 0,1 0 0,-1 0 0,1 0 0,-1 0 0,0 0 0,1 0 0,-1 0 0,1 1 0,-1-1-1,1 0 1,-1 0 0,0 0 0,1 1 0,-1-1 0,0 0 0,1 1 0,-1-1 0,0 0 0,1 1-1,-1-1 1,0 0 0,0 1 6,8 8-77,0 1-1,-1 1 1,0-1-1,-1 1 1,5 12 77,12 20-50,6 6 38,-1 1 1,-4 1-1,-1 1 0,-3 1 0,8 33 12,-24-72 128,-1 0 0,0 0 0,-1 0 0,-1 0 0,0 1 0,-1-1 0,-1 10-128,0-17 144,0 0 0,0 0 0,-1 0 0,0 0 0,-1 0 0,1-1 0,-1 1 0,0-1 0,-1 0 0,0 0 0,0 0 0,0 0 0,-1-1 0,1 1 0,-1-1 0,-2 1-144,-4 3 146,0-1 0,0-1-1,-1 0 1,0 0 0,0-1-1,0-1 1,-1 0 0,0-1-1,0 0 1,-2-1-146,0 1-329,-1-2-1,1 0 1,-1-1-1,0 0 1,0-1-1,1-1 1,-1-1 0,-10-2 329,18 3-620,0-2 0,0 1 0,1-1 0,-4-1 620,-25-18-3408</inkml:trace>
  <inkml:trace contextRef="#ctx0" brushRef="#br0" timeOffset="390.02">894 219 4736,'15'16'1824,"-9"2"-1408,3 3 320,-6-8 64,-1 4-384,-2 2-128,0 2-416,-2-1-96,-5-1-736,-1-2-320,-1-4-896,0-5-320</inkml:trace>
  <inkml:trace contextRef="#ctx0" brushRef="#br0" timeOffset="732.43">1025 31 5504,'10'-5'429,"1"0"1,0 1 0,0 0-1,1 1 1,-1 0 0,1 1-1,-1 1 1,9-1-430,26 0 450,28 3-450,-21 0 593,-42-1-482,3 0 10,0 0 1,0 1 0,0 0-1,10 3-121,-21-3 31,1 0-1,-1 0 1,0 0 0,0 1-1,0-1 1,0 1-1,0 0 1,0 0-1,2 1-30,-3-1 24,-1-1-1,0 0 0,0 1 1,1 0-1,-1-1 0,0 1 1,0-1-1,0 1 0,0 0 1,-1 0-1,1 0 0,0 0 1,-1-1-1,0 1 0,1 0 1,-1 0-1,0 1-23,0 9 47,-2-1 1,1 1-1,-1-1 0,-1 0 0,0 0 1,-1 0-1,0 0 0,-1 1-47,-5 14-42,0 3 42,3-13-6,2 0 1,0 0-1,0 1 0,1 1 6,4-14-5,-1-1-1,1 1 1,-1 0-1,1 0 1,0-1-1,1 1 1,-1 0-1,1 0 1,-1-1-1,1 1 1,0-1-1,0 1 0,1-1 1,-1 1-1,1-1 1,0 1-1,0-1 1,0 0-1,0 0 1,2 1 5,-1-1 45,1 0 0,-1 0-1,1 0 1,0-1 0,0 0 0,0 0 0,0 0 0,0 0 0,0-1 0,1 1 0,-1-1 0,0 0 0,1-1-45,12 3 188,1-2 0,12 1-188,-24-2 16,14 0-172,0-1 0,0 0 1,14-4 155,-26 4-644,0-1 1,1 0-1,-1-1 1,0 0 0,-1 0-1,1 0 1,0-1-1,-1 0 1,0-1 0,1 0 643,11-13-3195</inkml:trace>
  <inkml:trace contextRef="#ctx0" brushRef="#br0" timeOffset="733.43">1284 257 6912,'-15'2'2624,"19"3"-2048,7-5 64,-2 0-64,9-3-672,15-1-160,18-7-1856,20-10-832,24-9 512,13-4 352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36.996"/>
    </inkml:context>
    <inkml:brush xml:id="br0">
      <inkml:brushProperty name="width" value="0.05" units="cm"/>
      <inkml:brushProperty name="height" value="0.05" units="cm"/>
    </inkml:brush>
  </inkml:definitions>
  <inkml:trace contextRef="#ctx0" brushRef="#br0">930 70 7168,'-4'-7'855,"-2"0"1,1 0 0,0 1-1,-5-4-855,7 7-98,0 1 0,-1-1 0,0 0 0,1 1 0,-1 0 0,0 0 0,0 0 0,0 0 0,0 1 0,-2-1 98,-10-1-251,0 1-1,-1 0 0,1 1 1,0 0-1,-1 2 0,1 0 1,0 1-1,-1 0 0,1 2 1,0 0-1,-2 1 252,-29 11-89,-1 2 1,2 2-1,0 2 89,7-1 176,0 1-1,1 2 1,2 1 0,0 2 0,-26 27-176,34-27 279,2 1 0,0 2 1,2 0-1,1 2 0,2 1 0,-15 28-279,30-48 87,0 1 0,0-1 0,2 1 0,0 0 0,0 0 0,1 0 0,1 0 0,0 0 0,1 1 0,1-1 0,0 1 0,1 0-87,0-4 51,1 0-1,0-1 1,1 1-1,0-1 0,0 0 1,1 0-1,1 0 1,0 0-1,0-1 1,0 1-1,1-2 0,1 1 1,0 0-1,0-1 1,0-1-1,3 3-50,6 2 100,0 0 0,1-1 0,0 0 0,0-2 0,1 0 1,0-1-1,1 0 0,0-2 0,0 0 0,15 1-100,2 0 111,1-2 0,0-2 1,0-1-1,0-2 0,12-2-111,-7-1-29,-1-3-1,0-1 0,28-8 30,-46 8-334,0-1-1,-1 0 0,1-2 0,-2-1 1,0 0-1,0-2 0,0-1 335,-16 11-383,0 0-1,0-1 1,-1 0-1,1 0 0,-1 0 1,0 0-1,0-1 1,-1 0-1,1 0 1,-1 0-1,0 0 0,0 0 1,1-6 383,-2 4-724,-1-1 1,0 0-1,0 1 0,0-4 724,-1 11-17</inkml:trace>
  <inkml:trace contextRef="#ctx0" brushRef="#br0" timeOffset="371.18">326 629 3968,'5'1'245,"0"0"-1,0 0 1,1 0 0,-1-1-1,0 0 1,1 0 0,-1-1-1,0 1 1,4-2-245,4 1 267,17-3 345,-1-1-1,1-1 1,24-9-612,-16 5 272,9-3-46,-5 1 47,0 1-1,1 2 0,40-2-272,-71 10 91,0 1 0,1 0 0,-1 1-1,0 0 1,0 0 0,0 2 0,0-1-1,-1 2 1,1-1 0,-1 2 0,1-1 0,-1 2-1,-1-1 1,1 2 0,-1-1 0,3 4-91,3 5 50,0 1 0,-1 1 1,0 0-1,-2 1 0,11 18-50,8 10-1633,-16-23-345</inkml:trace>
  <inkml:trace contextRef="#ctx0" brushRef="#br0" timeOffset="726.79">1335 324 6656,'-3'9'2528,"3"6"-1952,3 14-160,-3-13-224,6 7-192,0 9 0,3 4 0,0-2 0,3 0 0,0-2-992,0-8-384,-3-5-1216</inkml:trace>
  <inkml:trace contextRef="#ctx0" brushRef="#br0" timeOffset="727.79">1213 83 2944,'-12'-15'1120,"12"12"-864</inkml:trace>
  <inkml:trace contextRef="#ctx0" brushRef="#br0" timeOffset="1190.05">1589 324 5120,'56'166'3114,"-44"-136"-3054,2 0 0,0 0 0,2-1 0,1-1 0,1-1 0,2-1 0,0 0 0,6 3-60,-21-24-30,1 2 185,0-1 0,0 0 0,1 0 0,0-1 0,3 3-155,-9-7 73,0-1 1,0 1-1,0 0 1,0-1-1,0 1 1,0-1-1,0 1 1,0-1-1,0 0 1,1 1-1,-1-1 1,0 0-1,0 0 1,0 0-1,0 0 1,0 0-1,1 0 1,-1 0-1,0 0 1,0 0-1,0 0 1,0-1-1,0 1 1,0-1-1,0 1 1,0 0-1,0-1 1,0 0-1,0 1 1,0-1-1,0 0 1,0 1-1,0-1 1,0 0-1,-1 0 1,1 0-1,0 0 1,0 1-1,-1-1 1,1 0-1,-1 0 1,1 0-1,-1-1 1,1 1-74,1-5 157,0-1 0,0 1 0,-1 0 1,0 0-1,0 0 0,0-1 0,-1 1 0,0-2-157,-4-56-100,1 37-6,-1-13-77,-5-15 183,-1-2 124,11 46-384,-1 10 247,1 1 0,-1 0 0,0 0 0,0 0 0,0-1 0,1 1 0,-1 0 0,0 0 0,0 0 0,1-1 0,-1 1 0,0 0 0,1 0 1,-1 0-1,0 0 0,1 0 0,-1 0 0,0 0 0,0 0 0,1 0 0,-1 0 0,0 0 0,1 0 13,2 0-61,0 1 0,-1 0 0,1 0 1,0 0-1,-1 0 0,1 0 0,-1 0 61,8 4 13,11 2-1,0-1 0,1 0 0,0-1 0,-1-2 0,2 0 0,-1-1 0,0-2 0,9 0-12,-16-1 87,-1-1 1,0 0-1,0-1 0,0 0 1,0-1-1,0-1 1,-1 0-1,0-1 1,0 0-1,0-1 0,-1 0 1,0-1-1,5-5-87,-11 8 90,-1 0-1,0-1 0,0 0 1,0 0-1,-1 0 0,0 0 1,2-4-90,-5 8 9,-1 1 1,1-1-1,0 0 1,0 0-1,-1 0 1,1 0 0,-1 0-1,0 0 1,1 0-1,-1 0 1,0 0-1,0 0 1,-1-1-10,1 2-13,0 0-1,-1 0 1,1 0 0,-1 0-1,1 0 1,-1 0 0,1 0-1,-1 0 1,0 0 0,1 0-1,-1 0 1,0 0-1,0 1 1,0-1 0,1 0-1,-1 1 1,0-1 0,0 1-1,0-1 1,0 1 0,0-1-1,0 1 1,-1 0 0,1-1-1,0 1 14,-3-1-37,-1 0 0,1 1-1,0 0 1,0 0 0,0 0-1,0 0 1,-1 0 0,1 1-1,0 0 1,0 0 0,0 0-1,0 0 1,0 1 0,0 0 0,1-1-1,-1 1 1,0 1 0,1-1-1,-1 0 1,-1 3 37,-1 0-39,-1 1 0,1 0 0,0 0-1,1 1 1,-1-1 0,1 1 0,1 1 0,-1-1 0,-1 5 39,2-3-23,1-1 0,0 1 0,1 0 0,-1 1 0,2-1 0,-1 0 0,1 1 1,1-1-1,0 0 0,0 1 0,1-1 0,0 1 0,0-1 0,1 0 0,1 0 0,1 4 23,-2-6-28,1 0 0,0-1 0,0 1 0,0-1 0,1 0 0,0 0 0,1 0 0,-1-1 0,1 1 0,0-1 0,0 0 0,1-1 0,-1 1 0,1-1 0,0 0 0,1 0 0,-1-1 0,0 0 0,1 0 0,0-1 0,4 2 28,-2-2-503,-1 0 0,1 0 1,0-1-1,0 0 0,0 0 0,0-1 0,0 0 1,0-1-1,0 0 0,0-1 0,0 1 0,0-2 1,-1 1-1,1-1 0,-1-1 0,1 1 0,-1-1 1,0-1 502,19-13-1947</inkml:trace>
  <inkml:trace contextRef="#ctx0" brushRef="#br0" timeOffset="1536.03">2643 488 4096,'1'0'114,"0"-1"1,0 1-1,0 0 1,0 0-1,0 0 1,1 0-1,-1 0 0,0 0 1,0 0-1,0 0 1,0 0-1,0 0 1,0 1-1,0-1 0,0 0 1,0 1-1,0-1 1,0 1-1,0-1-114,2 2 106,-1 0 1,1-1-1,-1 1 0,0 0 1,0 1-1,0-1 0,1 1-106,5 7 30,-1 1 0,-1-1 0,2 6-30,-5-12 90,8 20 426,-1 1-1,-1 0 1,5 23-516,-5-18 1813,-9-29-380,-3-3-714,-3-8-97,1-7-490,1 1 0,1-1 1,1 1-1,0-1 1,1 0-1,1-14-132,0 21-11,1-1 0,0 1 0,0-1-1,1 1 1,0 0 0,1 0 0,0 0 0,1 0-1,0 0 1,1 1 0,3-6 11,-5 10-11,0 0-1,1 1 1,-1-1-1,1 1 1,0 0 0,0 0-1,0 1 1,1-1 0,-1 1-1,1 0 1,0 0 0,0 0-1,0 1 1,0 0-1,1 0 1,-1 0 0,0 0-1,1 1 1,-1 0 0,1 0-1,0 1 1,1-1 11,2 1-18,1 1 1,0 0-1,-1 0 0,1 1 1,-1 0-1,1 1 0,-1 0 1,0 0-1,0 1 0,0 1 1,-1-1-1,8 6 18,11 9-502,-1 1 0,-1 1 0,3 6 502,25 20-2490,-10-12-459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48.223"/>
    </inkml:context>
    <inkml:brush xml:id="br0">
      <inkml:brushProperty name="width" value="0.05" units="cm"/>
      <inkml:brushProperty name="height" value="0.05" units="cm"/>
    </inkml:brush>
  </inkml:definitions>
  <inkml:trace contextRef="#ctx0" brushRef="#br0">0 1 8064,'24'34'4021,"2"6"-4021,6 15 23,9 14-483,36 45 460,-73-108 10,3 3 75,-1-1 1,2 1-1,-1-1 0,2 0-85,-8-6 20,1-1 0,-1 0-1,1 0 1,-1 1 0,1-1-1,-1 0 1,1 0-1,0-1 1,-1 1 0,1 0-1,0 0 1,0-1 0,0 1-1,0-1 1,0 0 0,-1 0-1,1 1 1,0-1-1,0 0 1,0 0 0,0-1-1,0 1 1,0 0 0,0-1-1,1 0-19,2-1 129,-1-1 0,1 0 0,-1 0 0,0 0 0,0 0 1,0-1-1,-1 0 0,4-3-129,25-38 938,-2 2-13,-25 38-901,-1 0 0,1 0 0,0 0 1,0 1-1,1-1 0,-1 1 0,2 0-24,-5 3-37,1 0 0,-1 0 1,1 0-1,-1 0 0,1 0 1,-1 1-1,1-1 0,0 1 1,-1 0-1,1 0 0,0 0 0,-1 0 1,1 0-1,-1 0 0,1 1 1,0 0-1,-1-1 0,1 1 1,-1 0-1,1 0 37,13 7-69,0 1 1,0 0 0,-1 1-1,0 1 1,-1 0 0,11 12 68,27 19-75,-44-36 78,9 7 88,0-1 0,0 0 0,1-2 1,18 8-92,-35-17 36,0 0 0,1-1 0,-1 1 0,1-1 1,-1 0-1,1 1 0,-1-1 0,1 0 1,-1 0-1,1 0 0,-1 0 0,1 0 1,0 0-1,-1 0 0,1 0 0,-1-1 1,1 1-1,-1-1 0,0 1 0,1-1 0,0 0-36,-1 0 24,0 0-1,1 0 0,-1 0 0,0-1 1,0 1-1,0-1 0,0 1 0,0 0 0,-1-1 1,1 0-1,0 1 0,-1-1 0,1 1 0,-1-1 1,0 0-1,1 1 0,-1-1 0,0-1-23,1-9-87,-1 1 0,0 0 0,-1 0 0,0 0 0,-1-1 0,0 1 0,-1 1 0,-3-10 87,-7-15-72,-17-33 72,23 54 91,2 5-34,4 7-73,0 0 1,-1 0-1,1 0 0,0 0 0,1 0 1,-1-1-1,0 1 0,1 0 0,-1-1 16,1 3-7,0-1 0,0 1 0,0 0 0,0-1 0,0 1 0,0-1-1,0 1 1,1 0 0,-1-1 0,0 1 0,0-1 0,0 1 0,0 0 0,1-1-1,-1 1 1,0 0 0,0-1 0,1 1 0,-1 0 0,0 0 0,1-1-1,-1 1 8,1-1-15,0 1-1,0-1 0,0 1 0,0 0 0,1-1 0,-1 1 0,0 0 0,0-1 1,0 1-1,0 0 0,1 0 16,42-1-209,23 4 209,-33-1 62,1-2 1,-1-1 0,10-2-63,-22 0 88,36-6 235,-51 7-287,-1 1 0,-1-1 0,1 0 0,0-1 0,0 1-1,-1-1 1,1 0 0,0-1-36,-6 3-16,1 1 0,-1 0-1,1-1 1,-1 1 0,1 0-1,-1-1 1,0 1 0,1 0-1,-1-1 1,1 1 0,-1-1 0,0 1-1,0-1 1,1 1 0,-1-1-1,0 1 1,0-1 0,1 1-1,-1-1 1,0 0 0,0 1 0,0-1-1,0 1 1,0-1 16,0 1-36,0-1 0,0 1-1,-1-1 1,1 1 0,0-1 0,0 1 0,-1-1-1,1 1 1,-1 0 0,1-1 0,0 1 0,-1 0-1,1-1 1,-1 1 0,1 0 0,0-1 0,-1 1-1,1 0 1,-1 0 0,0-1 36,-1 1-110,0-1 1,-1 0-1,1 0 1,0 1-1,-1 0 1,1-1-1,0 1 1,-1 0-1,1 0 1,-1 0-1,1 1 110,-3 0-24,1 0 0,0 0-1,0 0 1,0 1-1,1 0 1,-1-1 0,0 2-1,1-1 1,-1 0 0,1 1-1,0-1 1,0 1 0,0 0-1,0 0 1,0 0-1,0 1 1,1-1 0,0 1-1,-1-1 1,2 1 0,-1 0-1,0 0 1,0 1 24,0 1 37,1 0 0,0 0 0,0 0 0,0 0 0,1 0 0,0 0 0,0 0 0,0 1 0,1-1 0,0 0 0,0 0 0,1 0 0,-1 0 0,1-1 0,0 1 0,1 0-37,3 6-59,0-1 0,1 1 0,0-1 0,0-1 0,1 1 0,1-1-1,0-1 1,0 0 0,1 0 0,0 0 0,4 1 59,-4-3-511,1-1 1,-1 0-1,1-1 1,1 0-1,-1 0 1,1-1-1,10 2 511,4-1-3034,17 0 3034</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48.587"/>
    </inkml:context>
    <inkml:brush xml:id="br0">
      <inkml:brushProperty name="width" value="0.05" units="cm"/>
      <inkml:brushProperty name="height" value="0.05" units="cm"/>
    </inkml:brush>
  </inkml:definitions>
  <inkml:trace contextRef="#ctx0" brushRef="#br0">317 195 11520,'0'-6'551,"1"0"0,-1 1 0,0-1 0,0 0 0,-1 0 0,0-5-551,-1 3-209,0 1 1,0 0 0,-1 0-1,0 0 1,0 0-1,-1 0 1,1 0 0,-3-1 208,0 0-240,0 0 0,0 1 1,0 0-1,-1 0 0,0 1 1,-1 0-1,1 0 0,-1 1 1,0 0-1,-1 0 0,-3-1 240,9 5-2,0-1-1,0 1 0,1 0 1,-1 1-1,0-1 0,0 0 0,0 1 1,0-1-1,0 1 0,0 0 1,0 0-1,0 0 0,0 1 0,0-1 1,0 1-1,1-1 0,-1 1 1,0 0-1,0 0 0,-2 2 3,2-1-4,0 0-1,0 0 0,0 1 1,0-1-1,1 1 0,-1 0 1,1 0-1,-1 0 1,1 0-1,0 0 0,1 1 1,-1-1-1,0 0 1,1 1-1,0 0 0,-1 0 5,-2 13 87,0 0 0,2 1 0,-1-1 0,2 0 0,0 1-1,3 16-86,1 7 281,2-1 0,6 19-281,11 32 174,4-2 0,4 0 1,15 25-175,-40-103-148,-2-5-724,0 1 0,-1 0 0,1-1 1,-1 1-1,-1 0 0,1 0 0,-1 1 872,-1-7-262,-1 0-1,1 0 0,0 0 1,0 1-1,0-1 1,-1 0-1,1 0 1,-1 0-1,1 0 1,-1 0-1,1 0 0,-1 0 1,0 1 262</inkml:trace>
  <inkml:trace contextRef="#ctx0" brushRef="#br0" timeOffset="377.21">1 685 7040,'40'-3'3818,"-30"3"-3643,0 0 0,-1-1-1,1 0 1,0-1-1,-1 0 1,1 0 0,7-4-175,-7 3 84,67-23 228,-51 16-137,0 1-1,1 1 0,0 2 1,1 0-1,1 2-174,-22 3 66,1 1-1,-1 0 1,1 1-1,0-1 1,-1 1 0,1 1-1,-1 0 1,0 0-1,0 0 1,0 1 0,0 0-66,3 2 34,0 0 0,-1 1 0,0 1 0,0-1 0,0 1 0,-1 1 0,1 1-34,14 15 36,-4-4-2269,19 15 2233,-36-34-247,-1 0 17,-1 0-1,1 0 1,0-1-1,-1 1 1,1 0-1,0-1 1,0 1 0,-1-1-1,1 1 1,0-1-1,0 0 1,0 1-1,0-1 1,0 0 0,0 1-1,0-1 1,0 0-1,0 0 1,0 0 0,0 0-1,0 0 1,0 0-1,0 0 1,0 0-1,0 0 1,0 0 0,-1-1-1,2 1 231,12-14-3237</inkml:trace>
  <inkml:trace contextRef="#ctx0" brushRef="#br0" timeOffset="1086.99">626 333 3456,'51'43'-121,"-36"-30"-417,1 0 1,-1 0 0,9 13 537,37 50 4111,-4 2 1,11 25-4112,-65-97 84,8 10 2308,-9-16-1112,-3-9-732,0 2-445,1 0-1,-1 0 1,1 0-1,0 0 1,1-1-1,0 1 1,0 0-1,0 0 1,1 0-1,0 1 1,2-5-103,-3 6 10,1 1 0,0-1 0,0 0-1,1 1 1,-1 0 0,1 0 0,0 0 0,0 0 0,0 0 0,1 0 0,-1 1 0,1 0 0,0 0-1,0 0 1,0 0 0,0 0 0,1 1-10,-3 1 3,1 0-1,-1 1 1,0-1 0,0 1-1,1-1 1,-1 1 0,1 0-1,-1 0 1,0 0 0,1 1-1,-1-1 1,0 1-1,1-1 1,-1 1 0,0 0-1,0-1 1,1 1 0,-1 0-1,0 1 1,0-1 0,1 1-3,6 4-17,0 1 0,0 0 1,-1 1-1,2 1 17,12 12-42,9 3 36,1-1-1,0-2 1,20 8 6,-35-20 24,0-1 0,1-1-1,0 0 1,0-2 0,1 0-1,0-1 1,0-1 0,2 0-24,-15-3 59,0 1 1,0-2 0,0 1 0,0 0 0,0-1 0,0 0 0,0-1 0,0 0 0,0 1-1,-1-2 1,1 1 0,-1-1 0,2 0-60,-4 1 16,1-1 1,-2 1-1,1 0 0,0-1 0,0 1 1,-1-1-1,0 0 0,1 0 0,-1 0 1,0 0-1,0 0 0,-1-1 0,1 1 1,-1 0-1,1-1 0,-1 1 0,0-1 0,-1 0 1,1 1-1,-1-1 0,1 0 0,-1 0-16,0-1-92,0 1-1,-1-1 0,1 0 0,-1 0 0,0 0 0,0 1 1,-1-1-1,1 1 0,-1-1 0,0 1 0,0-1 0,-1 1 1,1 0-1,-1 0 0,0 0 0,0 0 0,-3-2 93,4 4-58,-1-1-1,1 1 0,-1 0 1,0 1-1,1-1 0,-1 0 1,0 1-1,0-1 0,0 1 0,0 0 1,0 0-1,0 0 0,-1 1 1,1-1-1,0 1 0,0-1 1,-1 1-1,1 0 0,0 1 1,-1-1-1,1 0 0,0 1 1,0 0-1,0 0 0,0 0 1,-3 1 58,3-1-57,-1 1 1,1 0 0,-1 0 0,1 0 0,0 0 0,0 0 0,0 1 0,0-1 0,1 1 0,-1 0-1,1 0 1,-1 0 0,1 0 0,0 0 0,0 1 0,0-1 0,1 1 0,-1-1 0,1 1 0,0-1-1,0 1 1,0 0 0,1 0 0,-1-1 0,1 1 0,0 0 0,0 0 0,0 0 0,0 0 0,1 1 56,0-1 9,-1-1 0,1 1 0,0 0 1,1 0-1,-1-1 0,1 1 1,0 0-1,-1-1 0,1 0 1,1 1-1,-1-1 0,1 0 0,-1 0 1,1 0-1,0 0 0,0-1 1,0 1-1,0-1 0,0 0 1,1 0-1,-1 0 0,1 0 0,-1-1 1,1 1-1,0-1 0,-1 0 1,1 0-1,0 0 0,2 0-9,-3-1 21,0 0-1,0 0 0,0 0 0,-1 0 0,1 0 1,0-1-1,0 1 0,0-1 0,-1 0 0,1 0 1,0 0-1,-1 0 0,1 0 0,-1-1 0,1 1 1,-1-1-21,2-1 28,0-1 1,0 1 0,0-1-1,-1 0 1,1 0 0,-1 0-1,0 0 1,1-4-29,5-8 4,-2 0 1,0-1-1,-1 1 1,2-14-5,-2 6-43,-1-1 0,0 1 0,-2-1 1,-1 0-1,-2-5 43,0 13 168,-1-1 1,0 1-1,-2 0 1,0 0-1,0 0 1,-2 1-1,-6-15-168,-2 8 281,5 16-200,8 7-80,0 1 0,-1-1 0,1 0-1,0 0 1,0 0 0,-1 0 0,1 0 0,0 1 0,0-1-1,-1 0 1,1 0 0,0 0 0,0 1 0,-1-1 0,1 0-1,0 0 1,0 1 0,0-1 0,0 0 0,0 1 0,-1-1-1,1 0 1,0 0 0,0 1 0,0-1 0,0 0 0,0 1-1,0-1 1,0 0 0,0 1 0,0-1 0,0 0 0,0 1-1,0 3 9,0 0-1,0 0 1,0 0 0,1 0 0,-1 0 0,1 0 0,0 0 0,0 0 0,0 0 0,1 0 0,1 2-9,4 9 91,2 0 0,2 3-91,-2-2 66,15 23-212,2 0-1,2-2 1,6 5 146,-14-20-1382,1-1 0,9 6 1382,-15-14-2035,2-1 1,0 0 0,13 6 2034,28 8-3232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47.139"/>
    </inkml:context>
    <inkml:brush xml:id="br0">
      <inkml:brushProperty name="width" value="0.05" units="cm"/>
      <inkml:brushProperty name="height" value="0.05" units="cm"/>
    </inkml:brush>
  </inkml:definitions>
  <inkml:trace contextRef="#ctx0" brushRef="#br0">519 201 7936,'8'-6'3534,"-7"6"-3444,0-1-1,-1 1 0,1-1 0,0 0 0,0 1 0,0-1 1,-1 0-1,1 1 0,0-1 0,-1 0 0,1 0 0,-1 0 0,1 0 1,-1 0-1,1 0 0,-1 0 0,0 0 0,1 0 0,-1 0 1,0 0-1,0 0 0,0 0 0,1 0 0,-1 0-89,0-5 27,0 0 0,0 0 0,0 0 0,-1 1 0,0-1 0,0 0 0,0 1 0,-1-1 0,0 0 0,0 1 0,0 0 0,-1-1 0,0 1 0,-1-2-27,0 1-26,-1 0 1,0 0 0,0 1 0,-1-1-1,1 1 1,-1 0 0,-1 1-1,1 0 1,0 0 0,-4-2 25,-1 1-47,0 0 0,0 1 0,0 0 0,-1 1 0,0 0 0,0 0 0,0 2 1,0-1-1,0 1 0,0 1 0,0 1 0,0-1 0,-12 3 47,11 1 2,-1 0 0,1 0 0,0 1 1,0 1-1,0 0 0,1 1 0,0 1 0,0-1 0,1 2 1,0 0-1,0 0 0,1 1 0,0 0 0,1 0 0,0 1 1,1 1-1,0 0-2,-3 4 26,2 1 1,0 0 0,1 1 0,0 0-1,2 0 1,0 0 0,1 1-1,1 0 1,0 0 0,2 0 0,0 0-1,1 6-26,2-4 17,0-1 0,1 0 0,1 0 0,1 0 0,1 0 0,0 0 0,2-1 0,0 0 0,1 0 0,1-1-1,1 0 1,0 0 0,2-1 0,0-1 0,0 0 0,2-1 0,0 0 0,1-1 0,0 0 0,1-1 0,0-1 0,1-1 0,9 5-17,-7-7 77,1 0 0,0-2 1,1 0-1,-1-1 0,1-1 1,0-1-1,1 0 0,-1-2 1,1-1-1,-1 0 0,1-2 1,-1-1-1,1 0 0,-1-1 1,0-2-1,19-5-77,-29 6 94,0-1 0,0 0 0,-1-1 0,0 0 0,0 0 1,0-1-1,-1-1 0,0 1 0,0-1 0,-1-1 0,0 0 0,-1 0 0,2-2-94,-6 6-41,1-1 0,0 1-1,-1-1 1,0 0 0,-1 0-1,1-1 1,-1 1-1,0 0 1,-1-1 0,1 1-1,-1-1 1,-1 0 0,1 1-1,-1-1 1,0 0-1,-1 1 1,1-1 0,-1 0-1,-1 1 1,1-1 0,-1 1-1,0 0 1,-3-5 41,4 8-43,0 0 1,-1 0-1,1 1 1,-1-1-1,0 1 1,0-1-1,0 1 1,0-1-1,0 1 1,0 0-1,-1 0 1,1 0-1,-1 0 0,1 1 1,-1-1-1,0 1 1,0-1-1,1 1 1,-1 0-1,0 0 1,0 0-1,0 1 1,0-1-1,-1 1 1,1 0-1,0-1 1,0 1-1,0 1 1,0-1-1,0 0 1,0 1-1,0-1 0,0 1 1,0 0-1,0 0 1,0 0-1,-3 2 43,2-1-31,0 0-1,0 0 1,0 1-1,0-1 1,1 1-1,-1 0 0,1 0 1,0 1-1,-1-1 1,1 0-1,1 1 1,-1 0-1,1 0 0,-1 0 1,1 0-1,0 0 1,0 0-1,1 0 1,-1 1-1,1-1 1,0 1-1,0-1 0,1 1 1,-1-1-1,1 5 32,0-6 36,0 1 0,1-1 0,-1 0 0,1 1 0,0-1 0,0 0 0,0 0-1,0 0 1,0 0 0,1 0 0,-1 0 0,1 0 0,0 0 0,0 0 0,0-1 0,0 1 0,1-1-1,-1 1 1,1-1 0,-1 0 0,1 0 0,0 0 0,-1-1 0,1 1 0,0 0 0,1-1 0,-1 0-1,0 0 1,3 1-36,1-1 242,0 0-1,0 0 1,0-1 0,0 1-1,0-2 1,0 1-1,0-1 1,0 0-1,0 0 1,0-1-1,-1 0 1,1 0-1,5-3-241,4-3 629,-6 4-106,-1-1 0,1 2-1,7-3-522,-14 5 22,1 1 0,-1-1 0,1 1-1,-1-1 1,0 1 0,1 0 0,-1 1-1,1-1 1,-1 1 0,0-1 0,1 1 0,-1 0-1,2 1-21,31 14-251,-20-8-806,0-1 0,-1-1 1,14 4 1056,-25-9-484,0 0-1,1 0 1,-1-1 0,1 1 0,-1-1 0,1 0 0,-1 0 0,1 0 0,-1-1-1,1 0 1,-1 0 0,0 0 0,0 0 0,1 0 0,-1-1 0,2-1 484,18-15-3819,-1-7 950</inkml:trace>
  <inkml:trace contextRef="#ctx0" brushRef="#br0" timeOffset="329.9">1222 384 3840,'3'1'181,"-1"1"-1,0-1 1,0 1 0,0-1-1,0 1 1,0 0 0,0-1-1,0 1 1,-1 0 0,1 0-1,0 1-180,10 11 226,0-1-187,-1 0-1,0 1 1,-1 1-1,-1-1 0,0 1 1,0 1-39,11 28 1465,8 25-1465,-22-49 1289,-4-14-64,-4-12 613,1-1-1772,0 0 1,0 0-1,1 0 1,-1 0 0,2-1-1,-1 1 1,1 0-1,0 0 1,1 0-1,-1 0 1,2-3-67,1-1 30,0-1 0,1 1 0,0 1 0,1-1 0,0 1 0,5-7-30,-7 12 71,1-1 0,0 1 0,-1 0 0,2 0 0,-1 1 0,1-1-1,-1 1 1,1 1 0,0-1 0,1 1 0,-1 0 0,1 0 0,-1 1 0,3-1-71,-1 1 39,1 0 0,-1 1 1,1 0-1,-1 1 0,1 0 0,-1 0 0,1 0 0,-1 1 1,1 1-1,-1 0 0,8 2-39,-4 0-80,1 1 0,-1 0 0,0 1 1,0 1-1,-1 0 0,1 0 0,1 3 80,17 15-3587,22 24 3587,-46-44-393,32 28-2689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58.015"/>
    </inkml:context>
    <inkml:brush xml:id="br0">
      <inkml:brushProperty name="width" value="0.05" units="cm"/>
      <inkml:brushProperty name="height" value="0.05" units="cm"/>
    </inkml:brush>
  </inkml:definitions>
  <inkml:trace contextRef="#ctx0" brushRef="#br0">0 1 8320,'3'24'737,"1"0"0,0 0 0,2 0 0,1 0 0,0-1 0,5 6-737,-2-6-123,0-1 0,2-1 1,1 0-1,0-1 0,2 0 0,0-1 0,1-1 1,1 0-1,17 13 123,-26-24 43,2 0-1,-1-1 1,0 0 0,1 0-1,0-1 1,1 0 0,-1-1-1,1 0 1,0-1-1,0 0 1,0-1 0,0 0-1,0-1 1,6 0-43,-4-1 169,-1 0 0,0-2 0,0 1 0,0-1 0,0-1 0,0-1 0,-1 1 0,1-2 0,-1 1 0,0-2 0,0 1 1,-1-2-1,5-2-169,-3 0 123,1-1 1,-1 0 0,-1-1 0,0 0 0,-1 0 0,0-1 0,0-1 0,-1 0 0,-1 0 0,0 0 0,-1-1 0,-1 0-1,0-1 1,-1 1 0,0-1 0,-1 0 0,1-11-124,-3 11 79,-2 11-71,0 1-1,0-1 1,1 1-1,0-1 1,0 1 0,0-1-1,0 1 1,0 0-1,1-1 1,1-1-8,-3 5-10,0-1 0,0 1 0,1 0 0,-1 0 0,0 0 0,0 0 1,1 0-1,-1-1 0,0 1 0,1 0 0,-1 0 0,0 0 0,0 0 0,1 0 0,-1 0 0,0 0 1,1 0-1,-1 0 0,0 0 0,1 0 0,-1 0 0,0 0 0,1 0 0,-1 1 0,0-1 1,0 0-1,1 0 0,-1 0 0,0 0 0,1 0 0,-1 1 0,0-1 0,0 0 0,0 0 0,1 0 1,-1 1-1,0-1 0,0 0 0,0 1 0,1-1 0,-1 0 0,0 0 0,0 1 0,0-1 0,0 1 11,11 17-289,-8-13 232,67 118-230,110 202-51,-140-243 246,-4 1 0,-4 1 0,0 10 91,-25-69 15,0 0 0,-2 1 0,-1 0 0,-1 0 0,0 19-15,-3-35 74,-1 1-1,0-1 1,0 0-1,-1 0 1,-1 0-1,0 0 1,-1 4-74,1-8 114,0 1 1,-1-1 0,1 1 0,-1-1 0,-1 0 0,1 0 0,-1-1-1,0 1 1,0-1 0,-6 4-115,-1 0 182,0-2-1,0 0 1,-1 0 0,0-1-1,0 0 1,-1-2-1,1 1 1,-1-1-1,0-1 1,0-1 0,0 0-1,-12 0-181,-12-1-11,-1-2-1,0-1 1,1-2-1,-6-2 12,19 2-695,0-2 0,0 0 0,1-2 0,-21-8 695,32 10-729,-1-1-1,1 0 0,1-1 0,-1 0 0,1-1 1,1 0-1,0-1 0,-10-11 730,7 4-3541,-11-17 3541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25.650"/>
    </inkml:context>
    <inkml:brush xml:id="br0">
      <inkml:brushProperty name="width" value="0.05" units="cm"/>
      <inkml:brushProperty name="height" value="0.05" units="cm"/>
      <inkml:brushProperty name="color" value="#933DC1"/>
    </inkml:brush>
  </inkml:definitions>
  <inkml:trace contextRef="#ctx0" brushRef="#br0">14 193,'-6'0,"0"4,4 0,2 6,23 57,23 30,-7-22,-20-39,0-29,-10 1,6 4,-4-3,-11-20,1 11,1-27,-1 14,-1-20,0 26,0-48,0 28,-10-7,5 4,16 15,-10 12,3-13,-2 7,-1 18,1-9,9 13,-10-13,21 44,-11-22,11 23,-22-45,36 60,-19-30,-2-21,0 8,-6-22,2 11,-10-27,5 15,-7-27,3 15,-7-25,3 14,-2-3,1 3,-2 21,2-10,5 19,-4-9,2 8</inkml:trace>
  <inkml:trace contextRef="#ctx0" brushRef="#br0" timeOffset="705">496 1,'-2'0,"0"0,-4 0,4 0,2 4,0 5,32 102,-16-59,0 14,-13-59,30 141,-16-75,-21-88,10 40,-8-35,3 11,-2-5,1 2,1-21,-1 11,7-41,-3 23,1-12,0 9,7 0,-5 2,14 20,-8-8,5 24,-3-12,-4 25,2-13,-1 28,-1-15,-6 10,2-6,-7 3,9 3,-7-22,4 10,-5-19,2 8,-1-5,1 3,-3-6,0 3</inkml:trace>
  <inkml:trace contextRef="#ctx0" brushRef="#br0" timeOffset="1010">952 213,'-6'-2,"3"2,3 4,0 9,10 83,1-29,-6-32,2-27,-7-8,4 4,-4-4</inkml:trace>
  <inkml:trace contextRef="#ctx0" brushRef="#br0" timeOffset="1362">885 100,'0'-2,"-2"-2,2 3,0 1</inkml:trace>
  <inkml:trace contextRef="#ctx0" brushRef="#br0" timeOffset="1790">1247 177,'-3'-3,"-3"-1,-1 4,-1 0,-24 13,-8 15,13 12,18 5,8-43,16 60,-15-59,61 104,-32-55,-1-64,-27 12,55 12,-32-7,3-16,-2 9,-9-29,3 14,-21 12,2 5</inkml:trace>
  <inkml:trace contextRef="#ctx0" brushRef="#br0" timeOffset="2334">1438 3,'-5'2,"5"8,0 98,0-57,14 42,-13-73,29 122,-27-126,14-5,-7 1,-13-27,4 15,-2-15,0 7,5-19,-4 26,10-44,-5 23,9-3,-7 4,7 6,-4-3,13 11,-7-5,2 21,-3-12,-3 21,0-10,-4 24,2-13,-7 9,3-7,-4-3,2 1,-4-19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58.601"/>
    </inkml:context>
    <inkml:brush xml:id="br0">
      <inkml:brushProperty name="width" value="0.05" units="cm"/>
      <inkml:brushProperty name="height" value="0.05" units="cm"/>
    </inkml:brush>
  </inkml:definitions>
  <inkml:trace contextRef="#ctx0" brushRef="#br0">5 8 6784,'-5'-8'5345,"5"18"-2197,1 2-3513,0 2 281,0 1 0,0-1 0,1 1 1,1-1-1,1 1 0,0-1 1,6 13 83,-7-18-67,1-1 1,0 0-1,1-1 1,-1 1-1,2-1 1,-1 0-1,1 0 0,0 0 1,0-1-1,1 0 1,0 0-1,0-1 1,5 4 66,-12-9-112,1 1-1,0-1 1,0 1 0,0-1 0,0 1 0,0-1-1,0 1 1,0-1 0,0 0 0,0 1-1,0-1 1,0 0 0,0 0 0,0 0-1,0 0 1,1 0 0,-1 0 0,0 0 0,0 0-1,0-1 1,0 1 0,0 0 0,0-1-1,0 1 1,0 0 0,0-1 0,0 1-1,0-1 1,0 0 112,0 0-333,0 0-1,0-1 1,0 1-1,0-1 0,0 0 1,0 1-1,0-1 1,0 0-1,-1 1 1,1-1-1,-1 0 0,1 0 1,-1 1-1,0-1 1,0 0-1,0-1 334,1-26-2853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58.933"/>
    </inkml:context>
    <inkml:brush xml:id="br0">
      <inkml:brushProperty name="width" value="0.05" units="cm"/>
      <inkml:brushProperty name="height" value="0.05" units="cm"/>
    </inkml:brush>
  </inkml:definitions>
  <inkml:trace contextRef="#ctx0" brushRef="#br0">18 16 6912,'-18'-10'2624,"18"5"-2048,0 5-640,0 0-448,6 0-2304,6 0-896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57.298"/>
    </inkml:context>
    <inkml:brush xml:id="br0">
      <inkml:brushProperty name="width" value="0.05" units="cm"/>
      <inkml:brushProperty name="height" value="0.05" units="cm"/>
    </inkml:brush>
  </inkml:definitions>
  <inkml:trace contextRef="#ctx0" brushRef="#br0">1 0 7680,'10'20'1850,"2"-2"1,1 2-1851,0-1 325,5 7-13,1-1 1,1 0-1,14 11-312,10 12 423,285 319 1371,-80-90-1268,-179-196-548,-12-12-887,3-3 0,21 14 909,-52-57-2501,-6-15-992</inkml:trace>
  <inkml:trace contextRef="#ctx0" brushRef="#br0" timeOffset="349.08">1022 70 10240,'-21'19'3872,"6"-4"-3040,-15 28-352,9-17-320,-21 19-384,-14 24 0,-12 13 32,-4 7 128,-6 5 32,-2 4 32,6-6 0,6-7-224,7-8-96,14-16-1216,8-11-544,15-13-1376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55.482"/>
    </inkml:context>
    <inkml:brush xml:id="br0">
      <inkml:brushProperty name="width" value="0.05" units="cm"/>
      <inkml:brushProperty name="height" value="0.05" units="cm"/>
    </inkml:brush>
  </inkml:definitions>
  <inkml:trace contextRef="#ctx0" brushRef="#br0">245 161 7680,'6'30'2880,"-1"-4"-2240,5 27-160,-4-26-256,2 16-224,8 4 0,1 4-96,4-2 0,0 2 64,0-1-640,0-2-256,-3-9-1440</inkml:trace>
  <inkml:trace contextRef="#ctx0" brushRef="#br0" timeOffset="333.57">1 445 7552,'13'3'379,"1"0"1,-1-1-1,1-1 1,0 0 0,0-1-1,-1 0 1,1-1-1,0-1 1,-1 0-1,1-1 1,-1 0-1,8-4-379,14-5-17,-2-2 0,0-1-1,-1-2 1,5-5 17,-15 8 456,-1-2 1,0 0-1,1-3-456,16-13 1084,-37 31-1096,0 1-1,0-1 1,1 0-1,-1 1 1,0-1 0,0 0-1,0 1 1,0 0-1,1-1 1,-1 1-1,0 0 1,1-1-1,-1 1 1,0 0-1,0 0 1,1 0 0,-1 0-1,0 0 1,1 1-1,-1-1 1,0 0-1,0 0 1,1 1-1,-1-1 1,0 1 0,0-1-1,0 1 1,1 0-1,-1-1 1,0 1-1,0 0 1,0 0-1,0 0 1,0 0 0,-1 0-1,1 0 1,0 0-1,0 1 13,5 5-64,-1 1 1,1 0-1,-2 1 1,1-1-1,-1 2 64,0-1 29,93 206-121,-79-173 136,9 15 884,-24-55 728,1-6-749,3-13-232,-5 14-506,1-4-91,0-1 0,1 1-1,0 1 1,1-1 0,-1 1-1,1-1 1,0 1-1,1 1 1,-1-1 0,1 1-1,0 0 1,1 0-1,-1 0 1,1 1 0,0 0-1,2 0-77,-3 1-58,1 1 0,-1 0 0,1 0 0,-1 0 0,1 1 0,0 0 0,-1 0 0,1 1 0,0-1 0,0 1 0,-1 1 0,1 0-1,0 0 1,-1 0 0,1 1 0,-1 0 0,1 0 0,-1 0 0,2 2 58,8 4-1609,-1 2-1,0 0 1,0 0-1,1 3 1610,1 1-4020,2-1-1,7 4 4021,5 1-2331</inkml:trace>
  <inkml:trace contextRef="#ctx0" brushRef="#br0" timeOffset="717.13">1567 556 6656,'5'-12'1001,"-2"7"-569,-1-1-1,0 0 1,0 0 0,-1 0-1,1-5-431,-1 9 12,-1 0 0,0 0-1,0 0 1,0 1 0,-1-1 0,1 0 0,0 0-1,-1 0 1,1 1 0,-1-1 0,0 0 0,1 0-1,-1 1 1,0-1 0,0 1 0,0-1-1,0 1 1,-1-1 0,1 1 0,0-1 0,0 1-1,-1 0-11,-3-3-38,1 1-1,-1-1 0,0 1 1,0 0-1,-1 1 0,1-1 1,-1 1-1,1 0 0,-1 0 1,0 1-1,1 0 0,-6-1 39,2 1-16,1 1 0,-1 0-1,0 1 1,0-1 0,1 2-1,-1-1 1,0 1-1,-4 2 17,3-1-5,0 1 0,1 0 0,0 0 0,0 1 0,0 0 0,0 1-1,1 0 1,0 0 0,0 1 0,0 0 0,1 0 0,0 1 0,1 0 0,0 0-1,-3 4 6,7-7-17,0 0 0,0-1 0,0 1 0,1 0-1,-1 0 1,1 1 0,1-1 0,-1 0 0,1 0-1,0 0 1,0 1 0,0-1 0,1 0-1,-1 0 1,1 0 0,1 0 0,-1 1 17,0-2 43,1 0 1,-1 0-1,1-1 0,-1 1 1,1-1-1,0 1 0,1-1 1,-1 0-1,0 1 0,1-1 1,0 0-1,0-1 0,0 1 1,0-1-1,0 1 1,0-1-1,1 0 0,-1 0 1,1 0-1,0 0 0,-1-1 1,3 1-44,-3-2 92,-1 0 0,1 1-1,-1-1 1,1-1 0,0 1 0,-1 0 0,1-1 0,0 1 0,-1-1 0,1 0 0,-1 0 0,1 0 0,-1 0 0,0 0 0,1 0 0,-1-1 0,0 1 0,0-1-1,0 0 1,1-1-92,3-2 373,-1 0 0,0 0-1,0-1 1,-1 0 0,1 0-1,2-5-372,10-25 1394,-13 27-1093,0-1 0,1 1 0,0 0 0,0 0 0,1 1 0,2-2-301,-8 10-10,1-1-1,0 1 1,-1-1 0,1 1-1,-1 0 1,1 0 0,0-1-1,-1 1 1,1 0-1,0 0 1,-1-1 0,1 1-1,0 0 1,-1 0 0,1 0-1,0 0 1,0 0 0,-1 0-1,1 0 1,0 0-1,-1 1 1,1-1 0,0 0-1,-1 0 1,1 1 0,0-1-1,-1 0 1,1 1 10,20 12-301,-18-11 257,47 35-1006,54 38-4273,-63-50 1969</inkml:trace>
  <inkml:trace contextRef="#ctx0" brushRef="#br0" timeOffset="1083.71">1996 1 4736,'0'10'1824,"3"12"-1408,7 6-32,-5-9-160,4 7-256,3 8 32,2 14 64,7 13 32,3 0-32,1 3-64,1-4 96,1 2 0,-7-5 32,1-1-640,-9-8-288,-8-11-1280</inkml:trace>
  <inkml:trace contextRef="#ctx0" brushRef="#br0" timeOffset="1466.36">1672 477 7040,'-37'-35'2624,"35"25"-2048,-1-3 1408,8 10 448,8-2-928,7 0-449,13 1-735,24 8-288,30 3-32,16 4-672,17 3-191,-1 3-3777</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9:06.819"/>
    </inkml:context>
    <inkml:brush xml:id="br0">
      <inkml:brushProperty name="width" value="0.05" units="cm"/>
      <inkml:brushProperty name="height" value="0.05" units="cm"/>
    </inkml:brush>
  </inkml:definitions>
  <inkml:trace contextRef="#ctx0" brushRef="#br0">697 467 4736,'1'-1'606,"1"-1"-1,-1 1 1,1-1 0,-1 1 0,0-1-1,0 0 1,0 0 0,0 0 0,0 1-1,0-1 1,-1 0 0,1 0 0,-1 0-1,1-2-605,-1 2 244,0 0 0,0 0 0,0 0 1,0 0-1,0-1 0,-1 1 0,1 0 0,-1 0 0,0-1-244,0 0 119,-1 0 0,1 0 0,-1 0 0,0 1 0,0-1 0,0 1 0,0-1 0,0 1-1,0 0 1,-1-1 0,1 1 0,-1 1 0,1-1 0,-1 0 0,0 1 0,0-1 0,0 1 0,0 0 0,0 0 0,0 0 0,-3-1-119,-4 0-30,-1 0-1,0 1 1,0 0 0,0 1-1,-10 1 31,-7 1-49,-1 2-1,1 1 0,-1 2 0,2 0 1,-1 2-1,1 1 0,0 2 0,1 0 0,1 1 1,0 2-1,1 1 0,0 0 0,1 2 1,1 1-1,-15 17 50,25-23-27,1 0 0,1 1 0,0 0 0,1 1 0,0 0 0,1 1 0,1-1 0,1 2 0,0-1 0,1 1 0,-2 11 27,5-16 10,0 1 0,0 0 0,1 0-1,1 0 1,0 0 0,1-1 0,1 1 0,-1 0 0,2 0-1,0-1 1,1 1 0,0-1 0,0 0 0,2 0-1,5 10-9,0-5 85,1-1 0,1 0-1,0-1 1,2 0 0,-1-1-1,2-1 1,-1 0-1,2-1 1,0 0 0,0-2-1,1 0 1,0-1 0,1-1-1,0 0 1,8 0-85,33 10 258,1-3 1,30 3-259,-60-14-107,-1-1 1,1-1-1,0-1 0,0-2 1,0-2-1,5-1 107,12-7-1733,-44 9 1306,0 1 0,0-1 1,0 0-1,0 0 0,0 0 1,-1 0-1,1-1 1,-1 0-1,1 0 0,-1 0 427,14-21-3850</inkml:trace>
  <inkml:trace contextRef="#ctx0" brushRef="#br0" timeOffset="329.67">72 970 8448,'11'3'3168,"13"-1"-2464,18 1 0,-21-3-96,5-3-224,10 1 32,0-4-32,0 0 0,-1 2-192,4-1-128,3-1 32,-1 1 0,1-1 32,0 2-288,-3-5-128,-3-1-1600,-4-3-768,1-6-1024</inkml:trace>
  <inkml:trace contextRef="#ctx0" brushRef="#br0" timeOffset="711.71">1081 1 8320,'-2'31'4193,"1"-24"-4083,0 0 0,-1 0 0,0 0 0,0 0 0,0 0 0,-1-1 0,0 1 1,-1-1-1,1 1-110,-23 31 553,-8 10-553,-8 10 225,-83 122 805,-73 109 137,-337 471 2817,523-744-4111,-38 50 408,16-24-3283,42-49-2463,12-7 1600,7-6 737,13-13-13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9:05.449"/>
    </inkml:context>
    <inkml:brush xml:id="br0">
      <inkml:brushProperty name="width" value="0.05" units="cm"/>
      <inkml:brushProperty name="height" value="0.05" units="cm"/>
    </inkml:brush>
  </inkml:definitions>
  <inkml:trace contextRef="#ctx0" brushRef="#br0">1 0 4608,'0'1'217,"0"0"0,0 0 1,0 0-1,1 0 0,-1 0 1,0 0-1,0 0 0,1-1 1,-1 1-1,1 0 0,-1 0 1,1 0-1,-1-1 0,1 1 1,-1 0-1,1 0 0,0-1 1,-1 1-1,1 0 0,0-1 1,0 1-1,0 0-217,2 0 235,0 1 0,0-1-1,0 0 1,0 0 0,1 0 0,-1 0 0,2 0-235,9 1 319,1-1 0,-1 0 1,2-1-320,-14 0 115,119-3 1016,44 1 807,-128 3-1222,-1 2-1,0 2 1,18 4-716,-47-7 74,0-1 0,-1 1 1,1 0-1,-1 1 0,0-1 0,4 3-74,-9-4 12,1 0-1,-1 0 0,0 0 1,0 0-1,1 0 1,-1 0-1,0 0 1,0 0-1,0 1 0,0-1 1,-1 0-1,1 1 1,0-1-1,0 0 1,-1 1-1,1-1 0,-1 1 1,1-1-1,-1 1 1,0-1-1,0 1 1,0 0-1,1-1 0,-1 1 1,-1-1-1,1 1 1,0-1-1,0 1 0,-1 0 1,1-1-1,0 1 1,-1-1-12,-6 15 10,0 0 1,-1-1-1,0-1 1,-1 1-1,-1-1 0,-5 5-10,-7 12-25,-67 82-94,45-60 98,-11 23 21,43-58-29,0 0 0,2 2 0,1-1 0,0 1 0,1 0-1,-1 9 30,7-22-17,0 1 0,0 0-1,1 0 1,0 1-1,1-1 1,0 0 0,0 0-1,0 0 1,1 0-1,1 0 1,-1 0-1,1 0 1,1 0 17,-1-2 0,0-1 1,1 1-1,0-1 1,0 0-1,0 0 1,1 0-1,0 0 1,0-1-1,0 0 1,0 1-1,1-1 0,-1-1 1,1 1-1,0-1 1,0 0-1,1 0 1,4 2-1,12 4 29,-1-2 1,2 0-1,-1-2 1,1 0-1,-1-1 1,1-2-1,14 0-29,39-1-147,47-7 147,-118 5-22,23 0-633,-1-1 0,0-2 0,0-1 0,-1-1 1,21-7 654,-44 11-300,1 1 0,-1-1 0,1 1 0,-1-1 0,1 0 0,-1 0 0,0 0 0,0-1 1,0 1-1,0-1 0,-1 0 0,1 0 0,-1 0 300,9-19-2629</inkml:trace>
  <inkml:trace contextRef="#ctx0" brushRef="#br0" timeOffset="349.57">43 477 8320,'18'-4'3634,"11"6"-3268,-15-1-41,131-1 1290,31-9-1615,0 0 796,102 7 948,-197 2-571,-73-1-1234,-10 0-3333,-16-1-4228,0 0 3478</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9:08.080"/>
    </inkml:context>
    <inkml:brush xml:id="br0">
      <inkml:brushProperty name="width" value="0.05" units="cm"/>
      <inkml:brushProperty name="height" value="0.05" units="cm"/>
    </inkml:brush>
  </inkml:definitions>
  <inkml:trace contextRef="#ctx0" brushRef="#br0">1 1 8320,'3'3'4113,"11"19"-3714,-8-2-366,-1 1 0,-1-1 0,-1 1 0,0 16-33,0-8 49,17 253 362,-12-126 1594,9 21-2005,-16-168 107,4 20 665,0 0-1,2 3-771,-5-25 288,0 1 0,1-1 0,-1 0-1,2-1 1,-1 1 0,1 0 0,0-1-1,0 0 1,0 0 0,6 5-288,-8-9 60,0 0 0,0 0 0,0-1 0,1 1 0,-1-1 0,1 0 0,-1 0 0,1 0 0,-1 0 0,1 0 1,0 0-1,-1-1 0,1 1 0,0-1 0,0 0-60,8 0 81,-1 0 1,0-1-1,7-1-81,-2 0 39,67-7 8,342-33-116,-408 42 85,177-11 1158,119 12-1174,-236 4-1616,-68-4-565,-7 0 240,-5 0-1169,-7-1-1679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28:44.583"/>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F6630D"/>
    </inkml:brush>
  </inkml:definitions>
  <inkml:trace contextRef="#ctx0" brushRef="#br0">6382 373 8576,'-11'-2'822,"6"0"-479,0 1 0,-1 0 0,1 0 0,0 0 0,-1 1 0,1 0 0,0 0 0,-1 0 0,-1 1-343,-9 1 6,0 1-1,1 1 1,-1 0-1,1 1 1,-4 2-6,14-5-86,-1 0 0,0 1-1,1 0 1,-1 0 0,1 1 0,0-1 0,0 1 0,1 0 0,-1 1 0,1-1-1,0 1 1,0 0 0,0 0 0,0 0 0,-1 3 86,4-5-24,0 0-1,0-1 1,0 1 0,0 0-1,1 0 1,-1-1 0,1 1 0,-1 0-1,1 0 1,0 0 0,0 0-1,0 0 1,1 0 0,-1 0-1,1-1 1,-1 1 0,2 2 24,-1-1-4,1 0 0,0 0 1,1 0-1,-1-1 0,1 1 1,-1-1-1,1 1 0,0-1 0,0 0 1,4 3 3,3 1 6,0 0 1,0 0-1,1-1 0,0-1 1,0 0-1,0 0 1,12 2-7,-5-2-398,1-1 0,0 0 0,0-2 1,-1 0-1,10-1 398,-13-1-795,0-1 0,1-1 1,-1 0-1,0-1 0,-1 0 1,1-1-1,1-2 795,39-18-2080</inkml:trace>
  <inkml:trace contextRef="#ctx0" brushRef="#br0" timeOffset="350.61">6677 0 8960,'0'19'3328,"6"10"-2592,9 16-256,-6-19-288,9 9-128,8 7 32,7 3-480,6 3-192,-1 2 288,4 1-928,0-2-288,-4-11-1632</inkml:trace>
  <inkml:trace contextRef="#ctx0" brushRef="#br0" timeOffset="767.17">6623 350 10752,'4'0'4789,"7"2"-4472,-5-2 91,112 12-383,46-4-25,-97-6-14,199 5-311,64-14 325,-325 6 14,3 1-3,0 0 0,0-1 0,0 0 0,0-1 0,-1 0 0,7-2-11,-14 4-8,1 0 0,0-1 0,0 1 0,0-1 1,0 1-1,-1-1 0,1 1 0,0-1 1,0 1-1,-1-1 0,1 0 0,0 1 0,0-2 8,-1 2-10,0 0 0,0 0-1,0-1 1,0 1-1,0 0 1,0-1-1,0 1 1,0 0-1,0 0 1,0-1-1,0 1 1,0 0-1,0 0 1,0-1 0,0 1-1,0 0 1,0 0-1,0-1 1,0 1-1,0 0 1,0 0-1,-1-1 1,1 1-1,0 0 1,0 0-1,0-1 1,0 1 0,-1 0 10,-1-2-60,1 1 1,-1 0 0,0 0-1,0 0 1,0 0 0,0 0-1,0 0 1,0 0 0,-3 0 59,-15-4-129,-1 0 1,0 2-1,-1 1 0,-17-1 129,3 3 2,0 2-1,-18 3-1,41-3-28,1-1 1,-1 2 0,1-1-1,-1 2 1,1 0 0,0 0-1,1 1 1,-4 2 27,13-6-21,1 0 0,-1 0 0,1 0 0,-1 0 1,1 0-1,-1 0 0,1 1 0,0-1 0,0 1 0,-1-1 0,1 1 1,0-1-1,1 1 0,-1 0 21,0-1-15,1 0 0,-1 0 0,1 0 0,0 0 0,0 1 0,0-1 0,0 0 0,0 0 0,0 0 0,0 0 0,0 1 0,0-1 0,1 0 1,-1 0-1,0 0 0,1 0 0,-1 1 15,2 1-23,0 0 0,0 0 0,1 0 0,-1 0 0,1 0 0,-1 0 0,1-1 0,0 1 0,0-1 0,0 0 1,0 0-1,3 2 23,10 4-11,-1-1 1,1-1 0,0 0 0,1-1 0,-1-1 0,1 0-1,1-1 11,39 4-62,25 0 62,-82-7 0,59 2 8,-1-3-1,1-2 1,-1-2 0,0-3-1,0-3 1,-1-2 0,19-8-8,-68 19 26,-1-1 0,1 0 0,0 0 0,-1 0 0,1-1 0,-1 0 0,0-1 0,1 0-26,-8 4-23,1 1 1,0-1-1,-1 1 1,1-1 0,0 0-1,-1 0 1,1 1 0,-1-1-1,1 0 1,-1 0 0,1 0-1,-1 0 1,0 1 0,1-1-1,-1 0 1,0-1 22,0 2-26,0-1 0,0 1 0,0 0 0,0-1 0,0 1 0,0-1 0,-1 1 0,1-1 0,0 1 0,0-1 1,0 1-1,-1 0 0,1-1 0,0 1 0,0-1 0,-1 1 0,1 0 0,0-1 0,-1 1 0,1 0 0,-1 0 0,1-1 26,-3 0-95,0-1 0,1 1-1,-1 0 1,0 0-1,0 0 1,0 1 0,0-1-1,0 1 1,0-1 95,-21-1-230,1 1 0,0 1 0,-1 1 0,-5 1 230,16 0-95,1 0-1,-1 0 0,1 1 1,0 1-1,0 0 0,0 1 0,1 0 1,-10 5 95,19-8-45,-1 0 0,1-1 1,-1 1-1,1 0 0,0 0 0,0 0 1,0 0-1,0 1 0,0-1 0,1 0 1,-1 1-1,1-1 0,-1 1 1,1 0-1,0-1 0,0 3 45,0-4-15,1 0 0,0 0 1,0 0-1,0 0 0,0 0 0,0 0 0,0 1 0,0-1 0,1 0 1,-1 0-1,0 0 0,0 0 0,1 0 0,-1 0 0,1 0 0,-1 0 1,1 0-1,0 0 15,0 1-6,1-1 1,-1 1 0,1-1 0,-1 1 0,1-1-1,0 0 1,0 0 0,-1 0 0,1 0 0,0 0-1,0 0 1,0 0 0,0-1 5,4 2 57,0-1-1,0 0 0,0 0 1,0 0-1,0-1 1,-1 0-1,1 0 1,0-1-1,0 0 1,0 0-1,0 0 1,0 0-1,-1-1 0,1 0 1,-1 0-1,1-1 1,-1 0-1,0 0 1,0 0-1,0 0 1,2-3-57,3-1 63,-1-1 0,0 0 1,-1-1-1,0 0 0,0 0 0,-1-1 1,-1 1-1,1-2 0,-1 1 1,2-7-64,-2 3-6,-1-1 1,-1-1 0,0 1-1,-1 0 1,-1-1 0,0 0-1,-1 1 1,0-1 0,-2 0-1,0 0 1,0 1 0,-2-1-1,0 1 1,0-1 0,-2 1-1,0 0 1,-1 1 0,-2-6 5,5 15-1,0 0 1,-1 0 0,1 0-1,-1 1 1,0-1-1,0 1 1,-1 0 0,3 2 0,1 1 0,-1 0 1,1 0-1,-1 0 0,1 0 0,-1 1 1,0-1-1,1 0 0,-1 1 0,0-1 1,-1 0-1,2 1 0,0 0 1,0 0-1,0 0 1,0 0-1,0 1 0,1-1 1,-1 0-1,0 0 1,0 1-1,0-1 1,0 0-1,0 1 1,1-1-1,-1 1 1,0-1-1,0 1 1,0-1-1,1 1 0,-1-1 1,0 1-1,1 0 1,-1-1-1,1 1 0,-2 2 2,0 0 0,1-1 0,0 1 0,0 0-1,0 0 1,0 0 0,0 0 0,0-1 0,1 1 0,-1 0-1,1 0 1,0 0 0,0 1 0,0-1 0,1 0 0,-1 0-2,2 11-13,0 0 1,5 12 12,-7-25 1,5 16-34,1 0 0,1-1 0,0 0 1,1 0-1,1 0 0,0-1 33,12 15-1192,1 0-1,11 9 1193,14 12-2522</inkml:trace>
  <inkml:trace contextRef="#ctx0" brushRef="#br0" timeOffset="-1498.77">4353 132 7296,'-1'2'182,"-1"0"-1,1 0 1,-1 0 0,1 0 0,0 0 0,0 0 0,0 0 0,0 0-1,0 1 1,0-1 0,0 0 0,1 1 0,-1-1 0,1 0-1,0 1 1,0-1 0,0 1 0,0-1 0,0 1 0,0-1-1,1 2-181,1 7-6,0 0-1,1-1 0,0 1 1,2 3 6,6 10-64,1-1 1,0 0 0,2-1 0,1-1 0,15 17 63,-19-24-15,42 51-345,44 39 360,-17-20 787,-76-77-336,-8-6-130,-13-6-46,11 3-288,-52-18-382,-1 3 0,-17-1 395,46 12 36,1 2-1,-1 1 0,0 1 1,0 2-1,-22 2-35,36 0 163,1 0 0,0 2 1,-12 3-164,23-6 37,-1 0 0,1 1 1,0 0-1,0 0 1,0 0-1,0 0 0,0 1 1,0-1-1,1 1 1,-1 0-1,1 0 0,0 1 1,0-1-1,-2 2-37,4-3 9,1-1 0,-1 0 0,1 1 0,-1-1 0,1 1 0,0-1 0,-1 1 0,1-1 0,0 1 0,0-1 0,0 1 0,0-1 0,0 1 0,0-1 0,1 1 0,-1-1 0,0 0 0,1 1 0,-1-1 0,1 1 0,-1-1-1,1 0 1,0 1 0,0-1 0,0 0 0,0 0 0,-1 1 0,1-1 0,1 0 0,-1 0 0,0 0 0,0 0 0,1 0-9,4 4 88,0-1-1,0 0 1,1 0-1,-1 0 1,1-1 0,1 0-88,6 2-5,0 0 0,0-1 0,1-1 0,-1-1 1,1 0-1,0-1 0,-1 0 0,1-1 0,0-1 1,4-1 4,-4 1-583,0-2 1,0 0 0,0-1 0,-1-1 0,0 0-1,4-2 583,-8 2-867,0 0-1,-1-1 1,3-2 867,22-20-2688</inkml:trace>
  <inkml:trace contextRef="#ctx0" brushRef="#br0" timeOffset="-745.36">4652 479 4736,'2'4'347,"1"-1"0,0 1 1,0-1-1,0 0 0,0 0 0,0 0 1,1 0-1,-1 0 0,1-1 0,0 1 1,-1-1-1,1 0 0,1 0-347,2 0 198,0 1 0,-1-1 0,1-1 0,0 1 0,1-1 0,-1-1 1,0 1-1,0-1-198,5 0 204,-1-1 1,1 0-1,-1-1 1,0 0-1,1-1 1,-1 0-1,0-1 1,-1 0-1,1-1 1,0 0-205,-7 3 191,-1-1 1,1 1 0,-1 0 0,0-1-1,0 1 1,0-1 0,0 0 0,-1 0-1,1 0 1,-1-1 0,2-1-192,-4 4 29,0 0 0,1 0 0,-1 0 0,0 0 0,1 0 0,-1 0 0,0 0 0,0 0 0,0 0 0,0 0 0,0 0 0,0 0 0,0 0 0,0 0 0,0 0 0,0 0 0,0 0 0,-1 1 0,1-1 0,0 0-29,-1-1-37,0 1 0,0 0 0,0 0 0,0 0 1,0 0-1,0 0 0,0 0 0,0 0 1,-1 0-1,1 0 0,0 1 0,0-1 1,-1 0-1,1 1 0,-1-1 0,1 1 1,-1-1 36,-6 0-101,0-1 1,1 2 0,-1-1-1,0 1 1,1 0 0,-1 0 0,0 1-1,1 0 1,-1 1 0,1-1 0,-1 2-1,1-1 1,0 1 0,0 0 0,0 0-1,0 1 1,0 0 0,1 0 0,0 0-1,-5 5 101,9-7-19,0 1-1,0-1 1,0 1-1,0-1 0,1 1 1,-1 0-1,1-1 1,0 1-1,-1 0 0,1 0 1,1 0-1,-1 0 1,0 0-1,1 1 0,-1-1 1,1 0-1,0 0 1,0 0-1,0 0 1,1 0-1,-1 0 0,1 1 1,0-1-1,-1 0 1,2 2 19,0-1-6,0 1 1,1-1-1,-1 0 1,1 0 0,0 0-1,0 0 1,0 0-1,0-1 1,1 1 0,-1-1-1,1 0 1,0 0-1,0 0 1,0-1 0,1 0-1,2 2 6,6 1-29,1 0-1,0-1 1,0-1 0,0 0-1,0-1 1,0 0-1,1-1 1,-1-1 0,0 0-1,1-1 1,-1-1-1,0 0 1,8-3 29,14-4-177,-1-2 1,0-2 0,-1 0-1,24-15 177,-50 23-41,0 2 0,0-1 0,1 1 0,0 0 0,4 0 41,-10 2-10,-1 1 1,1-1 0,0 1 0,0 0 0,-1 0-1,1 0 1,0 1 0,-1-1 0,1 1 0,0-1 0,-1 1-1,1 0 1,-1 0 0,1 0 0,-1 0 0,1 1 0,-1-1-1,0 0 1,0 1 0,2 1 9,13 14 55,-1 1 1,-1 0-1,12 20-55,4 3 117,28 43-92,46 87-25,-26-38 12,-45-81 42,6 11-359,3 10 305,-43-72-64,1 0 0,-1 0-1,1 0 1,-1 0-1,1 0 1,-1 0-1,1 0 1,-1 0 0,0 0-1,0 0 1,0 0-1,1 0 1,-1 0 0,0 0-1,0 0 1,0 0-1,-1 0 1,1 0 0,0 0-1,0 0 1,0 0 64,-1 0-33,1-1 0,0 0 1,0 0-1,-1 0 0,1 1 1,0-1-1,0 0 1,-1 0-1,1 0 0,0 0 1,0 0-1,-1 1 0,1-1 1,0 0-1,-1 0 0,1 0 1,0 0-1,-1 0 0,1 0 1,0 0-1,0 0 0,-1 0 1,1 0-1,0 0 0,-1-1 33,-12-5-428,4 0 378,0-2-1,1 1 1,0-1-1,0 0 1,1-1-1,0 0 1,0 0 0,-2-5 50,-11-22 814,-12-25-814,11 14 477,1-1 0,3-1 1,1-1-1,3 0 0,2 0 1,3-2-1,1 1 0,2-26-477,4 66 49,1-1 0,1 1 0,0 0 0,0 0 0,1 0 0,1 0 0,1-4-49,-2 11 45,-1 0 0,1 0 0,0 1 0,0-1 0,0 0 0,0 1 1,0-1-1,1 1 0,0 0 0,0 0 0,0 0 0,0 0 1,0 0-1,0 1 0,1-1 0,0 1 0,-1 0 0,1 0 1,0 0-1,0 1 0,0-1-45,-3 2 21,0-1 0,1 1 0,-1-1 0,0 1 0,1-1 0,-1 1 0,0 0 0,1 0 0,-1 0 0,0 0 0,1 0 0,-1 0 0,0 0 0,1 0 0,-1 0 0,0 1 0,1-1 0,-1 1 0,0-1 0,1 1 0,-1-1 0,0 1 0,0 0 0,0-1 0,0 1 0,0 0 0,1 0 0,-1 0 0,-1 0 0,1 0 0,0 0 0,0 0 0,0 0 0,0 0 0,-1 0 0,1 1 0,-1-1 0,1 1-21,0 1 39,-1-1 0,1 1 0,-1-1 0,0 1 0,0-1 0,0 1 0,0-1 0,0 1 0,-1-1 0,1 1 0,-1-1 0,0 1 0,1-1 0,-1 1 0,0-1 0,0 0 0,-1 1 0,1-1 1,0 0-1,-2 2-39,-4 2 33,1 1 1,-1-1-1,0 0 1,-1-1-1,1 0 1,-1 0-1,0 0 1,0-1-1,-9 3-33,-2 0-307,-1 0 1,0-1-1,-19 2 307,32-6-390,0-1 0,0 0-1,1 0 1,-1-1 0,0 1 0,0-2 0,0 1 0,0-1 0,1 0-1,-1 0 1,0-1 0,1 1 0,-2-2 390,-13-11-3109</inkml:trace>
  <inkml:trace contextRef="#ctx0" brushRef="#br0" timeOffset="-348.65">5670 439 4608,'30'17'1760,"-18"-4"-1376,9 8 32,-12-10 0,3 4-288,2 4 0,1 0-1824,0-4-864</inkml:trace>
  <inkml:trace contextRef="#ctx0" brushRef="#br0" timeOffset="-347.65">5574 157 896,'12'7'352,"4"10"-288,10 0-352,-8-8-192</inkml:trace>
  <inkml:trace contextRef="#ctx0" brushRef="#br0" timeOffset="-2378.58">1530 509 2432,'6'3'272,"0"-1"1,0 0 0,0 1-1,0-2 1,1 1-1,-1-1 1,0 0-1,1 0 1,-1-1-1,1 0 1,5-1-273,-8 1 171,-1-1 0,0 1 0,1-1 0,-1 0 0,0-1 1,0 1-1,0 0 0,0-1 0,0 0 0,0 0 0,0 1 0,0-2 0,-1 1 0,1 0 0,-1-1 0,1 1 1,-1-1-1,0 1 0,0-1 0,0 0 0,-1 0 0,1 0 0,0-2-171,-1 3 52,0-1 0,0 1-1,0-1 1,-1 0 0,1 1 0,-1-1 0,1 0-1,-1 1 1,0-1 0,0 0 0,0 0 0,-1 1 0,1-1-1,-1 0 1,1 1 0,-1-1 0,0 0 0,0 1-1,0-1 1,0 1 0,-1 0 0,0-3-52,0 2-20,-1 0 0,1 1 0,0-1 0,-1 1 0,0-1 0,0 1 0,1 0 0,-1 0 0,0 0 0,-1 0 0,1 1 0,0-1 0,0 1 0,-1 0 0,1 0 0,-1 0 0,-1 0 20,-5 0-27,0 0 0,0 1 0,1 0 0,-1 0 0,0 1 0,0 0 1,1 1-1,-1 1 0,1-1 0,-1 1 0,1 1 0,0-1 0,0 2 0,1-1 0,-1 1 0,0 1 27,2-1-64,0 0 0,1 0-1,-1 1 1,1 0-1,0 0 1,1 0 0,0 1-1,-1 0 1,2 0 0,-1 0-1,1 1 1,1-1 0,-1 1-1,1 0 1,0 0-1,1 0 1,0 0 0,-1 6 64,3-10-32,-1 0 1,1 0-1,0 0 0,0 0 1,1 0-1,-1 0 1,1 0-1,0 0 1,0 0-1,0 0 1,0-1-1,1 1 0,-1 0 1,1-1-1,0 1 1,0-1-1,2 3 32,0-3 2,-1 1 0,0-1 0,1 0 0,0 0 0,0 0 0,0 0-1,0-1 1,0 1 0,0-1 0,1 0 0,-1-1 0,1 1 0,2 0-2,-1 0 117,0-1-1,1 0 1,-1 0 0,0-1 0,0 0 0,1 0 0,-1 0-1,0-1 1,1 0 0,-1 0 0,0 0 0,0-1 0,0 0 0,0 0-1,0-1 1,0 1 0,-1-1 0,1-1 0,-1 1 0,0-1-1,0 0 1,2-2-117,3-6 495,-1-1-1,0 0 0,-1-1 1,-1 1-1,0-2 0,0 1 0,-2-1 1,1-3-495,10-22 1325,-16 40-1332,0-1-1,0 1 0,0 0 1,0-1-1,0 1 0,1 0 1,-1-1-1,0 1 1,0 0-1,0-1 0,0 1 1,0 0-1,1-1 1,-1 1-1,0 0 0,0 0 1,1-1-1,-1 1 0,0 0 1,0 0-1,1 0 1,-1-1-1,0 1 0,1 0 1,-1 0-1,0 0 1,1 0-1,-1 0 0,0-1 1,1 1-1,-1 0 0,0 0 1,1 0-1,-1 0 1,1 0-1,-1 0 0,0 0 1,1 0-1,-1 0 1,0 0-1,1 1 0,-1-1 1,0 0-1,1 0 0,-1 0 1,0 0-1,1 0 1,-1 1-1,0-1 0,0 0 1,1 0-1,-1 1 1,0-1-1,0 0 0,1 0 1,-1 1-1,0-1 8,15 23-361,-11-16 335,15 22-625,1-2 1,1-1-1,2 0 0,0-2 1,13 9 650,-36-32-18,27 19-3240,-26-19 2895,1 0 0,0 0-1,-1 0 1,1 0 0,0-1-1,0 1 1,0 0 0,-1-1-1,1 0 1,0 1 0,0-1 0,0 0-1,0 0 1,0 0 0,0 0 363,14-6-2027</inkml:trace>
  <inkml:trace contextRef="#ctx0" brushRef="#br0" timeOffset="-2031.64">2211 273 7680,'-2'-2'254,"0"0"1,-1 0 0,1 1-1,-1-1 1,1 1 0,-1-1 0,0 1-1,0 0 1,1 0 0,-1 0-1,0 0 1,0 0 0,0 1-1,0 0 1,0-1 0,0 1-1,-1 0-254,-7 1-57,0 0-1,0 0 0,1 1 0,-2 1 58,6-2 94,-41 10-676,1 2 1,-28 13 581,68-24-171,-1 1 0,1 0-1,-1 0 1,1 0 0,0 1 0,0 1 171,5-5-42,0 1 0,0 0 0,0 0 0,0 0 0,0 0 0,0 0 0,0 0 0,0 0 0,1 0 0,-1 1 0,0-1 0,1 0 0,-1 0 0,1 1 1,-1-1-1,1 0 0,0 1 0,0-1 0,-1 0 0,1 1 0,0-1 0,0 0 0,0 1 0,0-1 0,1 0 0,-1 1 0,0-1 0,1 0 0,-1 1 1,0-1-1,1 0 0,0 0 0,-1 1 0,1-1 42,3 6-30,1-1 0,-1 1 0,1-1 0,1 0 0,-1 0 0,1-1 0,2 2 30,49 36 488,-30-24-249,37 25 307,-35-25-204,-1 1 1,-1 2-1,10 10-342,-34-30 163,-1 1 0,0-1 1,0 0-1,0 1 0,-1-1 0,1 1 0,0 0 0,-1-1 0,1 4-163,-2-5 55,1-1 0,-1 1 0,0 0 0,0 0 0,0 0 0,0-1 0,0 1 0,0 0 0,0 0 0,-1 0 0,1-1 0,0 1 0,0 0 0,0 0 0,-1-1 0,1 1 0,-1 0 0,1 0 0,0-1 0,-1 1 0,1-1 0,-1 1 0,1 0 0,-1-1 0,0 1 0,1-1 0,-1 1 0,0-1 0,1 1 0,-1-1 0,0 0 0,1 1 0,-1-1 0,0 0 0,0 0 0,0 1 0,1-1 0,-2 0-55,-4 2-198,-1-1 1,0 0 0,1 0-1,-1 0 1,0-1 0,0 0-1,0 0 1,0-1 0,1 0-1,-1 0 1,0 0 0,1-1-1,-5-2 198,10 4-151,1 0-1,-1 0 1,0-1 0,0 1-1,1 0 1,-1-1-1,0 1 1,1 0-1,-1-1 1,1 1-1,-1-1 1,1 1-1,-1-1 1,1 0 0,-1 1-1,1-1 1,-1 1-1,1-1 1,-1 0-1,1 1 1,0-1-1,-1 0 152,1 0-201,1 0 0,-1 0 0,0 0-1,0 0 1,0 0 0,1 0 0,-1 0-1,0 0 1,1 0 0,-1 0 0,1 0-1,-1 0 1,1 0 0,0 1 0,-1-1-1,1 0 1,0 0 0,0 0 201,28-24-2720</inkml:trace>
  <inkml:trace contextRef="#ctx0" brushRef="#br0" timeOffset="5934.13">1544 2176 6912,'2'1'127,"-1"-1"1,1 0-1,-1 0 0,1 0 1,-1 1-1,1-1 0,-1 1 1,1-1-1,-1 1 0,1 0 1,-1 0-1,0-1 1,1 1-1,-1 0 0,0 0 1,0 0-1,0 0 0,0 1 1,0-1-1,0 0 1,0 0-1,0 1 0,0-1 1,0 0-1,-1 1 0,1-1 1,-1 1-1,1-1 1,-1 1-1,1-1 0,-1 1 1,0-1-1,0 2-127,2 7-140,-2 0 0,1 0-1,-1 0 1,-1 9 140,0-10 336,0 17-203,0 0-1,2 1 1,1-1 0,1 0-1,1 0 1,1-1-1,6 14-132,-8-28 68,1-1 1,1 0-1,0-1 0,0 1 0,1-1 1,0 0-1,0-1 0,1 1 0,0-1-68,-1-2 67,0-1-1,1 1 1,-1-1 0,1-1-1,0 1 1,0-1 0,1-1-1,-1 1 1,1-1-1,-1 0 1,1-1 0,6 1-67,-4-1-336,0 0 1,1-1-1,-1 0 1,0-1 0,1 0-1,-1-1 1,0 0-1,0 0 1,0-1 0,0-1-1,0 1 1,0-2-1,0 1 1,-1-1 0,1-1-1,-1 0 1,-1 0-1,3-2 336,2-4-1309,-2 1 0,8-10 1309</inkml:trace>
  <inkml:trace contextRef="#ctx0" brushRef="#br0" timeOffset="6304.33">1548 1750 7296,'0'-2'2720,"3"4"-2112,2 4-3008,1-4-1408,9 4 1504,6-6 896</inkml:trace>
  <inkml:trace contextRef="#ctx0" brushRef="#br0" timeOffset="8348.54">3823 1822 6400,'-5'2'250,"0"0"-1,1 0 1,-1 1 0,1-1-1,0 1 1,0 0 0,0 0 0,0 1-1,0-1 1,0 1 0,1 0 0,0 0-1,-2 2-249,-10 11 162,0 0-224,1 0 0,0 1 0,1 1 0,1 0 0,0 1 0,2 0 0,0 1 0,-1 6 62,7-15-16,1 0 0,0 0 1,0 0-1,1 0 0,1 0 1,0 0-1,1 0 0,0 1 1,1-1-1,0 0 0,1 0 1,0 0-1,1 0 0,0 0 1,1-1-1,1 3 16,1-2 45,-1-1 0,2 1-1,0-1 1,0-1 0,1 1 0,0-1-1,0-1 1,1 0 0,1 0 0,6 4-45,-2-2 138,0-1 1,1-1-1,1-1 1,-1 0-1,1-1 1,1-1 0,8 3-139,2-2 180,1-1 1,0-1 0,1-2 0,-1-1 0,0-1 0,1-1 0,-1-1-1,1-2 1,16-4-181,-20 2 180,-1-1-1,-1-1 0,1-1 1,-1-1-1,0-2 0,15-9-179,-21 10 303,-1 0-1,-1-1 0,0-1 1,-1 0-1,0-1 0,-1-1 1,0 0-1,-1 0 1,2-6-303,-8 12 115,-1-1 0,0-1 1,0 1-1,-1-1 0,0 0 1,-1 1-1,0-2 1,-1 1-1,0 0 0,-1 0 1,0-1-1,0 1 0,-1-1 1,0 1-1,-1-1 1,0 1-1,-1 0 0,0-1 1,-1 1-1,0 0 1,-1-3-116,-3-2-109,0 0 1,-1 0-1,0 0 1,-1 1-1,-1 0 1,0 1-1,-1 0 1,0 1 0,-1 0-1,0 1 1,-1 0-1,0 1 1,-3-1 108,-14-8-731,-2 2 1,0 1-1,0 1 0,-2 2 1,0 2-1,0 1 0,-1 1 1,-26-2 730,-63-4-3552</inkml:trace>
  <inkml:trace contextRef="#ctx0" brushRef="#br0" timeOffset="7643.96">2510 1954 5888,'16'4'3867,"67"13"-3409,187 28 1606,-225-37-1763,-13-4 221,-1 2 0,-1 1 0,1 1 0,20 10-522,-50-18 72,1 1 0,0 0 0,0 0 0,-1 0 0,1 0 0,0 0 0,-1 0 0,1 1 0,-1-1 0,0 0 0,1 1-1,0 0-71,-2-1 23,0 0-1,1-1 1,-1 1-1,0 0 0,0 0 1,0-1-1,0 1 0,0 0 1,0 0-1,0-1 0,0 1 1,0 0-1,0 0 0,0-1 1,0 1-1,-1 0 1,1 0-1,0-1 0,0 1 1,-1 0-1,1-1 0,-1 1 1,1 0-1,0-1 0,-1 1 1,1-1-1,-1 1 0,0-1 1,1 1-1,-1-1 0,1 1 1,-2 0-23,-16 13 35,0 0 0,-2-1 0,1-2-1,-20 10-34,-12 6 58,-65 44-159,47-28-1630,0-2-4069,57-34 2003,8-8 768</inkml:trace>
  <inkml:trace contextRef="#ctx0" brushRef="#br0" timeOffset="8000.28">3198 2206 4352,'12'2'1664,"-7"1"-1312,2 2 416,-7-2 160,0 2-64,-7 6 128,-2-3-416,-8 5-96,-7 5-288,-6 3-64,-3 4 0,-6-1-64,1 2-64,3-3-192,5-4-128,6-2-1088,3-4-448</inkml:trace>
  <inkml:trace contextRef="#ctx0" brushRef="#br0" timeOffset="9501.14">7564 1935 8320,'-2'-2'307,"0"-1"0,-1 0-1,1 1 1,-1-1 0,0 1 0,0 0 0,0 0 0,0 0 0,0 0 0,-1 0 0,1 1 0,0 0 0,-1-1-1,-2 1-306,-5-1-120,0 0-1,0 1 0,0 1 0,-3 0 121,0-1 165,-34 2-235,0 1-1,-1 3 0,-9 4 71,-34 8 31,-16 10-31,94-24-47,-41 14-197,50-15 155,0 0 0,0 0 0,1 1 0,-1-1-1,1 1 1,0 0 0,-1 1 0,2-1 0,-4 3 89,7-5-36,-1 0 0,0 0 0,0 0 0,1 0 1,-1 0-1,0 0 0,1 0 0,-1 0 0,1 0 1,0 0-1,-1 0 0,1 1 0,0-1 0,-1 0 1,1 0-1,0 0 0,0 0 0,0 1 0,0-1 1,0 0-1,1 0 0,-1 0 0,0 1 36,1 0-31,0 0 0,0 0 0,0 1 0,0-1 0,1 0 1,-1 0-1,1-1 0,-1 1 0,1 0 0,0 0 0,1 0 31,6 5-45,1 0-1,0 0 1,0-1 0,6 2 45,-14-7-15,130 58 42,-1-1 442,-2 14 185,-105-57-448,0 1-1,-1 1 1,-1 2 0,2 3-206,-22-20 62,1 0 0,-1 1 0,0-1 0,0 1 0,0 0 0,0 0 0,0 0 0,0 0 0,-1 0 0,0 0 0,0 0 0,1 2-62,-2-3 27,0-1 0,0 1 0,0 0 0,0-1 0,0 1 0,0-1 0,-1 1 0,1-1-1,-1 1 1,1-1 0,-1 0 0,1 1 0,-1-1 0,0 0 0,0 1 0,0-1 0,1 0 0,-1 0 0,-1 0 0,1 1 0,0-1 0,0 0 0,0-1 0,0 1 0,-1 0 0,1 0 0,-1 0-27,-5 3-126,-1 0 1,1-1-1,0 0 0,-1-1 0,0 1 1,0-2-1,0 1 0,1-1 1,-1 0-1,0 0 0,-1-1 1,-2-1 125,3 1-692,-1-1 0,0 0 0,1 0 0,-1-1 0,1 0 0,-1-1 0,1 0 0,0 0 0,0-1 0,1 0 0,-5-3 692,-19-17-2453</inkml:trace>
  <inkml:trace contextRef="#ctx0" brushRef="#br0" timeOffset="9832.62">7346 2023 4096,'4'0'135,"0"0"0,0-1 0,0 1 0,0 1 0,0-1 1,0 0-1,-1 1 0,1 0 0,0 0 0,0 0 0,-1 1 0,1-1 0,0 1 0,-1 0 0,0-1 1,1 2-1,-1-1 0,0 0 0,0 1 0,0-1 0,0 1-135,64 70 60,-36-38 67,1-2 0,6 3-127,-26-26 253,1 0 0,0-1-1,1 0 1,0-1 0,0 0 0,1-1-1,-1-1 1,3 0-253,-7-3 391,1 0-1,0 0 1,-1-1 0,1-1 0,0 0-1,0 0 1,0-1 0,-1 0 0,7-2-391,-13 2 190,1-1 1,-1 0 0,1 0 0,-1-1-1,0 1 1,0-1 0,0 0 0,0 0-1,0 0 1,0-1 0,0 1 0,-1-1-1,1 0 1,-1 0 0,0 0 0,1 0-1,-2-1 1,1 1 0,0-1 0,-1 0-1,1 0 1,-1 0 0,1-4-191,-1 4-1,-1 0 1,0-1-1,0 1 0,0 0 1,0-1-1,-1 1 1,1-1-1,-1 1 1,-1-1-1,1 1 0,0-1 1,-1 1-1,-1-3 1,0 0-226,0 0-1,-1 1 1,0-1 0,0 0-1,0 1 1,-1 0 0,-5-6 226,-4-4-1566,0 1 1,-2 0 0,0 1 0,0 1-1,-9-5 1566,-5-3-3669,7 2 1120</inkml:trace>
  <inkml:trace contextRef="#ctx0" brushRef="#br0" timeOffset="10166.12">8497 1978 6272,'-16'-3'540,"-1"1"1,1 0-1,-1 1 1,1 1-1,-1 1 0,-13 2-540,12 0 22,1 1-1,-1 0 0,1 2 1,1 0-1,-1 0 0,1 2 1,-12 7-22,20-11-8,1 1 0,-1-1 1,1 1-1,0 1 1,1-1-1,-1 1 0,1 1 1,0-1-1,-3 5 8,7-8 18,1-1-1,-1 1 1,1-1-1,0 1 1,-1-1 0,1 1-1,1 0 1,-1-1-1,0 1 1,1 0-1,-1 0 1,1 0 0,0 0-1,0-1 1,0 1-1,0 0 1,0 0-1,1 0 1,-1 0 0,1-1-1,0 1 1,0 0-1,0 0 1,0-1-1,0 1 1,1-1 0,-1 1-1,1-1 1,0 0-1,1 2-17,4 4 84,1 0-1,-1 0 1,2-1 0,-1-1-1,1 1 1,0-1-1,0-1 1,1 0-1,0 0 1,0 0-1,3 0-83,2 0-146,0-1-1,0 0 1,1-1-1,0-1 1,-1 0-1,1-1 1,9-1 146,-6 0-864,0-2 0,5-1 864,36-11-2592</inkml:trace>
  <inkml:trace contextRef="#ctx0" brushRef="#br0" timeOffset="10551.59">8464 1681 4352,'1'10'407,"1"1"1,1-1-1,0 0 1,0 0 0,1-1-1,0 1 1,1-1-1,0 2-407,-1-3 228,37 68 782,43 59-1010,18 32 760,-97-159-590,-4-5 128,0-1-1,0 0 1,1 1-1,-1-1 0,1 0 1,-1 0-1,1 0 1,1 1-298,-3-3 75,1 0 1,-1 0-1,0 0 0,1 0 1,-1 0-1,0 0 1,1 0-1,-1 0 1,0 0-1,1-1 0,-1 1 1,1 0-1,-1 0 1,0 0-1,0 0 1,1-1-1,-1 1 1,0 0-1,1 0 0,-1-1 1,0 1-1,0 0 1,1-1-1,-1 1 1,0 0-1,0-1 1,0 1-1,0 0 0,1-1 1,-1 1-1,0 0 1,0-1-1,0 1-75,0-1 92,16-34 655,-10 20-774,1 0 0,0 1 1,9-12 26,-8 15-53,1 0 1,-1 1-1,1 1 1,1-1-1,0 1 1,0 1-1,1 0 1,0 1-1,4-2 53,-7 4-16,0 1 0,0 1 0,0 0 0,1 0-1,0 0 1,0 1 0,-1 0 0,1 1 0,0 0 0,0 1-1,0 0 1,0 0 0,1 0 0,-1 2 16,1-1-84,0 1 0,-1 1 0,1 0 0,-1 0 0,0 1 0,0 0 0,0 1 0,0 0 0,-1 0 0,0 0 0,0 2 84,14 11-2116,-2 2 1,0 0-1,2 5 2116,-9-11-1748,19 21-1606</inkml:trace>
  <inkml:trace contextRef="#ctx0" brushRef="#br1" timeOffset="73898.45">919 2881 4224,'-7'-1'301,"-5"-1"210,-1 1 1,1 0-1,-1 1 0,-3 0-511,16 0 11,-1 0 0,0 0 0,0 0 0,1 0 0,-1 0 0,0 0 0,1 1 0,-1-1 0,0 0 0,1 0 0,-1 0 0,0 1 0,1-1 1,-1 1-1,1-1 0,-1 0 0,0 1 0,1-1 0,-1 1 0,1-1 0,-1 1 0,1-1 0,0 1 0,-1 0 0,1-1 0,-1 1 0,1-1 0,0 1 0,0 0 0,-1-1 0,1 1 0,0 0 0,0 0-11,0 0 5,0 0 1,0 1-1,1-1 1,-1 0 0,0 0-1,1 0 1,-1 0-1,1 0 1,-1 0-1,1 0 1,0 0 0,-1 0-1,1 0 1,0 0-1,0 0 1,-1 0 0,1-1-1,0 1 1,0 0-6,7 4 106,0 1 1,1-1-1,0-1 0,0 1 1,0-2-1,5 2-106,60 17 454,-61-19-368,104 23 1367,43 1-1453,120 7 963,54-5 504,116-14-1467,336-32 416,-106-22-83,-419 14 945,151-39-1278,-318 44 805,-1-4 0,58-25-805,-96 28 300,0-3 0,-2-2 0,-1-2 0,42-32-300,-62 37 13,-1-2 0,-2-1 0,0-2-1,-2 0 1,-1-2 0,-2-1 0,-1-1 0,-1-1-1,-1 0 1,10-27-13,-22 38-89,0 0 0,-2 0 0,0 0 0,-1-1-1,-2 0 1,0-1 0,-2 1 0,0-16 89,-2 11-32,-2-1 0,-1 1-1,-1 0 1,-1 1 0,-2-1 0,0 1 0,-5-6 32,-4-12-38,-2 2 0,-3 0 0,-1 2 0,-2 0 0,-1 2 0,-3 0 0,-1 2 1,-1 1-1,-2 2 0,-6-3 38,-28-20-190,-2 2-1,-3 4 1,-2 3 0,-1 2-1,-15-1 191,-4 2-241,-1 4 1,-3 5-1,-1 4 0,-25-2 241,-43-3-333,-117-8 333,-171 5-253,139 32 79,1 15 1,-72 19 173,137 2 311,-120 33-311,-235 84 494,473-106-251,-14 11-243,72-22 50,2 5-1,-45 27-49,-68 51 56,143-83-28,1 2-1,2 1 0,-10 13-27,30-27 41,2 2 1,0-1-1,1 2 0,1 0 0,1 1 0,1 0 1,1 1-1,0 0 0,-6 23-41,11-24 40,0 1 0,1 0 1,2 0-1,0 0 0,1 1 0,1-1 1,2 1-1,0-1 0,1 0 1,5 22-41,4 3 80,2-2 1,2 0 0,2 0 0,1-2 0,3 0 0,2-1 0,4 3-81,8 9 164,3-2 0,2-1 0,2-3 0,2-1 0,3-1-164,5-2 197,1-1 1,2-4-1,2-1 0,1-3 1,2-3-1,56 22-197,17-2 392,1-6 0,109 21-392,230 23 513,-167-37-1127,-285-49-446,1 1 0,-1 1 0,0 1 0,5 3 1060,7 8-4213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03.914"/>
    </inkml:context>
    <inkml:brush xml:id="br0">
      <inkml:brushProperty name="width" value="0.05" units="cm"/>
      <inkml:brushProperty name="height" value="0.05" units="cm"/>
    </inkml:brush>
  </inkml:definitions>
  <inkml:trace contextRef="#ctx0" brushRef="#br0">0 1 6144,'0'11'2272,"4"4"-1760,-2 15-64,-2-15-192,3 10 0,0 7 160,3 2-96,3 0 0,3 3-192,3-3 64,3-2 96,6-5-512,-1-9-160,1-10-928,6-10-448,3-22-832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04.274"/>
    </inkml:context>
    <inkml:brush xml:id="br0">
      <inkml:brushProperty name="width" value="0.05" units="cm"/>
      <inkml:brushProperty name="height" value="0.05" units="cm"/>
    </inkml:brush>
  </inkml:definitions>
  <inkml:trace contextRef="#ctx0" brushRef="#br0">0 1 7680,'2'5'2880,"7"9"-2240,7 1-1344,-4-7-768,11 3-576,10 2-32,9-2 224,8-1 128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29.802"/>
    </inkml:context>
    <inkml:brush xml:id="br0">
      <inkml:brushProperty name="width" value="0.05" units="cm"/>
      <inkml:brushProperty name="height" value="0.05" units="cm"/>
      <inkml:brushProperty name="color" value="#933DC1"/>
    </inkml:brush>
  </inkml:definitions>
  <inkml:trace contextRef="#ctx0" brushRef="#br0">120 0,'-2'0,"0"2,2 7,16 101,-6-58,-5-26,46 167,-17-78,-17-61,-17-85,7 42,-17-13,8 6,-7-17,-1 1,8 9,2 3</inkml:trace>
  <inkml:trace contextRef="#ctx0" brushRef="#br0" timeOffset="547">1 290,'0'0,"2"-2,4-2,50-5,75-9,24-2,-78 10,-113 6,55-2,-23 7,11-4,-21 4,10-2,0 2,0-1,4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04.624"/>
    </inkml:context>
    <inkml:brush xml:id="br0">
      <inkml:brushProperty name="width" value="0.05" units="cm"/>
      <inkml:brushProperty name="height" value="0.05" units="cm"/>
    </inkml:brush>
  </inkml:definitions>
  <inkml:trace contextRef="#ctx0" brushRef="#br0">0 0 7808,'0'1'227,"1"-1"-1,-1 1 1,1-1 0,-1 1 0,0-1 0,1 1 0,-1-1-1,1 0 1,-1 1 0,1-1 0,0 0 0,-1 1 0,1-1-1,-1 0 1,1 0 0,0 1 0,-1-1 0,1 0-1,0 0-226,16 6-75,23 4 372,-1-3-1,1-1 0,1-2 1,1-1-297,20 1 164,181 26 353,-235-29-491,0 1-1,0 0 1,0 0-1,6 3-25,-12-4 9,-1-1-1,0 1 1,1 0-1,-1-1 0,0 1 1,0 0-1,0 0 1,0 0-1,1 0 1,-1 0-1,0 0 0,-1 0 1,2 1-9,-2-1 2,0 0-1,1 0 1,-1-1 0,0 1 0,0 0-1,0 0 1,0 0 0,0-1 0,0 1 0,0 0-1,0 0 1,0 0 0,0-1 0,0 1-1,0 0 1,-1 0 0,1 0 0,0-1-1,0 1 1,-1 0 0,1-1 0,-1 1-1,1 0 1,-1-1 0,0 2-2,-9 9-10,-1 0 0,0 0 0,0-1 0,-1 0 0,-1-1 0,-10 5 10,-4 5 33,-40 28-563,-2-3-1,-29 11 531,98-54-44,-2 0-346,0 0 0,0 0 0,0 0 0,0 0 0,0 0-1,0 0 1,0-1 0,0 1 0,0-1 0,-1 1 0,1-1-1,0 0 1,0 0 0,0 0 0,0 0 0,-1 0 0,1 0-1,0-1 391,-10-10-3578</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08.571"/>
    </inkml:context>
    <inkml:brush xml:id="br0">
      <inkml:brushProperty name="width" value="0.05" units="cm"/>
      <inkml:brushProperty name="height" value="0.05" units="cm"/>
    </inkml:brush>
  </inkml:definitions>
  <inkml:trace contextRef="#ctx0" brushRef="#br0">141 391 5504,'-3'-1'154,"-1"0"0,1-1 0,-1 2 0,1-1 1,-1 0-1,1 1 0,-1-1 0,1 1 0,-1 0 0,0 0 1,1 1-1,-1-1 0,0 1 0,1-1 0,-1 1 0,1 0 1,0 1-1,-1-1 0,1 1 0,0-1 0,0 1 0,-1 0 1,0 1-155,0 0 5,-1 0 0,1 1 0,-1-1 0,1 1 0,0 0 0,1 0 0,-1 0 0,1 1 0,0-1 0,0 1 0,0 0 0,0 0 0,1 0 0,0 0 0,-1 2-5,2-1-9,1-1 0,-1 1 1,1-1-1,0 1 0,0-1 0,1 0 1,0 1-1,0-1 0,0 0 0,0 1 0,1-1 1,0 0-1,0 0 0,0 0 0,1 0 1,-1 0-1,1-1 0,2 2 9,6 10 78,2-1 0,0 0 1,0-1-1,9 6-78,7 4 544,1 0 1,3-1-545,1 1 1588,20 19-1588,-53-43 55,0 1-1,0 0 1,0-1 0,-1 1 0,1 0 0,0 0-1,0 0 1,-1 0 0,1 0 0,0 0-1,-1 0 1,1 0 0,-1 0 0,1 0-1,-1 0 1,0 0 0,0 1 0,1-1-1,-1 0 1,0 0 0,0 1-55,0-1 28,-1 0 0,1 0 0,-1 0 0,1 0 0,-1 0 0,0 0 0,1 0 0,-1-1 0,0 1 0,1 0 0,-1 0 0,0 0-1,0-1 1,0 1 0,0 0 0,0-1 0,0 1 0,0-1 0,0 1 0,0-1 0,0 0 0,-1 1-28,-5 1-360,-1-1 0,1 0-1,-1 0 1,0 0 0,1-1-1,-1 0 1,0 0 0,1-1-1,-1 0 1,1-1 0,-1 1-1,1-2 1,0 1 0,-1-1-1,1 0 1,-4-2 360,-14-17-2517</inkml:trace>
  <inkml:trace contextRef="#ctx0" brushRef="#br0" timeOffset="333.64">588 282 8704,'12'38'3232,"-3"-10"-2496,-2 8-288,-2-21-256,1 9-128,0 8 32,0 4-128,3 4 32,3 0 0,-4-1-704,1-4-256,-5-3-1152,-4-8-1888,-4-8 800</inkml:trace>
  <inkml:trace contextRef="#ctx0" brushRef="#br0" timeOffset="683.27">520 548 7168,'5'-2'461,"0"1"0,0 0 0,0 0 0,0 0 0,0 1 0,1-1 0,-1 1 0,2 1-461,18-1 402,17-4-257,3-2-145,-14 1 45,0 2 0,29 0-45,-46 4 40,0 0 0,0 1 1,-1 0-1,1 1 0,-1 0 0,11 5-40,-18-5-70,1-1 0,-1 1 0,0 1 0,0-1-1,-1 1 1,1 0 0,-1 0 0,1 1 0,-1-1-1,-1 1 1,1 1 0,-1-1 0,0 0 0,3 5 70,-5-4-1067,-2-6 1025,0 0 0,0 0 0,0 0 0,0 1 0,0-1 0,0 0 0,0 0 0,0 0 0,0 0 0,0 0 0,0 0 0,0 0 0,0 1 0,0-1 0,0 0 0,0 0 0,0 0 0,0 0 0,0 0 0,0 0 0,0 0 0,0 0 0,0 1 0,0-1 0,0 0 0,0 0 0,0 0 0,0 0 0,0 0 0,0 0 0,-1 0 0,1 0 0,0 0 0,0 0 0,0 0 0,0 0 0,0 1 0,0-1 0,0 0 0,0 0 0,0 0 1,-1 0-1,1 0 0,0 0 0,0 0 0,0 0 0,0 0 0,0 0 0,0 0 0,0 0 0,-1 0 0,1 0 0,0 0 0,0 0 0,0 0 42,-8-4-2448</inkml:trace>
  <inkml:trace contextRef="#ctx0" brushRef="#br0" timeOffset="684.27">764 331 4608,'-3'0'1760,"3"0"-1376,7 4-800,-2 2-416,7-1-224,6 1 0,8 1-96,11 4-96</inkml:trace>
  <inkml:trace contextRef="#ctx0" brushRef="#br0" timeOffset="1166.56">1300 510 4096,'-4'5'526,"0"-1"0,-1 0 1,1 0-1,-1 0 0,0-1 1,-3 2-527,-8 6 991,9-6-837,1 0-1,0 0 1,0 1-1,0 0 1,0 0-1,-4 7-153,9-11 32,0-1-1,0 1 1,0 0 0,0 0-1,0 0 1,1 0 0,-1 0 0,1 0-1,-1 0 1,1 0 0,0 0-1,-1 0 1,1 0 0,0 0-1,0 0 1,1 0 0,-1 0-1,0 0 1,1 0 0,-1 0 0,1 0-1,0 0 1,-1 0 0,1 0-1,0 0 1,0 0 0,0 0-1,1-1 1,0 2-32,0 0 63,1-1 0,-1 0-1,0 0 1,1 0 0,0 0 0,-1-1-1,1 1 1,0-1 0,0 1 0,0-1-1,0 0 1,0 0 0,0-1 0,0 1 0,0 0-1,0-1 1,0 0 0,0 0 0,2 0-63,-3 0-9,0 0 0,-1 0 0,1 0 0,0-1 0,0 1 0,0 0 0,-1-1 0,1 0 0,0 1 0,-1-1 0,1 0 0,-1 0 1,1 0-1,-1 0 0,1 0 0,-1 0 0,1 0 0,-1 0 0,0-1 0,0 1 0,0 0 0,0-1 0,0 1 0,0-1 0,0 1 0,0-1 0,0 0 1,-1 1-1,1-1 0,-1 0 0,1 0 0,-1 1 0,0-1 0,0 0 0,0 0 9,1-1-123,-1-1 0,-1 1-1,1-1 1,0 1 0,-1-1 0,0 1-1,0 0 1,0-1 0,0 1 0,0 0-1,-1 0 1,0-2 123,-4-4-268,-1 0 0,1 0-1,-3-2 269,2 3 29,0-1 0,1 0 0,-3-5-29,9 14 2,-1-1 1,1 1 0,0-1-1,-1 1 1,1-1 0,0 1-1,0-1 1,-1 1 0,1-1-1,0 1 1,0-1 0,0 0-1,0 1 1,0-1 0,0 1-1,-1-1 1,1 1 0,1-1-1,-1 0 1,0 1 0,0-1-1,0 1 1,0-1 0,0 1-1,0-1 1,1 0 0,-1 1-1,0-1 1,0 1 0,1-1-1,-1 1 1,0-1 0,1 1-1,-1 0 1,1-1 0,-1 1-1,1-1 1,-1 1 0,1 0-1,-1-1 1,1 1 0,-1 0-1,1 0 1,-1-1 0,1 1-1,-1 0 1,1 0 0,-1 0-1,1 0 1,0 0 0,-1 0-1,1 0 1,0 0-3,4-1 16,-1 1-1,1 0 1,0 0-1,0 1 1,0-1-1,1 1-15,11 3 75,-1 1 1,0 0-1,0 1 0,0 1 0,-1 0 0,2 2-75,7 5 177,-1 2 0,-1 0 0,9 8-177,-14-7 171,0 0 1,-1 2 0,0 0 0,-2 0-1,7 14-171,-21-33 6,1 1 96,1 1 0,-1-1 0,0 1 0,0-1 0,0 1 0,-1 0 0,1-1 0,0 1 0,-1 0-1,1 0 1,-1 0 0,1-1 0,-1 1 0,0 0 0,0 0 0,0 0 0,0 0-102,0-2 191,-1-1-1,0 0 1,0 1-1,1-1 1,-1 0-1,1 0 1,-1 1 0,1-1-1,-1 0 1,1 0-1,-1 0 1,1 0-1,0 1 1,-1-1 0,1 0-191,-2-5 106,1 0 1,0 0 0,0-1 0,1 1 0,0 0 0,0 0-1,0 0 1,1 0 0,-1 0 0,2 0 0,-1 0 0,1 0 0,0 0-1,0 0 1,0 0 0,2-1-107,-2 2-26,1 1-1,-1 0 0,1 0 1,0 0-1,0 0 1,1 0-1,-1 1 1,1-1-1,0 1 1,0 0-1,0 0 1,0 1-1,0-1 0,1 1 1,-1 0-1,1 0 1,0 0-1,-1 1 1,1-1-1,2 1 27,1 0-19,0 0 0,0 1 0,-1 0 0,1 0 0,0 1 0,-1 0 0,1 0-1,0 1 1,-1 0 0,0 0 0,1 0 0,-1 1 0,0 1 0,0-1 0,5 4 19,9 8-1149,-1 0 1,0 1 0,-2 1-1,3 5 1149,1-2-2570,2 1-1350,5-5 784</inkml:trace>
  <inkml:trace contextRef="#ctx0" brushRef="#br0" timeOffset="1551.13">2385 410 7296,'0'-2'225,"1"-1"0,0 1 0,0 0 0,0-1 1,0 1-1,1 0 0,-1 0 0,0 0 0,1 0 0,0 0 0,-1 0 1,1 0-1,0 1 0,0-1 0,0 1 0,1-1-225,1-1 164,0 1 0,0 0-1,0 0 1,1 1 0,-1-1 0,1 1-1,-1 0 1,6-1-164,-4 1 28,0 1 0,0-1 0,1 1 0,-1 1-1,0-1 1,0 1 0,1 0 0,-1 0 0,0 1 0,0 0 0,0 0-1,0 0 1,4 3-28,-8-4-20,0 1 0,-1-1 0,1 0 0,-1 0 0,1 1 0,-1-1 0,0 1 0,0 0 0,1-1 0,-1 1 0,0 0 0,-1 0 0,1-1 0,0 1 0,0 0 0,-1 0 0,1 0 0,-1 0 0,0 0 0,1 0 1,-1 0-1,0 0 0,0 0 0,0 0 0,-1 0 0,1 0 0,0 0 0,-1 0 0,1 0 0,-1 0 0,0 1 20,-3 7-81,-1 1 0,0-1 0,0 1 0,-1-1 0,-2 1 81,2-2 11,-29 43-11,20-30 70,1 0 1,0 0 0,2 1 0,-3 9-71,14-29 50,0-1-1,0 1 1,0 0 0,1 0 0,-1-1 0,1 1 0,0 0 0,0 0-1,0 0 1,0-1 0,0 1 0,0 0 0,1 1-50,-1-3 35,1 0 0,-1 0 0,1 0 1,-1 0-1,1 0 0,-1 0 0,1 0 0,0 0 0,-1 0 0,1-1 1,0 1-1,0 0 0,0 0 0,0-1 0,-1 1 0,1 0 0,0-1 0,0 1 1,0-1-1,0 0 0,0 1 0,0-1 0,1 0 0,-1 1 0,0-1 1,0 0-1,0 0 0,0 0 0,0 0 0,0 0 0,0 0 0,0 0 1,1-1-36,7 0-95,-1-1 1,0 0 0,0 0 0,0-1-1,-1 0 1,1 0 0,-1-1 0,1 0 0,-1 0-1,0-1 1,-1 1 0,1-2 0,-1 1-1,0-1 1,0 0 0,0-1 94,13-16-1648,-2-1-1,-1 0 0,12-24 1649,-3 4-2426</inkml:trace>
  <inkml:trace contextRef="#ctx0" brushRef="#br0" timeOffset="1917.16">2622 33 2560,'-25'-8'436,"0"1"0,-1 1 0,0 1 0,-26-1-436,42 6 192,0 0 1,0 0-1,0 1 0,0 1 1,0-1-1,0 2 0,1-1 1,-5 3-193,-2 2 424,-1 0 0,1 1-1,-13 9-423,8-3 176,0 2 0,1 0 0,1 1 0,1 1 0,0 1 0,1 0 0,1 1 0,1 1 0,1 0 0,1 1 0,0 1 0,2 0 0,1 1 0,-7 23-176,11-28 4,1 1 1,1 0 0,1 0-1,1 0 1,1 0 0,0 0-1,1 0 1,2 0 0,0 1-5,0-5 39,2 0 1,0 0-1,0-1 0,1 0 1,1 0-1,1 0 1,0-1-1,1 0 0,1 0 1,0-1-1,9 11-39,-5-9 86,1-1 0,1 0 0,0-1 0,1-1 0,0 0 0,1-1 0,0-1-1,1 0 1,0-2 0,1 0 0,-1-1 0,2 0 0,12 1-86,-5-2 180,-1-2-1,1 0 1,-1-2-1,1-1 1,0-2-1,0 0 0,-1-1 1,1-2-1,-1-1 1,2-2-180,-13 3 139,0-1 0,-1 0 0,1-2 0,-1 1 0,0-2 0,-1 0 0,0-1 0,0 0 0,-1 0 0,0-2 0,0 0 0,-1 0 1,-1-1-1,0 0 0,-1 0 0,0-1 0,-1-1 0,0 1 0,-1-1 0,0-1 0,-2 1 0,1-1 0,-2 0 0,0 0 0,-1-1 0,0 1 0,-2-1 0,1-3-139,-2-2-132,-1 0 0,-1 0 1,-1 0-1,-1 1 0,-1-1 0,0 1 0,-2 0 0,0 0 1,-1 1-1,-1 0 0,-1 1 0,-5-8 132,6 12-272,-1 1 0,0 0 0,-1 1 1,0 0-1,-1 0 0,0 2 0,-8-6 272,11 9-379,-1 1 0,-1 0 0,1 0 0,-1 1 0,0 1 0,0 0 0,0 0 1,0 1-1,-1 0 0,-7 0 379,-13 2-2295,30 1 2083,1 0 0,-1 0-1,1 0 1,0 1-1,-1-1 1,1 0 0,0 1-1,-1-1 1,1 1 0,0-1-1,-1 1 1,1 0-1,0 0 1,0-1 0,0 1-1,0 0 1,0 0 0,-1 1 212,1-1-129,1 0 0,0-1 1,0 1-1,-1 0 0,1 0 1,0-1-1,0 1 1,0 0-1,0 0 0,0 0 1,0-1-1,0 1 0,0 0 1,0 0-1,0 0 1,1-1-1,-1 2 129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06.487"/>
    </inkml:context>
    <inkml:brush xml:id="br0">
      <inkml:brushProperty name="width" value="0.05" units="cm"/>
      <inkml:brushProperty name="height" value="0.05" units="cm"/>
    </inkml:brush>
  </inkml:definitions>
  <inkml:trace contextRef="#ctx0" brushRef="#br0">270 17 3456,'37'-13'2821,"-36"13"-1509,-1 0 203,-9-2 1813,-3 1-3307,0 1 1,0 0 0,0 1 0,0 0 0,1 1-1,-9 2-21,-5 2-321,1 2 0,-14 5 321,17-4-372,-17 9 372,31-14-100,0 0 0,1 1 0,-1-1 0,1 1 0,0 1 0,0-1 0,1 1 100,4-5-33,-1 1 0,1-1 0,0 1 0,0-1 0,0 1 1,1-1-1,-1 1 0,0 0 0,0-1 0,1 1 0,-1 0 0,1-1 1,0 1-1,-1 0 0,1 0 0,0-1 0,0 1 0,0 0 1,0 0-1,1 0 0,-1-1 0,0 1 0,1 0 0,-1 0 0,1-1 1,-1 1-1,1 0 0,0-1 0,0 1 0,0-1 0,0 1 0,0-1 1,0 1-1,0-1 0,1 0 0,-1 0 0,1 1 33,7 6-75,0 0 1,1-1-1,0-1 0,0 0 0,5 3 75,-2-2 6,50 28 51,-27-16 147,0 2 1,-2 2-1,0 0 0,2 6-204,-31-25 144,1 1 0,-2 1-1,1-1 1,-1 1 0,1-1-1,2 7-143,-6-11 70,0 1 1,-1-1-1,1 1 0,0-1 1,-1 1-1,1 0 0,-1-1 1,1 1-1,-1 0 0,0-1 0,1 1 1,-1 0-1,0 0 0,0-1 1,-1 1-1,1 0 0,0 0 0,0-1 1,-1 1-1,1 0 0,-1-1 1,0 1-1,1 0 0,-1-1 0,0 1 1,0-1-1,0 1 0,0-1 1,0 0-1,0 1-70,-4 2 55,0 0 0,0-1 1,0 0-1,0 0 0,-1 0 0,1 0 1,-1-1-1,1 0 0,-1 0 0,-1 0-55,-17 4-623,-20 2 623,43-8-25,-20 3-1025,-1-1 0,-9 0 1050,25-2-674,-1 0 0,0-1 0,0 1 0,1-1 0,-1-1 0,0 1 1,1-1-1,-1 0 0,-3-3 674,-13-12-2864</inkml:trace>
  <inkml:trace contextRef="#ctx0" brushRef="#br0" timeOffset="336.9">439 269 7040,'8'14'1981,"2"2"-1107,-1 0-1,-1 1 1,5 15-874,-10-22 148,1 0 0,0-1 0,0 1 0,1-1 0,0 0 0,1 0 0,0-1 0,1 0 0,3 5-148,-7-10 85,0 0 1,1-1-1,-1 1 0,0-1 0,1 0 0,-1 0 0,1 0 1,0 0-1,0 0 0,-1-1 0,1 0 0,0 0 0,0 0 1,0 0-1,1 0 0,-1-1 0,0 0 0,0 0 0,0 0 1,0 0-1,0-1 0,0 0 0,0 1 0,0-1 1,2-1-86,1-1 80,0 0 1,0 0 0,0-1 0,-1 0-1,1 0 1,-1 0 0,0-1 0,0 0-1,-1 0 1,1 0 0,2-5-81,-4 6-1,0-1 1,-1 0-1,1 0 1,-1 0-1,0-1 0,-1 1 1,1-1-1,-1 0 1,0 1-1,-1-1 0,1 0 1,-1 0-1,0 0 1,-1-5 0,0 8-265,0 0 0,-1 0 0,1-1 0,-1 1 0,0 0 0,0 0 0,0 0 1,0 0-1,-2-2 265,-5-15-5526,8 17 2732</inkml:trace>
  <inkml:trace contextRef="#ctx0" brushRef="#br0" timeOffset="855.25">1193 296 5120,'1'0'83,"-1"0"0,0 0-1,0 0 1,0 0 0,1 0 0,-1 0 0,0 0 0,0 0-1,0 0 1,1 0 0,-1 0 0,0 0 0,0 0 0,0 0-1,1 0 1,-1 0 0,0-1 0,0 1 0,0 0 0,0 0-1,1 0 1,-1 0 0,0 0 0,0 0 0,0 0-1,0-1 1,0 1 0,1 0 0,-1 0 0,0 0 0,0 0-1,0-1 1,0 1 0,0 0 0,0 0 0,0 0 0,0-1-1,0 1-82,-4-7 2727,-11-7-463,9 12-2220,0 0 0,0 1 0,0-1 0,-1 1 0,1 1 0,-1-1 0,1 1 0,-1 0 0,1 0 0,0 1 0,-5 0-44,-1 2-160,-1-1 1,1 1-1,0 1 0,0 0 1,-6 4 159,15-7-89,1 1-1,-1-1 1,1 1 0,-1-1 0,1 1 0,0 0 0,-1 0 0,1 0 0,0 0 0,0 0 0,1 0-1,-1 1 1,0-1 0,1 1 89,0-2-29,1 0 0,-1 0-1,1 0 1,0 1-1,0-1 1,0 0 0,-1 0-1,1 1 1,0-1 0,0 0-1,1 0 1,-1 0 0,0 1-1,0-1 1,1 0 0,-1 0-1,0 0 1,1 1 0,-1-1-1,1 0 1,0 0 0,-1 0-1,1 0 1,0 0-1,0 0 1,-1 0 0,1-1-1,0 1 1,0 0 0,0 0-1,0 0 1,0-1 0,0 1-1,1-1 30,1 2 9,1 0-1,-1 0 0,1-1 0,-1 0 1,1 1-1,0-1 0,0-1 1,0 1-1,0-1 0,-1 1 0,1-1 1,0 0-1,0 0 0,3-1-8,0 0 58,1 0-1,-1-1 0,0 0 1,0 0-1,1 0 0,-1-1 1,2-1-58,-3 0 141,0 1 0,0-1 1,0-1-1,0 1 0,-1-1 1,1 0-1,-1 0 0,-1-1 1,1 1-1,1-4-141,1 15-507,20 34-469,-1 3 976,23 33-5,1-9 12,-14-22-14,18 34 7,-46-64 61,1 0 0,-2 0 0,0 1 0,-1 0 0,0 0 0,-2 0 0,3 13-61,-6-22 99,0 0 0,0-1 1,-1 1-1,0 0 0,-1-1 1,1 1-1,-1 0 0,0-1 1,-1 1-1,0-1 0,0 1 1,0-1-1,-2 3-99,1-4 120,0 0 0,0 0-1,0 0 1,-1-1 0,0 1 0,0-1-1,-1 0 1,1 0 0,-1 0 0,1-1-1,-1 1 1,0-1 0,-1 0 0,1-1 0,-3 2-120,-6 1 23,1-1 1,-1 0 0,0-1-1,0 0 1,0-1-1,0-1 1,-1 0 0,1-1-1,0-1 1,0 0 0,-11-2-24,16 1-334,0 0 0,1 0 0,-1-1 0,1-1 0,0 1 0,-1-1 0,2 0 0,-1-1 0,-1-1 334,4 3-485,1-1 0,-1-1 1,0 1-1,1-1 1,0 0-1,0 0 1,0 0-1,1 0 1,0 0-1,0-1 1,0 0-1,1 0 0,-1-2 485,-8-43-3274</inkml:trace>
  <inkml:trace contextRef="#ctx0" brushRef="#br0" timeOffset="1387.91">1786 209 7424,'0'-2'193,"0"1"1,0 0-1,-1-1 1,1 1-1,0 0 1,0 0-1,-1-1 1,1 1-1,-1 0 1,1 0-1,-1 0 1,1-1-1,-1 1 1,0 0-1,1 0 1,-1 0-1,0 0 1,0 0-1,0 0 1,0 0-194,-1 0 54,0 0 1,0-1-1,0 1 1,0 0-1,0 1 1,0-1-1,-1 0 1,1 0 0,0 1-1,0 0 1,-1-1-55,-4 1-69,1-1 0,-1 1 1,0 1-1,1-1 0,-1 1 1,1 0-1,-6 2 69,4 0-79,-1 0 0,2 0 0,-1 1 0,0 0 0,-2 1 79,9-4-35,-1 0 0,1 0 0,-1 0 1,1 0-1,-1 0 0,1 0 0,-1 1 0,1-1 0,0 0 0,0 1 0,0-1 0,0 1 0,0-1 0,0 1 0,0 0 0,0-1 0,1 1 0,-1 0 0,0-1 0,1 1 0,0 0 0,-1 0 0,1 0 0,0-1 0,0 1 0,0 0 0,0 0 35,1 0-33,0 1 0,0-1 0,0 0-1,1 0 1,-1 0 0,1 0 0,-1-1-1,1 1 1,0 0 0,-1 0 0,1-1-1,0 1 1,0-1 0,0 0 0,0 0 0,0 0-1,2 1 34,3 1-18,-1 0 0,0-1 0,1 1 0,0-1-1,5 0 19,-6-2 99,1 0 0,-1 0 0,0-1 0,0 0 0,0 0 0,0 0-1,0-1 1,0 0 0,0 0 0,-1-1 0,1 0 0,-1 1 0,5-5-99,-10 7-2,1 0 0,-1-1 0,1 1 0,-1 0 0,1 0 0,-1 0 1,1 0-1,-1 0 0,1-1 0,-1 1 0,1 0 0,-1 0 0,1 0 0,-1 0 0,1 0 1,-1 0-1,1 1 0,-1-1 0,1 0 0,-1 0 0,1 0 0,-1 0 0,1 0 1,-1 1-1,1-1 0,-1 0 0,0 1 0,1-1 0,-1 0 0,1 1 0,-1-1 0,0 0 1,1 1-1,-1-1 0,0 0 0,0 1 0,1 0 2,10 21-331,-9-16 342,62 124-140,-35-73 277,-2 1 0,-2 1 0,2 17-148,-23-63 123,-1 1 0,0-1 0,-1 1 0,0 0 0,-1 0-1,-1 0 1,0 2-123,-1-8 121,0-1 0,0 0 0,-1 1 0,0-1 0,0 0 0,0 0 0,-1 0 0,0 0 1,-1 0-1,1-1 0,-1 0 0,-1 1 0,1-1 0,-2 0-121,0 1 112,-1 0 0,-1 0 1,1-1-1,-1 0 1,0-1-1,0 0 1,-1 0-1,1 0 1,-9 2-113,11-5-106,1 0 1,-1 0-1,0-1 1,-1 1-1,1-1 1,0 0-1,0-1 0,0 0 1,-1 0-1,1 0 1,0-1-1,0 0 1,0 0-1,-1 0 1,-3-2 105,7 2-187,1 0 0,0-1 0,0 1-1,-1 0 1,1-1 0,0 1 0,0-1 0,0 1 0,1-1 0,-1 0 0,0 0-1,1 0 1,-1 0 0,1 0 0,-1 0 0,1 0 0,0-1 0,0 1 0,0 0-1,0-1 1,1 1 0,-1-1 0,1 0 187,-3-37-2837</inkml:trace>
  <inkml:trace contextRef="#ctx0" brushRef="#br0" timeOffset="1734.37">2025 426 3968,'6'8'394,"1"1"0,0-1 0,1 0 0,0 0 0,1-1 0,-1 0 0,1 0 0,1-1 0,-1 0 0,2 0-394,-6-4 130,0 0 1,-1 0 0,1 0 0,0 0-1,0-1 1,0 0 0,1 0-1,-1 0 1,0-1 0,0 0 0,0 0-1,1 0 1,-1 0 0,0-1 0,0 0-1,0 0 1,0 0 0,0-1-1,0 0 1,0 0 0,0 0 0,2-2-131,1-1 3,-1-1 1,0 1 0,0-2-1,-1 1 1,0-1-1,0 1 1,0-2 0,-1 1-1,1-2-3,-2 4-147,-1-1 0,0 1-1,0-1 1,-1 0 0,0 0-1,0 0 1,0 0 0,-1 0-1,1-1 1,-1 1 0,-1 0-1,1 0 1,-1-4 147,0 9-24,0 0 0,0 0 1,0-1-1,-1 1 0,1 0 0,0 0 1,0 0-1,-1-1 0,1 1 0,0 0 0,-1 0 1,0 0-1,1 0 0,-1 0 0,1 0 0,-1 0 1,0 0-1,0 0 0,0 0 0,1 0 0,-1 1 1,0-1-1,0 0 0,0 0 0,0 1 0,0-1 1,0 1-1,-1-1 0,1 1 0,0-1 0,0 1 1,0 0-1,0 0 0,-1-1 0,1 1 1,0 0-1,0 0 0,0 0 0,-1 0 24,-2 1-2,0 0 0,0 0-1,1 0 1,-1 0 0,1 0 0,-1 1 0,1 0-1,-1-1 1,1 1 0,0 1 0,0-1-1,-1 1 3,-1 2 46,-1 0-1,1 1 0,0 0 0,0 0 0,1 0 0,0 1 0,0-1 1,1 1-1,-1 0 0,2 0 0,-1 0 0,1 0 0,0 1 1,0-1-1,1 1 0,0-1 0,0 1 0,1 5-45,0-7-55,0 1-1,0-1 1,1 1-1,0 0 1,0-1-1,1 0 1,0 1-1,0-1 1,0 0 0,1 0-1,0 0 1,0 0-1,1 0 1,-1-1-1,1 1 1,0-1-1,1 0 1,-1-1-1,1 1 1,0-1-1,3 3 56,-1-3-341,0 0 0,0 0-1,1-1 1,0 1 341,35 10-1973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1:59.453"/>
    </inkml:context>
    <inkml:brush xml:id="br0">
      <inkml:brushProperty name="width" value="0.05" units="cm"/>
      <inkml:brushProperty name="height" value="0.05" units="cm"/>
    </inkml:brush>
  </inkml:definitions>
  <inkml:trace contextRef="#ctx0" brushRef="#br0">505 367 5888,'-2'-21'3095,"2"17"-2590,0 0-1,0 0 1,-1-1-1,0 1 0,1 0 1,-2 0-1,1 0 0,-2-4-504,-1-2 73,-1 1 0,-1-1 0,1 1 0,-2 0 0,1 1 0,-1-1-1,0 1 1,-1 1 0,0-1 0,0 1 0,-1 1 0,0 0 0,0 0 0,0 0 0,-1 1-1,0 1 1,0 0 0,-8-3-73,-2 3-213,-1 1 1,1 1-1,-1 0 0,1 2 0,-1 0 0,1 1 0,-1 1 0,1 2 1,-1-1-1,1 2 0,-2 2 213,14-5-150,0 1 0,0 1-1,1-1 1,-1 1 0,1 0 0,0 1 0,0 0 0,-1 1 150,6-5-82,0 1 1,0 0-1,0 0 1,1 0-1,-1 0 1,0 0-1,1 0 0,-1 0 1,1 0-1,0 1 1,0-1-1,0 1 1,0-1-1,0 1 1,0-1-1,1 1 1,-1 0-1,1-1 1,0 1-1,0 0 1,0-1-1,0 1 1,0-1-1,0 1 0,1 0 1,-1-1-1,1 1 82,2 3-71,-1 1-1,1-1 0,1 0 0,-1 0 0,1 0 0,0-1 1,1 1-1,-1-1 0,1 0 0,0 0 0,0-1 1,4 3 71,13 9 76,1-1 0,16 7-76,-24-14 37,178 96 398,102 61 160,-285-159-507,6 4 155,-1 0 0,2 3-243,-14-11 122,0 1-1,0-1 1,0 1-1,0 0 0,-1 0 1,1 1-1,-1-1 1,0 0-1,0 1 1,0-1-1,0 1 1,-1 0-122,0-3 56,-1 1 0,0-1 0,0 0 0,0 0 0,0 0 0,0 1 0,0-1 0,0 0 1,0 0-1,-1 0 0,1 1 0,0-1 0,-1 0 0,1 0 0,-1 0 0,1 0 0,-1 0 1,1 0-1,-1 0 0,0 0 0,0 0 0,1 0 0,-1 0 0,0 0 0,0-1 0,0 1 0,0 0 1,0 0-1,0-1 0,-1 1-56,-4 2 119,0 0 0,0 0 0,-1 0 1,-5 1-120,-6 1-188,0-1 0,-1-1 1,1 0-1,-1-1 0,-15-1 188,20-1-1026,1-1 0,0-1 0,0 1 0,0-2-1,-4-1 1027,14 3-416,0 0 0,1 0 0,-1 0 1,0 0-1,0-1 0,1 1 0,-1-1 0,1 0 416,-15-17-2331</inkml:trace>
  <inkml:trace contextRef="#ctx0" brushRef="#br0" timeOffset="340.85">892 579 4096,'10'19'1460,"0"1"-1125,0 0-1,-2 1 1,2 5-335,-6-13 90,0 0 1,2-1 0,-1 0-1,2 0 1,-1 0 0,5 4-91,-9-12 141,1 0 0,0-1 1,0 1-1,0-1 0,0 0 1,1 0-1,-1 0 0,1 0 1,-1 0-1,1-1 0,0 0 1,0 0-1,0 0 0,1 0 1,-1 0-1,0-1 0,1 0 1,-1 0-1,1 0 0,3 0-141,-4-1 190,-1-1 0,1 1 0,0 0 0,-1-1 0,1 0 0,-1 0 0,1 0 0,-1 0 0,0-1 0,1 1 0,-1-1 0,0 0 0,0 0 0,0 0 0,1-1-190,0 0 190,0-1 0,0-1 0,-1 1-1,1 0 1,-1-1 0,0 1 0,0-1 0,-1 0 0,2-3-190,0-4 133,0 1-1,0-1 1,-2 0 0,1 0 0,-1 0 0,-1-1 0,0 1 0,-1-9-133,-2 2-724,0 0 1,-2-8 723,-5-14-5860,9 39 2228,5 6 843</inkml:trace>
  <inkml:trace contextRef="#ctx0" brushRef="#br0" timeOffset="838.42">1842 627 5376,'0'-3'187,"0"-1"0,0 1 0,0-1-1,-1 1 1,1 0 0,-1-1 0,0 1 0,0 0 0,-1-1 0,1 1 0,0 0 0,-1 0-1,0 0 1,0 0 0,0 0 0,0 0 0,0 1 0,-1-1 0,1 1 0,-1 0 0,1-1-1,-4-1-186,1 2 15,1-1 0,-2 1 0,1 0 0,0 0 0,0 1 0,-1-1 0,1 1-1,0 0 1,-1 1 0,1-1 0,-1 1 0,1 0 0,-1 1 0,-1-1-15,-7 3-31,-1 0-1,0 0 1,1 2 0,-1-1 0,1 2 0,0 0 0,1 1-1,-3 1 32,1 1-11,-1 1-1,1 1 0,1 0 0,0 1 1,1 0-1,-8 9 12,15-14-56,1 0 1,0 0-1,0 0 0,1 1 1,0-1-1,-1 4 56,4-8-16,0-1-1,0 1 0,0 0 1,0 0-1,0 0 0,1 0 0,-1 0 1,1-1-1,0 1 0,0 0 1,0 0-1,0 0 0,1 0 1,-1 0-1,1 0 0,0 0 0,0 0 1,0-1-1,1 4 17,-1-5 18,0 0 0,0 1-1,0-1 1,1 0 0,-1 0-1,0 0 1,1 0 0,-1 0 0,1 0-1,-1 0 1,1 0 0,-1-1 0,1 1-1,0-1 1,-1 1 0,1-1 0,0 1-1,-1-1 1,1 0 0,0 0-1,-1 0 1,1 0 0,0 0 0,0 0-1,-1-1 1,1 1-18,8-2 168,0 0-1,-1 0 1,1-1-1,0 0-167,-3 0 64,42-17 400,-38 14-257,2 1-1,-1 0 1,0 1-1,10-2-206,-16 5 0,-1 0-1,0 1 1,0 0-1,1 0 1,-1 0-1,0 0 0,1 1 1,-1 0-1,0 0 1,0 1-1,0 0 1,4 1 0,-1 1-17,-1 0 0,1 0 0,-1 1 0,0 0 0,-1 0 0,1 1 0,3 4 17,6 8-41,0 1 0,-2 1 0,0 0 0,-1 1 0,0 4 41,5 8-1,-1 1 0,0 7 1,-12-28 20,0 1-1,-1 0 0,-1 0 0,0 0 1,-1 1-1,0-1 0,-1 4-19,-1-13 91,-1 0 0,1 1 0,-1-1-1,0 0 1,0 0 0,0 0 0,0 0 0,-1 0 0,0-1 0,0 1 0,-1 0-1,-2 3-90,3-5 82,0 0-1,-1 0 1,0 0-1,0 0 1,0-1-1,0 1 1,0-1-1,0 0 1,0 1 0,-1-2-1,0 1 1,1 0-1,-1-1 1,0 1-1,1-1 1,-4 0-82,-4 1-35,0-1 0,-1 0 1,1-1-1,0 0 0,0-1 1,0 0-1,0-1 0,0 0 0,-4-2 35,2 0-457,1 0-1,0 0 1,-1-2 0,2 1-1,-1-1 1,1-1-1,-9-6 458,16 10-346,0-1 0,1 1 1,-1-1-1,1 1 0,-1-1 0,0-3 346,0 1-867,0-1-1,1-1 1,-3-5 867</inkml:trace>
  <inkml:trace contextRef="#ctx0" brushRef="#br0" timeOffset="1351.48">2200 716 5120,'7'-4'617,"0"-1"0,0 0 0,-1 0 0,1-1 0,-1 0 0,5-6-617,-10 10 141,1 1-1,-1-1 1,0 0-1,0 0 1,0 0-1,0 0 1,0 0-1,0 0 1,0-1 0,-1 1-1,1 0 1,-1 0-1,0-1 1,1 1-1,-1 0 1,0 0-1,0-1 1,0 1-1,-1 0 1,1 0-1,-1-1 1,1 1-1,-1 0 1,0 0-1,0 0 1,0 0-1,0 0 1,0-1-141,-1 1-16,0-1 0,0 1 0,0 0 0,0 0 0,0-1 0,0 1 0,-1 1 0,1-1 0,-1 0 0,0 1-1,1-1 1,-1 1 0,0 0 0,0 0 0,0 0 0,0 0 0,0 0 0,0 1 0,0-1 0,0 1 0,0 0 16,-8-1-119,0 1-1,1 1 1,-1 0 0,0 0 0,-3 2 119,-2 0-137,0 1 1,1 0 0,-5 3 136,15-5-143,0 0 1,0 0 0,1 0-1,-1 1 1,1 0-1,-1 0 1,1 0 0,0 0-1,0 0 1,1 1 0,-1 0-1,-1 2 143,5-6-30,-1 1 0,1-1-1,-1 1 1,1 0-1,-1-1 1,1 1 0,-1 0-1,1 0 1,0-1-1,0 1 1,-1 0 0,1 0-1,0-1 1,0 1-1,0 0 1,0 0 0,0 0-1,0-1 1,0 1-1,0 0 1,0 0 0,0 0-1,0-1 1,0 1-1,1 0 1,-1 0 0,0-1-1,0 1 1,1 0-1,-1 0 1,1-1 0,-1 1-1,1-1 1,-1 1-1,1 0 1,-1-1 0,1 1-1,-1-1 1,1 1-1,0-1 1,-1 1 0,1-1-1,0 0 1,0 1-1,-1-1 1,1 0 0,0 1 30,3 0-16,0 0-1,0 0 1,0 0 0,0 0 0,1-1 0,-1 1 0,0-1 0,3 0 16,18-3 231,-1-1 0,21-6-231,-28 5 51,1 1 0,-1 1 0,1 0 0,0 2 0,0 0 0,7 1-51,-18 0 23,-1 1-1,0 1 1,1-1-1,-1 1 1,0 0-1,0 0 1,0 1-1,0 0 1,0 0-1,-1 0 1,1 1-1,3 3-22,-2-1 56,-1 0 0,1 1 0,-2 0 0,1 0 0,-1 0 1,0 1-1,0-1 0,2 8-56,1 2 135,-1 1-1,-1 1 1,-1-1 0,-1 1 0,0 0 0,-1 0 0,-2 0-1,1 7-134,-2-12 94,0 0 0,-1 0 0,0 0 0,-1 0 1,-1 0-1,0 0 0,-1-1 0,0 1 0,-2 2-94,1-7 65,0 1 0,0-1 0,-1 0 0,0 0 0,-1-1 0,1 1 0,-2-2 0,1 1 0,-1-1 0,0 0 0,-1 0 0,-4 1-65,-1 1-103,-1-1 0,-1-1 0,1-1 0,-1 0-1,0-1 1,-1 0 0,1-1 0,-1-1 0,0-1 0,0-1 0,0 0 0,-11-1 103,24 0-266,0-1 0,0 1 0,0-1 0,0 0 0,-1 1 0,1-2 0,0 1 0,1-1 0,-1 1 1,-3-3 265,5 3-243,0 0 1,0-1 0,0 0 0,0 1 0,1-1-1,-1 0 1,1 0 0,-1 0 0,1 0 0,0 0-1,-1 0 1,1-1 0,0 1 0,1 0 0,-1-1 0,0 1-1,1 0 1,-1-3 242,-2-37-2453</inkml:trace>
  <inkml:trace contextRef="#ctx0" brushRef="#br0" timeOffset="1703.94">2500 707 6144,'5'2'294,"-1"0"0,0 0 0,1-1 1,-1 1-1,1-1 0,-1 0 0,1 0 1,0-1-1,0 1 0,-1-1 0,1 0 0,0 0 1,-1-1-1,1 1 0,0-1 0,-1 0 0,1 0 1,1-1-295,7-2 81,-1 0-1,0-1 1,-1-1 0,1 0 0,-1 0 0,2-3-81,-3 3 30,-1-1 0,1 0 0,-2-1 0,2-1-30,-7 6-53,0-1 0,-1 1 0,1 0 0,-1-1-1,1 0 1,-1 0 0,0 1 0,-1-1 0,1 0 0,-1-1 0,0 1 0,1-3 53,-2 5-38,1 1 1,-1 0-1,0-1 1,0 1-1,0-1 1,0 1-1,0 0 1,0-1 0,-1 1-1,1-1 1,0 1-1,-1 0 1,1-1-1,-1 1 1,1 0-1,-1-1 1,0 1 0,1 0-1,-1 0 1,0 0-1,0 0 1,0 0-1,0-1 1,0 2-1,0-1 1,0 0-1,0 0 1,-1 0 0,1 0-1,0 1 1,0-1-1,-1 1 1,1-1-1,0 1 1,-2-1 37,-1 0-60,1 0 0,-1 1 1,0-1-1,-1 1 0,1 0 0,0 0 1,0 0-1,0 1 0,0-1 0,0 1 1,-3 1 59,-3 1 9,1 1-1,0 0 1,-1 1 0,1-1 0,1 2 0,-1-1 0,1 1-1,0 1 1,1-1 0,-1 2 0,1-1 0,-1 2-9,6-6 35,-1 0 0,1 1 0,-1-1 0,1 1 0,0-1 0,0 1 0,1 0 0,-1 0 0,1 0 0,0 0 0,0 0 0,0 0 0,1 0 0,-1 0 0,1 0 0,0 1 1,0-1-1,0 0 0,1 0 0,-1 0 0,1 0 0,0 0 0,1 0 0,-1 0 0,0 0 0,1 0 0,0 0 0,0-1 0,0 1 0,1 0-35,2 3-1,0-1 1,0-1-1,1 1 0,-1-1 0,1 1 1,0-2-1,1 1 0,-1-1 0,1 0 1,0 0-1,0 0 0,0-1 0,0-1 1,1 1-1,2 0 1,0-1-572,1 0 0,-1-1 0,0 0 0,1 0 0,-1-1 0,0 0-1,1-1 1,-1-1 0,0 1 0,0-2 0,5-1 572,30-12-2533</inkml:trace>
  <inkml:trace contextRef="#ctx0" brushRef="#br0" timeOffset="2054.09">3108 481 6656,'-12'-1'247,"-1"1"-1,1 1 1,0 0 0,0 0 0,0 1 0,0 1 0,0 0 0,0 1-1,1 0 1,-1 1 0,1 0 0,0 0 0,0 2 0,-2 1-247,11-7-33,1 0 0,-1 0 0,0 1 0,1-1 0,-1 0 0,0 1 0,1 0 1,0-1-1,-1 1 0,1 0 0,0-1 0,0 1 0,0 0 0,0 0 0,0 0 0,0 0 1,1 0-1,-1 0 33,1-1-26,0 1 1,0-1 0,0 1 0,1-1 0,-1 1-1,0-1 1,1 0 0,-1 1 0,1-1-1,-1 0 1,1 1 0,0-1 0,-1 0-1,1 1 1,0-1 0,0 0 0,0 0 0,0 0-1,0 0 1,0 0 0,0 0 0,0 0-1,1 0 1,-1-1 0,0 1 0,1 0 25,23 13 227,1-1 1,1-2-1,23 8-227,-28-12 567,0 1-1,-1 1 0,0 1 0,-1 1 0,0 1 1,12 9-567,-31-20 99,1 0 0,-1 1 1,0-1-1,1 0 0,-1 0 0,0 1 1,0-1-1,0 1 0,0 0 1,0-1-1,0 1 0,0 1-99,-1-3 20,0 1-1,0 0 0,0-1 1,0 1-1,0 0 0,0-1 1,0 1-1,0 0 0,0-1 1,0 1-1,-1 0 0,1-1 0,0 1 1,-1-1-1,1 1 0,0 0 1,-1-1-1,1 1 0,0-1 1,-1 1-1,1-1 0,-1 1 1,1-1-1,-1 0 0,1 1 1,-1-1-1,0 1 0,1-1 1,-1 0-1,1 0 0,-1 1 1,0-1-1,0 0-19,-4 2-164,-1 1-1,0-2 1,1 1-1,-1-1 1,0 0 0,0 0-1,0 0 1,0-1 0,0 0-1,0 0 1,0-1 0,0 1-1,0-1 1,0-1 0,0 1-1,-1-1 165,3 0-402,0 1-1,0-1 0,-1 0 1,1 0-1,1 0 0,-1-1 1,0 1-1,1-1 1,-1 0-1,1 0 0,0 0 1,0 0-1,0-1 0,0 1 1,0-1-1,1 0 0,0 0 1,0 0-1,0 0 1,0 0-1,0 0 0,1 0 403,-7-37-2037</inkml:trace>
  <inkml:trace contextRef="#ctx0" brushRef="#br0" timeOffset="2402.66">3127 283 4992,'8'17'1063,"0"-1"0,2 0 0,2 3-1063,16 28 1397,27 54 1115,61 84-2512,-96-158-143,-9-12-1073,0 0 0,-1 1-1,6 12 1217,-16-28-116,0 0 0,1 0-1,-1 1 1,0-1 0,0 0 0,1 1-1,-1-1 1,0 0 0,0 1-1,0-1 1,1 1 0,-1-1-1,0 0 1,0 1 0,0-1-1,0 0 1,0 1 0,0-1 0,0 1-1,0-1 1,0 0 0,0 1-1,0-1 1,0 1 0,0-1-1,0 0 1,-1 1 0,1-1-1,0 1 1,0-1 0,0 0 0,0 1-1,-1-1 1,1 0 0,0 1-1,0-1 1,-1 0 0,1 0-1,0 1 1,-1-1 0,1 0-1,0 0 1,-1 1 0,1-1 0,0 0-1,-1 0 1,1 0 116,-14 1-1808</inkml:trace>
  <inkml:trace contextRef="#ctx0" brushRef="#br0" timeOffset="2769.43">3129 664 6016,'1'-1'245,"0"0"0,-1 1 1,1-1-1,0 0 0,0 1 1,0-1-1,0 1 0,0 0 1,0-1-1,0 1 0,0 0 1,0 0-1,0-1 0,0 1 1,0 0-246,28-6 587,-12 3-166,9-3-119,1 1 0,0 1 0,0 2 0,7 0-302,-22 2 139,-1 1-1,1 0 1,-1 0 0,0 1 0,0 0 0,0 1 0,0 1 0,0 0 0,0 0 0,-1 1 0,6 3-139,13 11 377,0 2 0,6 7-377,23 22-2658,-48-41 658</inkml:trace>
  <inkml:trace contextRef="#ctx0" brushRef="#br0" timeOffset="2770.43">3460 439 2304,'2'8'864,"11"5"-672,4 2-1024,-1-9-480</inkml:trace>
  <inkml:trace contextRef="#ctx0" brushRef="#br0" timeOffset="3317.47">3951 592 5632,'-26'23'4100,"14"-13"-3775,1 0 0,-1 1 0,-4 8-325,14-17-1,0 1 0,0-1 1,0 1-1,0 0 0,0 0 0,1 0 1,0 0-1,-1 0 0,1 0 0,0 1 0,1-1 1,-1 0-1,0 0 0,1 1 0,0-1 1,0 1-1,0-1 0,0 2 1,1-2 29,0 0 0,0 0-1,0 0 1,1 0 0,-1-1 0,1 1-1,0-1 1,-1 1 0,1-1 0,0 1 0,0-1-1,1 0 1,-1 0 0,0 0 0,1 0-1,-1 0 1,1-1 0,0 1 0,0-1-1,-1 1 1,3-1-29,6 4 134,0-2 0,0 1 0,1-1 1,-1-1-1,1 0-134,-4-1 125,-1 0 0,1-1 0,-1 0 0,1 0 0,-1 0 0,6-2-125,-12 2 12,0 0-1,0 0 1,0 0-1,1-1 1,-1 1-1,0 0 1,0-1-1,0 1 1,0-1 0,0 1-1,0-1 1,0 1-1,0-1 1,0 0-1,0 0 1,0 1-1,0-1 1,0 0-1,-1 0 1,1 0-1,0 0 1,-1 0-1,1 0 1,-1 0-1,1 0 1,-1 0-1,1 0 1,-1 0 0,0-1-1,1 1 1,-1 0-1,0 0 1,0 0-1,0-1 1,0 1-1,0 0 1,0 0-1,0 0 1,0 0-1,-1-1 1,1 1-1,0 0 1,-1 0-1,1 0 1,-1-1-12,-3-6-161,0 1-1,-1-1 1,0 1 0,0-1-1,0 2 1,-1-1 0,0 0 0,-2 0 161,-12-14-465,3 2 97,10 11 205,0 1 0,0-1 0,1-1 0,0 1 0,0-1 0,1 0 0,-2-4 163,7 13-11,-1-1 1,1 1-1,0-1 1,0 1-1,-1-1 0,1 1 1,0-1-1,0 1 1,0-1-1,0 1 0,0-1 1,0 1-1,-1-1 1,1 1-1,0-1 0,0 1 1,1-1-1,-1 1 0,0-1 1,0 1-1,0-1 1,0 1-1,0-1 0,0 1 1,1-1-1,-1 1 1,0-1-1,0 1 0,1 0 1,-1-1-1,0 1 1,1-1-1,-1 1 0,0 0 1,1-1-1,-1 1 1,1 0-1,-1-1 0,1 1 1,-1 0-1,1 0 0,-1 0 1,0-1-1,1 1 1,-1 0-1,1 0 0,-1 0 1,1 0-1,-1 0 1,1 0-1,0 0 0,-1 0 1,1 0-1,-1 0 1,1 0-1,-1 0 0,1 0 1,-1 0-1,1 1 11,5 0-58,0 0 1,0 1-1,1 0 0,2 1 58,-6-2 9,24 10-5,0 2 0,-1 0 0,0 2 0,17 13-4,7 9 741,32 32-741,-68-53 558,2 1 1823,-15-33 563,-1 11-2966,1-1 0,-1 1 1,1 0-1,1 0 0,-1 0 1,1 1-1,-1-1 0,1 0 1,1 0-1,-1 1 0,1 0 1,-1-1-1,1 1 0,0 0 0,1 0 1,-1 0-1,1 1 0,0-1 1,0 1-1,0 0 0,0 0 1,3-1 21,-1 0-66,0 1 0,1 0 0,0 0 0,0 0 0,0 1 0,0 0 0,0 0 0,0 0 0,0 1 0,1 1 0,-1-1 0,0 1 0,1 0 0,-1 1 0,4 0 66,-1 1-23,0 1 0,0 0 0,-1 1 0,1 0-1,-1 0 1,0 1 0,0 0 0,0 1 0,0 1 23,18 14-772,-1 1 0,2 4 772,15 14-3698,-25-27 898</inkml:trace>
  <inkml:trace contextRef="#ctx0" brushRef="#br0" timeOffset="3668.84">5241 362 8704,'-6'11'3232,"9"7"-2496,0 17-224,1-16-192,1 7-288,1 3-32,4 2-256,1 1-96,1-3 192,0-3-1184,0-4-544,0-6-1216</inkml:trace>
  <inkml:trace contextRef="#ctx0" brushRef="#br0" timeOffset="4052.36">5208 4 7040,'-8'-1'290,"-1"0"0,0 0 0,1 1 0,-1 0-1,0 0 1,0 1 0,1 0 0,-1 1 0,1-1 0,-1 2 0,-6 2-290,-2 1 110,1 0 1,1 1-1,-1 1 1,1 0-1,0 1 1,1 1-1,-6 5-110,0 3-13,0 1 0,2 0 0,0 1-1,2 1 1,-14 23 13,22-32-50,1 2 1,1-1-1,0 1 0,1 0 0,0 0 1,1 0-1,1 0 0,0 1 0,1 0 1,0 0-1,1 9 50,2-9-19,0 0 0,0-1 0,2 1-1,-1 0 1,2-1 0,0 0 0,1 0 0,0 0 0,1-1-1,1 1 1,0-1 0,1-1 0,0 1 0,1-2 0,0 1-1,1-1 1,6 5 19,1 0 92,1-1 0,0-1 0,2-1-1,-1 0 1,2-2 0,-1 0 0,2-1-1,-1-1 1,1-1 0,19 4-92,-11-5 150,0-2 0,0 0 1,1-2-1,-1-1 0,1-2 0,2-1-150,-11 0 155,0-2-1,0 0 1,0-1 0,0-1 0,-1-1-1,0-2 1,0 1 0,14-9-155,-23 9 147,-1 0-1,1-1 1,-2 0 0,1 0 0,-1-1 0,0-1 0,-1 0 0,0 0 0,-1 0 0,0-1 0,-1-1 0,0 1 0,0-1 0,1-5-147,-3 5 43,-1 1 1,0-1-1,-1 0 1,-1 0-1,1 0 1,-2 0-1,0 0 1,0 0-1,-1 0 1,-1-1-1,0 1 0,0 0 1,-1 0-1,-1 0 1,-4-11-44,2 10-63,0 0-1,-1 0 1,0 1-1,-1 0 1,-1 0 0,0 1-1,0 0 1,-1 0 0,-1 1-1,0 0 1,0 0 0,-8-4 63,5 5-203,-1 0 1,0 1 0,0 0-1,-1 1 1,0 0-1,0 1 1,-1 1 0,0 1-1,0 0 1,-9 0 202,4 0-938,-1 2 0,0 1 0,0 0 0,1 2 0,-1 0 0,0 2 0,1 0 0,-14 5 938,26-5-1060,0 1 0,0 0 0,-6 4 1060,15-8-25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20.554"/>
    </inkml:context>
    <inkml:brush xml:id="br0">
      <inkml:brushProperty name="width" value="0.05" units="cm"/>
      <inkml:brushProperty name="height" value="0.05" units="cm"/>
    </inkml:brush>
  </inkml:definitions>
  <inkml:trace contextRef="#ctx0" brushRef="#br0">119 361 6400,'-3'16'2464,"1"3"-1920,-1 12-448,3-12-256,0 2 64,0 1 128,3 1 64,2 3 32,4 1-64,3-1-128,6-4 32,6-7-128,2-7-32,8-8-704,-1-10-256,5-20-1120</inkml:trace>
  <inkml:trace contextRef="#ctx0" brushRef="#br0" timeOffset="351.52">15 1 4480,'-11'5'1664,"11"-5"-1312,-4 3-1536,4 2-800,4 1 544,5 1 288</inkml:trace>
  <inkml:trace contextRef="#ctx0" brushRef="#br0" timeOffset="716.04">590 412 7168,'0'2'2720,"3"-4"-2112,7 2 160,-5 0-32,7 0 416,6 0 384,6 0-384,6 0-129,8 0-575,6 0-288,7 2-96,0-2-64,-1 0 64,-5-2-1311,-6-4-513,-6-2-448,-9 1-96,-10-10-1088</inkml:trace>
  <inkml:trace contextRef="#ctx0" brushRef="#br0" timeOffset="717.04">504 131 7168,'6'-2'2720,"8"6"-2112,19-1 32,-12 3-64,9-2 320,5 5 224,10-1-448,3-1-224,9 1-256,-1-2-96,1-4 32,-4 1-992,-4-6-384,-11-2-992,-3-3-416,-5-6-288</inkml:trace>
  <inkml:trace contextRef="#ctx0" brushRef="#br0" timeOffset="1083.58">968 67 6656,'-14'30'2528,"5"-12"-1952,0 13 736,6-12 288,0 7-480,-3 10-96,-1 3-640,-1 9-256,-1-3-96,3 0-32,0 0 0,0-5-864,3-6-352,0-6-736,3-6-320,6-12-800</inkml:trace>
  <inkml:trace contextRef="#ctx0" brushRef="#br0" timeOffset="1084.58">1698 17 8320,'6'37'3072,"3"-5"-2400,3 18-160,-6-21-288,-1 16-96,5 13 160,-1 8-800,3 6-256,-3 7-2752,2-13-1120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19.172"/>
    </inkml:context>
    <inkml:brush xml:id="br0">
      <inkml:brushProperty name="width" value="0.05" units="cm"/>
      <inkml:brushProperty name="height" value="0.05" units="cm"/>
    </inkml:brush>
  </inkml:definitions>
  <inkml:trace contextRef="#ctx0" brushRef="#br0">33 426 3072,'1'0'104,"0"1"-1,-1 0 1,1-1 0,0 1-1,-1 0 1,1 0 0,-1 0-1,1 0 1,-1 0 0,1-1-1,-1 1 1,1 0 0,-1 0-1,0 0 1,0 0 0,0 0-1,1 0 1,-1 0 0,0 1-1,0-1 1,0 0 0,-1 0-104,0 2 481,0 0 0,0 0 1,-1-1-1,1 1 1,-1 0-1,0-1 0,-2 2-481,4-3 67,-3 3 79,0 0-1,0 1 1,0-1-1,1 1 1,0-1-1,0 1 1,0 0-1,1 0 1,-1 0-1,1 0 1,0 0-1,1 0 1,-1 0-1,1 0 1,0 2-146,0-3 133,1 0 0,0 1 0,0-1 1,0 0-1,0 0 0,1 0 0,-1 0 1,1 0-1,0 0 0,0-1 0,0 1 1,1-1-1,0 1 0,-1-1 1,1 0-1,0 0 0,0 0 0,4 2-133,3 2 25,1 0-1,0 0 1,0-2-1,1 1 1,-1-1-1,1-1 1,0 0-1,0-1 0,1 0 1,-1-1-1,1 0 1,-1-1-1,1-1 1,0 0-1,-1 0 1,1-1-1,2-1-24,-12 1-125,-1 1 1,1-1-1,0 0 0,0 0 0,0 0 0,-1 0 1,1 0-1,-1 0 0,1-1 0,-1 0 0,1 1 0,-1-1 1,0 0-1,0 0 0,0 0 0,0 0 0,0 0 1,0-1-1,0 1 0,-1-1 0,1 1 0,-1-1 1,0 1-1,0-1 0,0 0 0,0 0 0,0 0 0,-1 1 1,1-1-1,-1 0 0,1 0 0,-1 0 0,0 0 1,-1 0-1,1 0 0,-1-2 125,-1-7-399,0 0 0,-1 1 0,-1-1 0,0 1 0,0 0 0,-1 0 0,-1 0 0,-3-4 399,-59-92 1200,68 106-1129,-1 0 0,0 0 0,1 0 0,-1 0 0,1 0 0,-1 0 0,1 0 0,0 0 0,-1 0 0,1 0 0,0 0 1,0 0-1,0-1-71,0 2 19,0 0 1,0 0 0,0-1-1,0 1 1,0 0 0,0 0-1,0-1 1,0 1 0,0 0-1,1 0 1,-1-1 0,0 1-1,0 0 1,0 0 0,0 0-1,1-1 1,-1 1 0,0 0-1,0 0 1,0 0-1,1 0 1,-1-1 0,0 1-1,0 0 1,1 0 0,-1 0-1,0 0 1,0 0 0,1 0-1,-1 0 1,0 0-20,3 0 32,-1 0 0,1 0-1,-1 0 1,1 0 0,-1 1 0,1-1-1,-1 1 1,1 0 0,-1 0 0,1 0-32,17 8 106,1 2 0,-1 0 0,-1 1 0,0 1 1,15 13-107,24 24 403,1 6-403,-46-43 74,85 81 571,-98-94-592,0 1-1,0-1 1,1 0 0,-1 1-1,0-1 1,0 0 0,1 1-1,-1-1 1,0 0 0,1 1-1,-1-1 1,0 0 0,1 0-1,-1 1 1,0-1 0,1 0-1,-1 0 1,0 0 0,1 0-1,-1 1 1,1-1-1,-1 0 1,0 0 0,1 0-1,-1 0 1,1 0-53,-3-10 1562,-1-2-1560,1 4 56,1 0 0,0 0 0,1 0 0,0 0 0,0 0 0,0-1 0,1 1 0,2-6-58,-2 10-13,0 1 0,0-1 0,0 1 1,1-1-1,-1 1 0,1 0 0,0-1 0,0 1 1,0 0-1,1 0 0,-1 1 0,1-1 1,-1 0-1,1 1 0,0-1 0,0 1 1,0 0-1,0 0 0,1 0 0,0 0 13,3 0-89,-1-1 0,1 2 0,-1-1 0,1 1 0,-1 0 0,1 0-1,0 1 1,0 0 0,-1 0 0,1 1 0,0-1 0,-1 1 0,1 1 0,-1-1-1,4 2 90,16 6-987,-1 2-1,0 0 0,6 5 988,13 5-2670,-6-5 270</inkml:trace>
  <inkml:trace contextRef="#ctx0" brushRef="#br0" timeOffset="366.69">1430 341 7040,'-18'-16'2624,"9"3"-2048,-3 2-768,9 6-544</inkml:trace>
  <inkml:trace contextRef="#ctx0" brushRef="#br0" timeOffset="699.61">1386 282 10400,'1'-1'48,"0"0"1,0 0-1,0-1 1,0 1 0,0 0-1,1 0 1,-1 0 0,0 0-1,1 0 1,-1 1-1,1-1 1,-1 0 0,1 1-1,-1-1 1,1 1-1,-1-1 1,1 1 0,-1 0-1,1-1 1,0 1-49,34-1-258,-28 2 234,1 0 0,-1 0-1,0 1 1,0 0 0,-1 1-1,1-1 1,0 2 0,4 1 24,-10-3-17,0-1 0,0 0 0,1 1 1,-1-1-1,0 1 0,-1 0 0,1 0 1,0 0-1,0 0 0,-1 0 0,1 0 1,-1 0-1,1 1 17,-2-1-18,1 0 0,-1-1 1,1 1-1,-1 0 0,0-1 1,0 1-1,1 0 0,-1 0 1,-1-1-1,1 1 0,0 0 1,0-1-1,-1 1 0,1 0 0,-1 0 1,1-1-1,-1 1 0,0-1 1,1 1-1,-1-1 0,-1 2 18,-3 4 50,0 1 0,-1-1 0,-5 5-50,-8 10 154,19-21-155,-1 0 0,1-1 0,0 1-1,0-1 1,-1 1 0,1-1 0,0 1-1,0 0 1,0-1 0,0 1 0,0-1-1,0 1 1,0 0 0,0-1 0,0 1-1,0-1 1,0 1 0,0 0 0,0-1-1,0 1 1,1-1 0,-1 1 0,0 0 0,1-1-1,-1 1 1,0-1 0,1 1 0,-1-1-1,0 1 1,1-1 0,-1 0 0,1 1-1,-1-1 1,1 1 0,-1-1 0,1 0-1,-1 1 2,25 14 168,-19-12-71,22 12 272,-14-8-298,1 1-1,-1 0 1,0 1-1,-1 1 1,11 9-71,-22-16-8,1-1-1,-1 1 1,1 0-1,-1 0 1,0 0-1,0 0 1,0 0-1,-1 0 1,1 0-1,-1 1 1,0-1 0,0 1-1,0-1 1,0 1-1,0-1 1,-1 1-1,1 0 1,-1-1-1,0 1 1,-1 0 0,1-1-1,0 1 1,-1-1-1,0 1 1,0-1-1,0 1 1,0-1-1,-1 2 9,-1 1 18,1-1-1,-1 0 0,-1 0 1,1 0-1,0-1 0,-1 1 1,0-1-1,0 0 0,-1 0 1,1 0-1,-1 0 0,0-1 1,0 0-1,0 0 1,0 0-1,-6 2-17,7-3-334,-1-1 0,0 1 0,0-1 0,0 0 0,0 0 0,-1 0 0,1-1 0,0 0 0,0 0 0,0 0-1,0-1 1,-1 0 0,1 0 0,0 0 0,0 0 0,0-1 0,1 0 0,-1 0 0,-3-2 334,-19-17-3029</inkml:trace>
  <inkml:trace contextRef="#ctx0" brushRef="#br0" timeOffset="1032.57">1531 42 6016,'-5'-4'199,"0"0"-1,0 0 1,-1 0 0,1 0 0,-1 1 0,0 0 0,0 0-1,0 0 1,0 1 0,-1 0 0,1 0 0,-1 1 0,1 0-1,-1 0 1,-1 0-199,-1 1-51,-1 1 1,1 0-1,-1 0 0,1 1 0,0 0 1,0 1-1,0 0 0,0 0 0,0 1 0,-2 1 51,-17 10 20,0 0 0,2 2-1,0 0 1,0 2-1,2 1 1,1 1-1,0 1 1,1 1-1,2 1 1,0 1-1,1 2-19,7-9 7,1 1-1,1 0 0,1 1 1,1 0-1,0 0 0,2 1 0,-3 12-6,6-15-28,0-1 0,1 1 0,1 0 0,1-1-1,0 1 1,2 0 0,0-1 0,0 1 0,5 12 28,-2-12 72,1-1 1,1 0 0,0 0-1,1 0 1,1-1 0,1 0-1,0 0 1,1-1-1,0-1 1,2 0 0,-1 0-1,2-2 1,-1 1 0,2-2-1,0 0 1,0 0-1,1-2 1,0 0 0,1 0-1,0-2 1,17 6-73,-9-5 230,0-1 1,1-1-1,0-2 0,0 0 0,22-1-230,-28-2 243,0-2 1,0 0-1,0-2 0,0 0 0,0-1 0,-1-1 0,19-7-243,-17 4 211,1-2 0,-1 0-1,-1-2 1,0 0 0,0-1 0,-1-1-1,-1 0 1,-1-2 0,0 0-1,0-2-210,-6 6-22,-1-1 0,-1 0 0,0 0 0,-1-1 0,0 0 0,-1 0-1,-1-1 1,0 0 0,-1 0 0,0 0 0,-1-1 0,-1 1 0,-1-1 0,1-16 22,-3 17-101,0 0 0,-2-1 1,1 1-1,-2 0 0,0 0 1,-1 0-1,0 1 1,-1-1-1,-1 1 0,0 0 1,-1 1-1,-6-10 101,2 6-166,-2 1 1,0 0-1,0 0 0,-2 1 1,1 1-1,-2 1 0,0 0 1,-1 1-1,-2-1 166,-13-6-762,0 2 0,-1 1-1,-1 1 1,-23-6 762,-2 3-4807,-15-1 4807,3 3-2485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15.943"/>
    </inkml:context>
    <inkml:brush xml:id="br0">
      <inkml:brushProperty name="width" value="0.05" units="cm"/>
      <inkml:brushProperty name="height" value="0.05" units="cm"/>
    </inkml:brush>
  </inkml:definitions>
  <inkml:trace contextRef="#ctx0" brushRef="#br0">260 50 6528,'0'0'60,"1"0"0,-1-1 0,0 1-1,0 0 1,0 0 0,0 0 0,0-1 0,0 1 0,0 0 0,0 0 0,0-1 0,0 1 0,0 0 0,0 0 0,0-1 0,0 1-1,0 0 1,0 0 0,0 0 0,0-1 0,0 1 0,0 0 0,0 0 0,0-1 0,0 1 0,0 0 0,0 0 0,-1 0-1,1 0 1,0-1 0,0 1 0,0 0 0,0 0 0,-1 0 0,1 0 0,0-1 0,0 1 0,0 0 0,-1 0-60,-9-11-1036,3 8 1045,-1 0-1,1 0 1,-1 0-1,0 1 1,0 0-1,0 0 1,0 1-1,0 0 1,0 1-1,0-1 1,0 2-1,-6 0-8,1 0-11,1 1-1,0 1 1,0 0 0,0 1-1,0 0 1,1 0-1,-1 1 1,0 2 11,9-6-17,0 1 0,1-1 1,-1 1-1,0 0 0,1 0 1,-1 0-1,1 1 0,0-1 1,0 0-1,0 1 17,1-1-7,0-1-1,1 0 1,-1 0 0,1 0 0,-1 0 0,1 0 0,0 0-1,-1 1 1,1-1 0,0 0 0,0 0 0,0 1-1,0-1 1,0 0 0,0 0 0,0 0 0,1 1 0,-1-1-1,0 0 1,1 0 0,-1 0 0,1 0 0,-1 1-1,1-1 1,-1 0 0,1 0 0,0 0 0,0 0 7,4 5-3,0 0 0,1 0 0,-1 0 0,1-1 0,1 0 0,-1 0 0,5 2 3,52 27 20,-51-27 13,53 27 716,16 13-749,-60-33 198,-1 0 0,0 2 0,-1 0 0,-1 1-1,10 12-197,-26-26 89,0-1 0,0 1 0,0 0 0,0-1 0,-1 1 0,1 0 0,-1 0 0,0 0 0,0 0-1,0 0 1,0 1 0,0-1 0,-1 0 0,1 0 0,-1 1 0,0-1 0,0 0 0,0 0 0,-1 1 0,1-1 0,-1 0-1,1 0 1,-2 3-89,0-1 53,0-1-1,0 1 1,-1-1-1,1 0 1,-1 0-1,0 0 1,0 0-1,-1-1 1,1 1-1,-1-1 0,1 0 1,-1 0-1,0 0 1,0 0-1,-3 1-52,1-1-430,-1 0 0,1-1 0,-1 1 0,0-1 0,0-1 0,0 1 0,0-1 0,-7 0 430,-7 0-2650</inkml:trace>
  <inkml:trace contextRef="#ctx0" brushRef="#br0" timeOffset="396.82">663 270 5120,'0'2'260,"-1"-1"-1,1 1 1,-1 0 0,1 0 0,0 0 0,0-1-1,0 1 1,0 0 0,0 0 0,0-1 0,1 1-1,-1 0 1,1 1-260,8 29 1342,-6-21-797,1-2-520,0 1 0,0 0 0,1-1 0,0 0 0,1 0 1,0-1-1,0 1 0,1-1 0,0 0 0,1-1 0,-1 0 0,1 0 1,1-1-1,-1 0 0,1 0 0,0-1 0,1 0 0,-1-1 0,1 0 1,0 0-1,9 1-25,-14-3-126,0-1 0,0-1 0,0 1 0,0-1 1,0 0-1,0 0 0,0 0 0,0-1 0,0 1 0,0-1 1,-1-1-1,1 1 0,0-1 0,0 1 0,-1-1 0,1-1 1,-1 1-1,1-1 0,-1 1 0,0-1 0,0-1 1,-1 1-1,1 0 0,0-1 0,-1 0 0,0 0 0,1-1 126,14-22-2234</inkml:trace>
  <inkml:trace contextRef="#ctx0" brushRef="#br0" timeOffset="930.33">1351 408 5888,'1'0'184,"0"0"1,0 0-1,0 0 1,0 0 0,-1 0-1,1-1 1,0 1-1,0 0 1,0 0-1,0-1 1,0 1-1,-1 0 1,1-1 0,0 1-1,0-1 1,0 1-185,-1-1 86,0 1 0,0 0 0,1-1 1,-1 1-1,0 0 0,0-1 1,0 1-1,1-1 0,-1 1 0,0 0 1,0-1-1,0 1 0,0-1 0,0 1 1,0-1-1,0 1 0,0-1 0,0 1 1,0 0-1,0-1 0,0 1 0,0-1-86,-2-3 204,1 0 0,-1 0 0,0 1 0,0-1 0,0 1 0,-2-2-204,2 1-58,-2-1-15,0-1 0,0 2 1,-1-1-1,1 0 1,-1 1-1,0 0 1,0 0-1,-1 1 0,1-1 1,-1 1-1,0 0 1,0 0-1,0 1 1,-1 0 72,5 1-99,-1 0 1,0 0 0,0 1 0,1-1-1,-1 1 1,0-1 0,0 1 0,0 0-1,0 0 1,0 1 0,0-1 0,1 1-1,-1-1 1,0 1 0,0 0 0,1 0-1,-1 0 1,0 0 0,1 0 0,-1 1-1,1-1 1,-1 1 0,1 0 0,0 0-1,0 0 1,0 0 0,0 0 0,0 0 0,0 0-1,0 1 1,1-1 0,-1 1 98,1-1-31,0 0 1,0-1-1,0 1 1,0 0-1,0 0 1,1 0-1,-1 0 1,1 0-1,-1 0 1,1 0-1,0 0 0,-1 0 1,1 0-1,0 0 1,0 0-1,1 0 1,-1 0-1,0 0 1,1 0-1,-1 0 1,1 0-1,-1 0 1,1-1-1,0 1 1,0 0-1,0 0 1,0 0-1,0-1 1,1 1-1,-1-1 0,0 1 1,1-1-1,-1 1 1,1-1-1,-1 0 1,1 0-1,0 0 1,0 1 30,2 0-52,1 0 0,-1 1 0,1-1 0,0-1 0,0 1 0,0-1 0,0 0 0,0 0 0,0 0 0,0-1 0,0 0 0,0 0 0,1 0 0,4-1 52,7-3 271,1-1 1,-1-1-1,8-4-271,-9 4 286,0 0 0,0 1-1,0 1 1,6-1-286,-19 5 38,0-1 1,0 1-1,1 1 1,-1-1-1,0 0 1,0 1-1,1-1 0,-1 1 1,0 0-1,0 0 1,0 1-1,0-1 0,0 0 1,0 1-1,0 0 1,-1 0-1,1 0 0,-1 0 1,1 0-1,-1 0 1,0 0-1,1 1 0,-1 0 1,0 0-39,5 8 21,0 0 1,0 0-1,-1 1 1,-1 0-1,2 6-21,6 15 204,-2-1-1,-2 2 0,-1 0 1,-1 0-1,-2 0 0,-1 1 1,-2 0-1,-2 28-203,-1-54 52,0 0-1,0-1 1,0 1-1,-1-1 1,-1 0-1,0 1 1,0-1-1,0 0 1,-1-1-1,-3 7-51,4-11-44,1 1 1,-1-1-1,0 1 1,0-1-1,0 0 1,0 0-1,-1 0 0,1-1 1,-1 1-1,0-1 1,0 0-1,0 0 1,0 0-1,0-1 0,0 1 1,0-1-1,0 0 1,-1 0-1,1 0 1,0-1-1,-4 0 44,4 1-250,-1-1 0,1 0 0,0-1 0,-1 1 0,1-1 0,0 0 0,-1 0 0,1 0 0,0 0 0,0-1 0,0 0 0,0 0 0,0 0 0,0 0 0,1-1 0,-1 1 0,1-1 0,-1 0 0,1 0 0,0 0 0,0-1 0,1 1 0,-1-1 0,1 1 0,-2-3 250,-9-25-2187</inkml:trace>
  <inkml:trace contextRef="#ctx0" brushRef="#br0" timeOffset="1384.4">1738 429 3712,'19'-8'856,"-10"5"-264,0-1 0,0 0 1,-1 0-1,1-1 1,-1 0-1,0 0 0,2-3-592,-9 8 122,0-1-1,-1 1 1,1-1-1,0 0 1,-1 1-1,1-1 1,-1 0-1,1 1 1,-1-1-1,1 0 1,-1 0-1,1 1 0,-1-1 1,0 0-1,1 0 1,-1 0-1,0 1 1,0-1-1,0 0 1,0 0-1,0 0 1,0 0-1,0 0 1,0 0-122,0 0 52,-1 0 0,1 0 0,-1 1 0,1-1 0,-1 0 0,1 0 0,-1 1 0,0-1 0,1 0 0,-1 1 1,0-1-1,0 0 0,1 1 0,-1-1 0,0 1 0,0-1 0,0 1 0,0 0-52,-3-2-30,0 1-1,-1-1 1,1 1-1,0 1 1,-1-1-1,1 1 1,0-1-1,-1 1 1,1 0 30,-1 1-268,0 0 1,0 1-1,1-1 0,-1 1 1,0 0-1,-2 2 268,6-4-102,0 1-1,0-1 1,0 1-1,0 0 1,0-1-1,1 1 1,-1 0-1,0 0 1,0 0-1,0 0 1,1 0 0,-1 0-1,1 0 1,-1 0 102,1-1-47,0 1 0,0-1 0,0 1 0,0-1 0,0 1 0,0 0 0,0-1 0,0 1 0,0-1 0,0 1 1,0-1-1,0 1 0,0-1 0,1 1 0,-1-1 0,0 1 0,0-1 0,1 1 0,-1-1 0,0 1 0,1-1 0,-1 0 1,0 1-1,1-1 0,-1 1 0,1-1 0,-1 0 0,1 1 0,-1-1 0,1 0 47,1 1 10,0 0 0,0 0 0,0 0-1,0 0 1,0 0 0,0-1 0,0 1 0,1-1 0,-1 0 0,0 0-1,0 1 1,0-1 0,2-1-10,34-3 615,-25 2-329,-5 1-213,-1 0 0,1 1 0,0 0 0,-1 0-1,1 1 1,-1 0 0,1 0 0,-1 1 0,0 0-1,1 0 1,-1 1 0,3 1-73,1 2 19,0 1 0,0 0 1,-1 0-1,-1 1 0,1 0 0,-1 1 0,2 2-19,7 10 67,-1 1-1,-1 0 0,-1 0 1,-1 2-1,-1 0 1,-1 0-1,-2 1 0,0 1 1,5 22-67,-12-38 123,-1 0-1,-1-1 1,1 1 0,-1 0 0,-1 0 0,0 0 0,0 0 0,-1 0 0,-1 0 0,1-1-1,-1 1 1,-3 5-123,4-10 48,-1 0-1,0-1 0,0 1 0,0 0 0,-1-1 1,0 1-1,1-1 0,-2 0 0,1 0 1,0 0-1,-1-1 0,0 1 0,0-1 0,0 0 1,0 0-1,0 0 0,-1 0 0,1-1 0,-1 0 1,1 0-1,-1 0 0,0 0 0,0-1 1,-3 1-48,5-1-159,0-1 0,0 0 1,0 1-1,0-1 0,0 0 1,0 0-1,0 0 0,0-1 1,0 1-1,0-1 0,0 0 1,0 0-1,0 0 0,1 0 1,-2 0 158,3 0-173,0 0 1,-1-1-1,1 1 1,0 0-1,0-1 1,0 1-1,0 0 1,0-1 0,0 1-1,0-1 1,0 0-1,1 1 1,-1-1-1,1 1 1,-1-1-1,1 0 1,0 0-1,-1 1 1,1-1 0,0 0-1,0 0 1,0 1-1,0-1 1,1 0-1,-1 0 1,1-1 172,7-36-2731,6-9 646</inkml:trace>
  <inkml:trace contextRef="#ctx0" brushRef="#br0" timeOffset="1728.37">2155 421 4608,'7'5'2112,"-3"-2"-1952,0-1-1,1 0 1,-1 0 0,1-1 0,-1 1 0,1-1 0,-1 0-1,1 0 1,0 0 0,0-1 0,0 0 0,-1 0 0,1 0-1,0-1 1,0 1 0,4-2-160,-1 0 92,1 0 0,-1 0 1,0-1-1,0 0 0,-1-1 0,1 1 0,-1-1 0,1-1 0,1-1-92,-5 2 46,0 1-1,0-1 0,0 0 1,0 0-1,-1 0 0,0-1 1,0 1-1,0-1 0,0-2-45,-1 5 13,-1 0 1,0 0-1,-1 0 0,1 0 0,0 0 0,-1-1 0,1 1 0,-1 0 0,0 0 0,0-1 0,0 1 1,0 0-1,0-1 0,0 1 0,0 0 0,-1-1 0,1 1 0,-1 0 0,0 0 0,0 0 0,0 0 1,0-1-1,0 1-13,0 1-3,1 0 1,-1 0-1,0 0 0,1 1 1,-1-1-1,0 0 1,0 0-1,0 0 1,0 1-1,0-1 0,0 0 1,0 1-1,0-1 1,0 1-1,0-1 0,0 1 1,0 0-1,0-1 1,-1 1-1,1 0 1,0 0-1,0 0 0,0 0 1,0 0-1,-1 0 1,1 0-1,0 0 1,0 0-1,0 1 0,0-1 1,0 0-1,0 1 1,-1-1-1,1 1 1,0-1-1,0 1 0,0 0 1,0-1-1,0 1 3,-3 2 9,1 0-1,-1 0 0,1 0 0,0 0 0,-1 0 0,1 1 1,1-1-1,-1 1 0,-1 2-8,1 0 59,0 0 0,1 0-1,0 0 1,-1 0 0,2 0 0,-1 0 0,1 1 0,0-1-1,0 0 1,1 1 0,0-1 0,0 1 0,1-1-1,0 3-58,-1-5-60,1-1-1,0 0 0,0 1 0,0-1 0,0 0 0,1 0 1,-1 0-1,1 0 0,0 0 0,0-1 0,0 1 0,0 0 1,0-1-1,1 0 0,-1 1 0,1-1 0,0 0 0,-1 0 1,1 0-1,0-1 0,0 1 0,0-1 0,0 1 0,1-1 1,-1 0-1,0 0 0,0-1 0,2 1 61,3 0-705,0 0 1,0-1-1,0 0 0,0-1 0,0 1 1,0-1-1,7-3 705,29-8-2864</inkml:trace>
  <inkml:trace contextRef="#ctx0" brushRef="#br0" timeOffset="2079.21">2754 233 5632,'-2'-1'174,"1"0"0,0 1 0,0-1 0,-1 1 0,1-1 0,0 1 0,-1 0 0,1-1 0,-1 1 0,1 0 0,0 0 0,-1 0 0,1 0 0,-1 0 0,1 1 0,0-1 0,-1 0 0,1 1 0,0-1 0,-1 0 0,1 1 0,0 0 0,0-1 0,-1 1 0,1 0 0,0 0 0,0-1 0,-1 2-174,0-1 35,0 1 0,0-1 0,0 1 0,0 0 0,0 0 1,1-1-1,-1 1 0,0 1 0,1-1 0,0 0 0,-1 0 1,1 0-1,0 1 0,0-1 0,0 1 0,0 0-35,1-1-16,0-1-1,0 0 1,0 1-1,0-1 0,0 0 1,1 0-1,-1 1 1,0-1-1,1 0 0,-1 0 1,1 1-1,0-1 1,-1 0-1,1 0 0,0 0 1,-1 0-1,1 0 1,1 1 16,19 16-156,-16-14 130,46 29 246,-39-26 80,0 0 0,-1 1 1,0 0-1,0 1 0,0 0 1,3 5-301,-13-13 10,-1 0 1,1-1-1,0 1 0,-1 0 1,1 0-1,-1 0 1,1 0-1,-1 0 1,0 0-1,1 0 1,-1 0-1,0 0 0,0 0 1,0 0-1,1 0 1,-1 0-1,0 0 1,0 0-1,0 0 1,-1 0-1,1 0 1,0 0-1,0 0 0,-1 0 1,1 0-1,0 0 1,-1 0-1,1-1 1,-1 1-1,1 0 1,-1 0-1,1 0 1,-1 0-1,0-1 0,0 1 1,1 0-1,-1 0 1,0-1-1,0 1 1,0-1-1,1 1 1,-1-1-1,-1 1-10,0 0-391,-1 1-1,1-1 1,-1 1 0,0-1-1,1 0 1,-1 0 0,0-1-1,0 1 1,0 0 0,0-1-1,0 0 1,0 0 0,0 0-1,-2 0 392,4 0-150,1 0-1,-1 0 0,1 0 0,-1-1 0,1 1 0,-1 0 0,1 0 1,0 0-1,-1-1 0,1 1 0,-1 0 0,1-1 0,0 1 0,-1 0 1,1-1-1,0 1 0,-1 0 0,1-1 0,0 1 0,0-1 1,-1 1 150,-3-16-2619</inkml:trace>
  <inkml:trace contextRef="#ctx0" brushRef="#br0" timeOffset="2429.77">3120 0 5376,'9'0'2112,"-2"3"-1664,4 4-32,-5-1-96,3 2 320,0 5 320,3 5-320,2 9-96,5 7-320,2 6-96,2 3 64,1 2-96,3 0-64,0 0 0,0-9-32,-3-1-928,-3-8-416</inkml:trace>
  <inkml:trace contextRef="#ctx0" brushRef="#br0" timeOffset="2814.02">3085 281 8448,'0'1'209,"1"-1"1,0 1-1,-1 0 1,1-1-1,0 1 1,-1-1-1,1 1 1,0-1-1,0 1 0,0-1 1,-1 0-1,1 1 1,0-1-1,0 0 1,0 1-1,0-1 1,0 0-1,-1 0 1,1 0-1,0 0-209,22-2-408,-8 0 392,86-5 1246,-19 1-135,47 4-1095,-103 3 226,0 1-1,-1 1 1,1 2-1,-1 0 1,0 2-1,0 0 1,1 3-226,-4 0-51,-2 0 1,1 2-1,-1 1 51,14 8-1635,-25-17-557,-12-14-2042</inkml:trace>
  <inkml:trace contextRef="#ctx0" brushRef="#br0" timeOffset="2815.02">3558 31 6912,'0'0'2624,"4"0"-2048,7 0-1696,-3 4-864,11-2 608,4 3 416,10 3-512,6 3-256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51.140"/>
    </inkml:context>
    <inkml:brush xml:id="br0">
      <inkml:brushProperty name="width" value="0.05" units="cm"/>
      <inkml:brushProperty name="height" value="0.05" units="cm"/>
    </inkml:brush>
  </inkml:definitions>
  <inkml:trace contextRef="#ctx0" brushRef="#br0">113 161 3456,'0'0'52,"0"-1"-1,0 1 1,0 0 0,-1-1 0,1 1 0,0 0-1,0 0 1,0-1 0,0 1 0,0 0 0,1-1-1,-1 1 1,0 0 0,0 0 0,0-1-1,0 1 1,0 0 0,0-1 0,0 1 0,1 0-1,-1 0 1,0-1 0,0 1 0,0 0-1,0 0 1,1 0 0,-1-1 0,0 1 0,0 0-1,1 0 1,-1 0 0,0 0 0,0 0 0,1-1-1,-1 1 1,0 0 0,0 0 0,1 0-1,-1 0 1,0 0 0,1 0 0,-1 0 0,0 0-1,0 0 1,1 0 0,-1 0 0,0 0 0,1 0-1,-1 0-51,0 0 69,0 0 0,0 0 0,0 0 0,0 0 0,1 0 0,-1 1 0,0-1 0,0 0 0,0 0 0,0 0 0,0 0 0,0 0 0,0 0 0,1 0 0,-1 0 0,0 0 0,0-1 0,0 1 0,0 0 0,0 0 0,0 0 0,0 0 0,1 0 0,-1 0 0,0 0 0,0 0 0,0 0 0,0 0 0,0 0 0,0 0 0,0 0 0,0 0 0,0-1 0,0 1 0,1 0 0,-1 0 0,0 0 0,0 0 0,0 0 0,0 0 0,0 0 0,0 0 0,0-1 0,0 1-69,0 0 816,1 0-705,-1-1-1,1 1 1,-1 0-1,1-1 1,0 1-1,-1 0 1,1-1-1,-1 1 1,1-1-1,-1 1 1,1-1 0,-1 1-1,1-1 1,-1 0-1,1 1 1,-1-1-1,0 1 1,1-1-1,-1 0 1,0 1-1,0-1 1,0 0-111,7-17 1281,-6 15-967,22-104 2933,-20 99-2986,0 7-312,0 16-95,1 22-151,-2 22 297,1 19-113,0-51 100,20 186 122,14 2 237,-36-210-588,0 1-1,-1 0 0,1 0 0,-1 0 0,-1 0 1,1-1-1,-1 1 243,1-4-260,0-1-1,-1 1 1,1-1 0,-1 0 0,1 0 0,-1 1 0,1-1-1,-1 0 1,0 0 0,0 0 0,1 1 0,-1-1 0,0 0-1,0 0 1,0 0 0,0-1 0,0 1 0,0 0-1,-1 0 1,1 0 0,0-1 0,0 1 0,-1-1 0,1 1-1,0-1 1,-1 1 0,1-1 0,0 0 0,-1 0 0,1 0-1,-1 1 261,-35 0-5007,0-1 3349,18 0 3133,-1 0-1,0 1 1,1 1-1,-1 0 0,1 2 1,-6 2-1475,45 0 1786,18 1-1039,0-2 0,1-1-1,16-1-746,76 3 1187,2 1-4022,-124-7-599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55.063"/>
    </inkml:context>
    <inkml:brush xml:id="br0">
      <inkml:brushProperty name="width" value="0.05" units="cm"/>
      <inkml:brushProperty name="height" value="0.05" units="cm"/>
    </inkml:brush>
  </inkml:definitions>
  <inkml:trace contextRef="#ctx0" brushRef="#br0">6 3 8960,'-3'-2'3424,"1"2"-2656,2 0-736,0 0-416,0 0-800,0 0-128,0 0-1280,0 0-544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57.698"/>
    </inkml:context>
    <inkml:brush xml:id="br0">
      <inkml:brushProperty name="width" value="0.05" units="cm"/>
      <inkml:brushProperty name="height" value="0.05" units="cm"/>
    </inkml:brush>
  </inkml:definitions>
  <inkml:trace contextRef="#ctx0" brushRef="#br0">194 23 7296,'0'-1'136,"0"1"1,0-1-1,1 0 0,-1 1 1,0-1-1,0 0 0,0 1 1,0-1-1,0 0 1,0 0-1,0 1 0,0-1 1,0 0-1,0 1 0,0-1 1,-1 0-1,1 1 1,0-1-1,0 0 0,-1 1 1,1-1-1,0 1 0,-1-1 1,1 0-1,-1 1 1,1-1-137,-1 1 2,0-1 0,0 0 0,0 1 1,-1-1-1,1 1 0,0 0 0,0-1 1,0 1-1,0 0 0,0 0 0,-1 0 0,1 0 1,0 0-1,0 0 0,0 0 0,0 0 1,-1 0-3,-6 3-38,1-1-1,-1 1 1,1 0 0,0 0 0,0 1 0,0 0 0,1 0-1,-1 1 1,1 0 0,0 0 38,-4 3-18,1-2-4,1 0 1,0 1-1,1 0 1,0 1-1,0 0 1,0 0-1,1 0 0,0 1 1,1 0 21,3-5 1,0-1 0,0 1 0,1 0 0,-1-1 0,1 1 0,0 0 0,0 0 0,1 0 0,-1 0 0,1 0 0,0 0-1,0 0 1,0 0 0,0 0 0,1 0 0,0-1 0,0 1 0,0 0 0,0 0 0,0 0 0,1-1 0,-1 1 0,1-1 0,2 4-1,-1-4 24,-1 1-1,1-1 1,0 0-1,0 0 1,0 0 0,0 0-1,0-1 1,1 1-1,-1-1 1,1 0 0,0 0-1,-1 0 1,3 0-24,0 0 53,0 0-1,0 0 1,1-1 0,-1 0 0,1 0-1,-1-1 1,1 1 0,1-2-53,8 0 160,-1-1 0,1-1 1,-1 0-1,0-1 0,0-1 1,12-5-161,-17 6 41,-1 0 1,0-1 0,0 0 0,0 0 0,-1-1-1,0 0 1,0-1 0,-1 1 0,1-2-1,-2 1 1,1-1 0,5-8-42,-11 15-30,-1 0 1,1 0-1,0 0 1,-1-1-1,1 1 1,-1 0-1,0 0 1,1-1-1,-1 1 1,0 0-1,0-1 1,0 1-1,0 0 1,0-1-1,0 1 30,0 0-12,0 1 1,0-1-1,0 1 0,-1-1 0,1 1 0,0-1 1,0 1-1,-1 0 0,1-1 0,0 1 0,-1-1 0,1 1 1,0 0-1,-1-1 0,1 1 0,-1 0 0,1-1 1,-1 1-1,1 0 0,0 0 0,-1 0 0,1-1 0,-1 1 1,1 0-1,-1 0 0,1 0 0,-1 0 0,1 0 1,-1 0-1,0 0 0,1 0 0,-1 0 0,1 0 0,-1 0 1,1 0-1,-1 0 0,1 1 12,-1-1-17,0 0 0,1 0 0,-1 0-1,1 0 1,-1 0 0,1 1 0,-1-1 0,1 0 0,-1 0 0,1 0-1,-1 1 1,1-1 0,-1 0 0,1 1 0,0-1 0,-1 1 0,1-1-1,-1 0 1,1 1 0,0-1 0,-1 1 0,1-1 0,0 1 0,0-1-1,-1 1 1,1-1 0,0 1 0,0-1 0,0 1 0,0-1-1,0 1 1,0 0 0,0-1 0,0 1 0,0-1 0,0 1 0,0-1-1,0 1 1,0-1 0,0 1 0,0-1 0,0 1 0,1-1 0,-1 1-1,0-1 1,0 1 0,1 0 17,0 2 5,1 1-1,0-1 1,0 0-1,0 0 1,0 0-1,2 2-4,-1-2 120,0 0 0,1 0 0,-1 0 0,1 0 0,0 0-1,-1-1 1,1 0 0,1 1 0,-1-2 0,4 3-120,3-1 511,-1-1-1,1 1 1,11-1-511,14 6 53,7 0-1943,-39-7 1119,-1-1 0,1 0 0,0 0 1,-1-1-1,1 1 0,0-1 0,-1 0 0,1 0 0,-1 0 0,4-2 771,10-6-2427</inkml:trace>
  <inkml:trace contextRef="#ctx0" brushRef="#br0" timeOffset="351.19">778 28 6784,'4'-1'3543,"-15"2"-3353,-13 7-378,16-6 153,0 1 0,0-1 0,0 2-1,0-1 1,1 1 0,-1 0 0,1 1 0,-3 2 35,9-6-26,0-1 0,0 1 1,1 0-1,-1 0 0,0-1 1,1 1-1,-1 0 0,0 0 1,1 0-1,-1 0 0,1-1 1,0 1-1,-1 0 1,1 0-1,0 0 0,-1 0 1,1 0-1,0 0 0,0 0 1,0 0-1,0 0 0,0 0 1,0 0-1,0 0 0,0 0 1,0 0-1,1 0 0,-1 0 1,0 0-1,1 0 0,-1 0 1,1 0-1,-1 0 0,1 0 1,-1 0-1,1-1 0,-1 1 1,1 0-1,0 0 0,0-1 1,0 1 25,4 4-38,1 0 1,-1 0 0,1-1 0,0 0-1,4 1 38,-3 0 140,17 8 232,17 12 456,-38-22-641,0-1 0,0 0 1,0 1-1,0 0 0,-1 0 0,1 0 0,-1 0 1,0 0-1,1 0 0,-1 2-187,-2-5 84,1 1 0,-1 0 0,1-1 0,-1 1 0,0 0 0,0 0 0,1 0 0,-1-1 0,0 1 0,0 0 0,0 0 0,0 0 0,0 0 0,0-1 0,0 1 0,0 0 0,0 0 0,0 0 0,-1-1 0,1 1 0,0 0 0,0 0 0,-1 0 0,1-1 0,-1 1-84,0 0-1,0 0 0,1 0 0,-1 0 0,0-1 0,0 1 1,-1-1-1,1 1 0,0 0 0,0-1 0,0 0 0,0 1 0,0-1 0,-1 0 0,1 0 0,0 1 0,0-1 1,-4 0-802,1 0-1,0 0 0,-1 0 0,1 0 0,0-1 0,-1 0 0,1 0 0,0 0 0,-4-2 803,-2-4-3371,5-3 1142</inkml:trace>
  <inkml:trace contextRef="#ctx0" brushRef="#br0" timeOffset="716.9">1002 134 4992,'9'2'516,"0"-1"1,0 0 0,0 0-1,0-1 1,1 0-1,-1 0 1,0-1 0,0-1-1,2 0-516,-7 2 72,0-1 1,0 0-1,0-1 0,0 1 0,0 0 0,0-1 0,-1 0 1,1 0-1,-1 0 0,1-1 0,-1 1 0,0-1 1,0 0-1,0 1 0,0-1 0,0-1 0,0 1 0,-1 0 1,0-1-1,0 1 0,1-3-72,-2 5-8,-1 0 0,1 0 0,-1 1 0,0-1 0,1 0 0,-1 0 0,0 1 0,0-1 0,0 0 0,0 0 0,1 0 0,-1 0 0,0 1 0,-1-1 0,1 0 0,0 0 0,0 0 0,0 0 0,0 1 0,-1-1 0,1 0 0,0 0 0,-1 1 1,1-1-1,0 0 0,-1 0 0,1 1 0,-1-1 0,1 0 0,-1 1 0,0-1 0,1 1 0,-1-1 0,1 1 0,-1-1 0,0 1 0,0-1 0,1 1 0,-1 0 0,0-1 0,0 1 0,1 0 0,-1 0 0,0-1 0,0 1 0,0 0 8,-2 0-30,0-1-1,0 1 1,0 0-1,0 0 1,0 1-1,0-1 1,0 1 0,0-1-1,0 1 1,0 0-1,0 0 1,1 0-1,-1 1 31,-1-1 11,0 2 0,1-1 0,-1 0 0,1 1 0,-1-1 0,1 1 0,0 0 0,0 0 0,0 0 0,1 1 0,-1-1 0,1 1 0,0-1 0,0 1 0,0 0 0,0 0 0,0 1-11,1-1 98,0 1-1,0 0 1,1 0-1,-1 0 1,1 0-1,0-1 1,1 1-1,-1 0 1,1 0-1,0 0 1,0 0-1,0-1 1,1 1-1,1 3-97,1 3 254,1-1 0,0 0 0,1 0-1,6 7-253,-10-14-103,0 1 0,1-1 0,-1-1 0,1 1 0,0 0 0,0-1 0,0 1-1,0-1 1,0 0 0,0 0 0,1 0 0,-1 0 0,1-1 0,-1 1 0,1-1 0,0 0 103,22-1-3056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1.109"/>
    </inkml:context>
    <inkml:brush xml:id="br0">
      <inkml:brushProperty name="width" value="0.05" units="cm"/>
      <inkml:brushProperty name="height" value="0.05" units="cm"/>
      <inkml:brushProperty name="color" value="#933DC1"/>
    </inkml:brush>
  </inkml:definitions>
  <inkml:trace contextRef="#ctx0" brushRef="#br0">20 126,'-2'0,"-5"-1,2-1,4 2,-4 2,5 5,0 4,20 77,-1-29,-17-54,-3-9,0 3,-6-22,4 11,6-27,-3 15,12-22,-7 13,1 32,-2-13,28-33,-15 18,6 24,-15-2,26 3,-15-1,16 25,-26-18,-9-2</inkml:trace>
  <inkml:trace contextRef="#ctx0" brushRef="#br0" timeOffset="575">532 84,'-5'-3,"-1"2,-6-3,0 0,-42 8,-16 10,61-12,-60 29,25-1,35-24,-19 25,23-25,-12 12,26-4,-12 2,26-1,-13-1,24-10,-14 4,21-21,-11 11,0-22,0 1,-16 12,14-28,-10 16,-18 5,0 18,-2-22,1 11,-9 19,8-9,-3 12,1-5,8 19,-4-21,6 49,-4-26,8 14,-9-34,19 39,-9-21,-7-32,-4 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56.183"/>
    </inkml:context>
    <inkml:brush xml:id="br0">
      <inkml:brushProperty name="width" value="0.05" units="cm"/>
      <inkml:brushProperty name="height" value="0.05" units="cm"/>
    </inkml:brush>
  </inkml:definitions>
  <inkml:trace contextRef="#ctx0" brushRef="#br0">308 1 8448,'2'13'3168,"5"3"-2464,5 13-288,-6-12-224,-1 6-192,5 4 64,-1 2-96,-4 3-64,4 7 64,0 3 0,-3 3 32,0-2-928,1-6-416,-5-6-1568,-2-6-1056,-6-14 1824</inkml:trace>
  <inkml:trace contextRef="#ctx0" brushRef="#br0" timeOffset="348.9">1 274 8448,'0'-1'190,"1"1"0,-1 0 0,1-1 0,-1 1 0,1 0 0,-1-1 0,1 1 1,-1 0-1,1 0 0,-1 0 0,1-1 0,-1 1 0,1 0 0,-1 0 0,1 0 0,-1 0 0,1 0 1,0 0-1,-1 0 0,1 0 0,-1 0 0,1 0-190,19 4-41,-6-2 76,4-1-30,-1-1 0,0-1 0,1-1 0,-1 0 1,0-1-1,0-1 0,1-1-5,36-12 294,25-13-294,61-33-144,-138 62 150,0 0-1,0 1 0,0-1 1,1 1-1,-1 0 0,0-1 1,0 1-1,0 0 1,0 0-1,0 1 0,1-1 1,-1 0-1,0 1 0,0-1 1,0 1-1,0 0 0,0-1 1,0 1-1,0 0 1,0 0-1,-1 0 0,1 1 1,0-1-1,-1 0 0,1 1 1,0 0-6,5 5-12,0 1 0,-1 0-1,0 0 1,0 0 0,0 2 12,-5-7-15,18 30-8,-2 2 0,11 29 23,3 8 270,-30-70-229,11 19 149,-12-20-174,1-1-1,-1 0 1,0 1 0,0-1-1,1 0 1,-1 1 0,0-1-1,0 0 1,1 1-1,-1-1 1,0 0 0,1 0-1,-1 1 1,0-1 0,1 0-1,-1 0 1,1 0 0,-1 0-1,0 1 1,1-1 0,-1 0-1,1 0 1,-1 0 0,0 0-1,1 0 1,-1 0 0,1 0-1,-1 0 1,0 0 0,1 0-1,-1 0 1,1 0 0,-1-1-1,0 1 1,1 0 0,-1 0-1,1 0 1,-1 0 0,0-1-1,1 1 1,-1 0 0,0 0-1,0-1 1,1 1 0,-1 0-1,0-1 1,1 1 0,-1 0-1,0-1 1,0 1 0,0 0-16,7-11 224,-1 0 1,-1 0-1,2-6-224,-3 6-43,1 0 0,1 0 0,0 1 0,2-4 43,-3 7 18,1 0 0,0 1-1,0-1 1,0 1 0,1 0 0,0 0 0,0 1 0,5-3-18,-9 6 15,0 1 1,0-1 0,0 1 0,0 0 0,0 0 0,1 0-1,-1 0 1,0 1 0,0-1 0,1 1 0,-1 0 0,0 0-1,0 0 1,1 0 0,-1 0 0,0 1 0,0 0 0,1 0-1,-1 0 1,0 0 0,0 0 0,0 0 0,0 1 0,2 1-16,0 0-71,0 1 0,0 0 0,0 1 0,-1-1 0,1 1-1,-1 0 1,0 0 0,1 2 71,25 46-3431,-22-39 1431,-2-3-976</inkml:trace>
  <inkml:trace contextRef="#ctx0" brushRef="#br0" timeOffset="715.5">987 219 6528,'6'10'2464,"3"3"-1920,3 9-160,-7-12-128,4 8-288,1 3 0,-1 6-960,0-3-384,-1 0-1120,-2-6-448</inkml:trace>
  <inkml:trace contextRef="#ctx0" brushRef="#br0" timeOffset="716.5">1073 49 9088,'-3'-8'3424,"3"11"-2656,-2-3-1632,-2 0-864,4 2-1728,-3 3-544,6 3 2048,3 5 1024</inkml:trace>
  <inkml:trace contextRef="#ctx0" brushRef="#br0" timeOffset="1048.74">1302 170 6784,'-2'-1'323,"0"1"1,-1-1-1,1 1 0,0-1 1,-1 1-1,1 0 1,0 0-1,-1 0 1,1 0-1,0 0 0,-1 1 1,1-1-1,0 1 1,-1-1-1,1 1-323,-5 2 138,0 0 0,0 0 0,1 1-1,-1 0-137,6-4-3,0 0-1,1 1 1,-1-1-1,1 0 1,-1 1-1,0-1 1,1 1-1,-1-1 0,1 1 1,-1-1-1,1 1 1,0 0-1,-1-1 1,1 1-1,-1 0 1,1-1-1,0 1 1,0 0-1,-1-1 1,1 1-1,0 0 1,0-1-1,0 1 0,0 0 1,0 0 3,0 0-32,0 0 0,0 1-1,1-1 1,-1 0 0,1 0 0,-1 1 0,1-1 0,-1 0 0,1 0-1,0 0 1,0 0 0,0 0 0,0 1 32,4 3-111,0-1 0,0 1 0,1-1 0,0 0 0,0 0 111,14 8 45,1 1 4,-1 1 0,1 1-49,-15-10 109,0 0 0,-1 0 1,0 0-1,0 1 0,0 0 0,-1 0 0,0 0 0,0 0 0,0 1-109,-3-5 130,0 1 1,-1-1-1,1 0 0,0 1 0,-1-1 0,0 1 0,1-1 0,-1 1 0,0-1 1,0 1-1,-1-1 0,1 1 0,0-1 0,-1 1 0,1-1 0,-1 0 0,0 1 1,0-1-1,0 0 0,0 1 0,0-1 0,-1 0 0,1 0 0,0 0 0,-2 1-130,0 1 55,-1-1 0,1 1-1,-1-1 1,1 0 0,-1 0-1,0 0 1,-1 0 0,1-1 0,0 0-1,-1 1 1,1-2 0,-4 2-55,6-3-158,1 1 1,0-1 0,-1 0 0,1 0-1,-1 0 1,1 0 0,-1 0-1,1 0 1,-1-1 0,1 1 0,-1 0-1,1-1 1,0 1 0,-1-1 0,1 0 157,0 1-211,0 0 1,1-1-1,-1 1 1,0 0 0,1-1-1,-1 1 1,0-1-1,1 1 1,-1-1 0,1 0-1,-1 1 1,1-1-1,-1 1 1,1-1 0,-1 0-1,1 0 1,0 1-1,0-1 1,-1 0-1,1 0 1,0 1 0,0-1-1,0 0 1,-1 0-1,1 1 1,0-1 0,0 0-1,0 0 211,5-16-3109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55.420"/>
    </inkml:context>
    <inkml:brush xml:id="br0">
      <inkml:brushProperty name="width" value="0.05" units="cm"/>
      <inkml:brushProperty name="height" value="0.05" units="cm"/>
    </inkml:brush>
  </inkml:definitions>
  <inkml:trace contextRef="#ctx0" brushRef="#br0">4 0 6656,'-3'2'2528,"6"10"-1952,1 8-224,-1-6-288,-1 7-192,5 8 0,-2 5 96,1 4 0,0 1 32,0 7 64,3 6 32,0 7-128,2 1 32,2 1 64,-5-8 32,1-5-672,-2-12-320,-2-6-1760</inkml:trace>
  <inkml:trace contextRef="#ctx0" brushRef="#br0" timeOffset="379.66">278 349 6656,'9'12'503,"-1"0"1,-1 0-1,0 0 1,0 1-1,-1 0 1,-1 0-1,0 1 1,-1 2-504,1 4 192,-1 1-1,0-1 1,-2 1 0,0 0-1,-2 5-191,1-36 153,0 1 0,0-1 0,1 1-1,0 0 1,0-1 0,1 1-1,1 0 1,2-6-153,1 1-8,1 1 0,0-1 0,1 1 0,9-11 8,-12 17 107,0 1 0,0 0 0,1 0-1,0 0 1,0 1 0,0 0 0,1 0 0,0 1 0,0 0 0,0 1 0,0-1 0,5 0-107,-8 2 30,0 1 0,0 0 0,1 0-1,-1 1 1,0-1 0,0 1 0,1 0 0,-1 1-1,0-1 1,1 1 0,-1 0 0,0 0 0,0 1-1,0-1 1,0 1 0,0 0 0,-1 1 0,1-1-1,0 1 1,-1 0 0,2 1-30,1 3-430,0 1 0,0-1 1,0 2-1,-1-1 0,0 0 0,0 1 0,-1 0 1,-1 1-1,2 1 430,4 11-1663,5 5-1275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19.814"/>
    </inkml:context>
    <inkml:brush xml:id="br0">
      <inkml:brushProperty name="width" value="0.05" units="cm"/>
      <inkml:brushProperty name="height" value="0.05" units="cm"/>
    </inkml:brush>
  </inkml:definitions>
  <inkml:trace contextRef="#ctx0" brushRef="#br0">1 0 7552,'0'0'2880,"5"6"-2240,1-6-864,-3 0-576,3 3-2272,0-3-800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01.498"/>
    </inkml:context>
    <inkml:brush xml:id="br0">
      <inkml:brushProperty name="width" value="0.05" units="cm"/>
      <inkml:brushProperty name="height" value="0.05" units="cm"/>
    </inkml:brush>
  </inkml:definitions>
  <inkml:trace contextRef="#ctx0" brushRef="#br0">1222 43 5376,'2'2'2016,"2"1"-1568,-1 0-1312,-1 0-736,5-1-320,2 6-64</inkml:trace>
  <inkml:trace contextRef="#ctx0" brushRef="#br0" timeOffset="-1594.22">0 335 2816,'8'8'1476,"1"0"0,0 0 0,0 0 0,9 4-1476,42 32 1020,-1 2 1,-2 3-1,25 30-1020,134 131 816,-160-166-2101,-50-41-1542,-7-9 45,0 3 1938,-5-15-2095</inkml:trace>
  <inkml:trace contextRef="#ctx0" brushRef="#br0" timeOffset="-1262.64">471 355 7040,'0'7'492,"-1"0"0,1 0 0,-2 0 0,1 0 0,-1 0 0,0 0 0,-1-1 0,-1 5-492,-6 10-323,-13 18 323,0 0 360,-153 282-1352,168-305-2789,7-9 229</inkml:trace>
  <inkml:trace contextRef="#ctx0" brushRef="#br0" timeOffset="-730.82">751 459 5376,'1'1'100,"0"-1"1,1 1-1,-1 0 1,0 0-1,0-1 1,0 1-1,0 0 1,0 0-1,0 0 1,-1 1-1,1-1 1,0 0-1,0 0 1,-1 0-1,1 0 1,-1 1-1,1-1-100,8 29 1338,-4-15-1056,-1-3-97,1-1-1,0 0 1,0-1 0,1 1 0,1-1 0,0 0 0,0-1-1,4 4-184,-8-10 100,0 0 0,0 0-1,1-1 1,-1 1-1,0-1 1,1 0-1,0 0 1,-1 0 0,1 0-1,0-1 1,4 2-100,-5-3 39,0 1 0,0-1 0,0 0 0,0 0 0,0 0 0,0 0 0,0-1 0,0 1 0,0-1 0,0 0 0,0 0 0,0 0 0,0 0 0,0 0 0,0-1 0,-1 1 0,2-2-39,2-1 147,-1-1 0,0 1 0,0-1 0,0-1 1,-1 1-1,1 0 0,-2-1 0,1 0 0,0 0 0,-1-1-147,-1 4-34,0-1 0,0 1 1,-1-1-1,1 1 0,-1-1 0,0 0 0,0 1 0,0-1 1,0 0-1,-1 0 0,1 0 0,-1 0 0,0 0 0,0 0 34,69 150-390,5 14 289,-62-130 120,-1 2 0,-1-1 0,-2 1-1,0 12-18,-4-22 102,-2 0 0,0 0-1,-1 1 1,-2 19-102,0-36 79,1-1-1,-1 1 0,0 0 1,-1 0-1,1-1 1,-1 1-1,0-1 0,0 0 1,-1 1-1,0-1 1,0 0-1,0 0 0,0-1 1,-1 1-1,1-1 1,-1 1-1,-1-1 0,1-1 1,0 1-1,-1 0 1,0-1-79,-5 2 123,1 0 0,-1 0 0,0-2 1,0 1-1,-1-1 0,1 0 0,-1-1 1,1-1-1,-5 1-123,11-2-166,0 1 0,0-1 0,0 0 0,0 0 0,0-1 0,0 1 0,0-1 0,0 0 0,0 0 0,0-1 1,1 1-1,-1-1 0,0 1 0,1-1 0,-1 0 0,1 0 0,0-1 0,-1 1 0,1-1 0,1 0 0,-1 0 0,0 0 0,1 0 0,-1 0 0,1 0 0,-2-3 166,-7-22-2325,2-8-608</inkml:trace>
  <inkml:trace contextRef="#ctx0" brushRef="#br0" timeOffset="-380.29">1174 228 4992,'0'11'1920,"0"0"-1504,3 4-160,0-7-160,-3 3-96,0 2 64,2 3-96,5 0-64,-1-1 64,2 4 0,2-3 96,-1-5-448,0-4-224</inkml:trace>
  <inkml:trace contextRef="#ctx0" brushRef="#br0" timeOffset="403.77">1436 453 5888,'12'-2'3301,"22"-2"-1704,-13 3-1093,1-2-274,1 2-1,-1 0 0,1 2 1,0 0-1,17 4-229,-37-4 6,0-1 1,-1 1-1,1 0 0,0 0 1,-1-1-1,1 2 0,-1-1 1,1 0-1,-1 0 0,0 1 0,1 0 1,-1-1-1,0 1 0,0 0 1,0 0-1,0 0 0,-1 0 1,1 0-1,0 0 0,-1 1 1,0-1-1,1 2-6,0 0-9,-1 1 0,0-1 0,0 1 0,-1-1 0,1 1 0,-1-1 0,0 1 0,0-1 0,-1 1-1,1-1 1,-1 1 0,0-1 0,-1 2 9,-8 28 22,-7 17-22,6-22 29,2 0 0,-2 15-29,10-40-13,0 1 0,0-1 0,1 1 0,0-1-1,0 1 1,0-1 0,1 1 0,0-1 0,0 1-1,0-1 1,0 0 0,0 0 0,1 1 0,0-1-1,2 4 14,-2-5 8,0 0-1,0 0 0,1 0 1,-1-1-1,1 1 0,0-1 1,-1 1-1,1-1 0,1 0 1,-1 0-1,0 0 0,0 0 1,1-1-1,-1 1 0,1-1 1,-1 0-1,1 0 0,0 0 1,1 0-8,-1-1-221,0 1 0,0-1 0,0 0 0,0-1 0,0 1 0,0-1 0,0 0 0,0 0 0,0 0 0,0 0 0,-1-1 0,1 1 0,0-1 0,-1 0 0,1 0 0,-1-1 221,10-9-2736</inkml:trace>
  <inkml:trace contextRef="#ctx0" brushRef="#br0" timeOffset="404.77">1493 683 6272,'0'0'2368,"3"3"-1856,6 0 224,0-1 32,8 1-352,1 0-64,6-3-192,3 0-64,2-3-32,1 0-320,0-5-96,3-3-2080,3 2-1632,-1-2 1408</inkml:trace>
  <inkml:trace contextRef="#ctx0" brushRef="#br0" timeOffset="804.3">2083 652 7040,'5'3'2624,"-1"-3"-2048,5 2 0,-4 0-192,4-2-256,3 0-32,0 0-320,-3-2-160,3 0-1312,0-4-480,-3-1-288,-6-4-96</inkml:trace>
  <inkml:trace contextRef="#ctx0" brushRef="#br0" timeOffset="805.3">2003 533 7040,'2'0'2720,"4"0"-2112,9 0-256,-6 2-256,6 1-2752,9-6-1152</inkml:trace>
  <inkml:trace contextRef="#ctx0" brushRef="#br0" timeOffset="12429.94">2645 310 2176,'0'-1'198,"-1"-1"0,-1 1 0,1 0 0,0-1 0,0 1-1,0 0 1,-1 0 0,1 0 0,-1 0 0,1 0 0,0 0 0,-1 0 0,0 1 0,1-1 0,-1 0 0,-1 0-198,-1 1 151,0-1 0,1 0 1,-1 1-1,0 0 0,0 0 0,0 0 1,-3 1-152,-4 1-49,-1 0 1,1 1-1,0 0 1,-8 4 48,8-1 6,-1 0 0,1 0 0,0 2 0,1-1 0,0 1 0,0 0 0,1 1 0,-1 0 0,2 1 0,0 0 0,0 0 1,1 1-1,0 0 0,0 0 0,2 1 0,-1-1 0,1 1 0,1 1 0,0-1 0,1 0 0,0 1 0,1 5-6,1-8 73,1 0 0,0 0 0,0 0 0,2 0 1,-1 0-1,1 0 0,0-1 0,1 1 0,0-1 0,1 1 0,0-1 0,0 0 0,1 0 0,0-1 0,1 1 0,0-1 1,0 0-1,1-1 0,0 0 0,0 0 0,0 0 0,1-1 0,1 1-73,6 3 146,-1-1 0,1-1 0,0 0 0,1-1 0,0-1 0,0 0 0,0-1 0,1-1 0,-1 0 0,1-2 0,0 0 0,0 0 0,5-2-146,-2 0 235,0-1 0,0 0 0,0-2 0,0-1 0,-1 0 0,0-1 0,0-1 0,15-7-235,-26 9 184,0 0-1,-1 0 1,1 0-1,-1-1 1,0 0-1,-1 0 0,1-1 1,-1 0-1,0 0 1,0-1-1,-1 1 1,0-1-1,0-1 1,-1 1-1,0 0 1,0-1-1,0 0 1,-1 0-1,-1 0 0,1 0 1,0-6-184,-2 5 117,0 0 1,0 0 0,-1 0-1,0 1 1,-1-1 0,0 0-1,0 0 1,-1 0-1,-2-6-117,0 2 7,-1 1 0,0-1-1,-1 1 1,0 1 0,-1-1-1,-4-3-6,-2-3-155,-1 1 0,-2 0-1,1 1 1,-2 1-1,0 0 1,-1 1 0,-14-8 155,24 17-276,-1 1 1,1 0 0,-1 0 0,1 0 0,-1 1 0,0 1 0,-4-1 275,6 2-584,1 0 0,-1 0 0,1 1 1,-1 0-1,0 0 584,3 1-1095,0-1-1,0 1 1,0 0 0,0 0-1,0 1 1,0-1 0,-3 2 1095,5-2-1936</inkml:trace>
  <inkml:trace contextRef="#ctx0" brushRef="#br0" timeOffset="12799.66">2928 1 3712,'3'2'462,"0"0"1,-1 0 0,0 0-1,1 1 1,-1-1-1,0 0 1,0 1-1,0 0 1,0-1-1,-1 1 1,2 2-463,1 5 366,0-1 0,-1 1-1,0-1 1,0 3-366,4 27-628,3 35 628,-8-51 381,13 82-173,-14-89-1561,-1-11-2803,0-10 1489</inkml:trace>
  <inkml:trace contextRef="#ctx0" brushRef="#br0" timeOffset="13149.27">3197 35 3328,'5'-1'1134,"-7"5"107,-8 6 309,-7 1-1250,-1 0-1,-1-2 1,-3 1-300,-14 8 72,35-18-58,-1 1 0,1 0 0,0-1 1,-1 1-1,1 0 0,0 0 0,0 0 0,-1 0 0,1 0 1,0 0-1,0 1 0,0-1 0,0 0 0,1 0 1,-1 1-1,0-1 0,0 0 0,1 1 0,-1-1 1,1 1-1,-1-1 0,1 1 0,0-1 0,-1 1 0,1 0 1,0 0-15,1 0 67,-1 0 1,1 0-1,-1 0 1,1 0 0,0 0-1,-1 0 1,1 0-1,0 0 1,1 0 0,-1 0-1,0-1 1,0 1-1,1 0 1,-1-1 0,1 1-1,0-1 1,-1 0-1,1 1 1,0-1-68,24 15 689,0-1-1,1-1 1,5 1-689,5 2 142,-3 4 272,-19-12-1681,-2-1-3880,-12-9 1654</inkml:trace>
  <inkml:trace contextRef="#ctx0" brushRef="#br0" timeOffset="16124.98">3876 429 1920,'3'-10'1799,"-3"9"-1637,1 1 0,-1-1 1,0 1-1,1-1 0,-1 0 1,0 1-1,0-1 0,0 0 0,1 0 1,-1 1-1,0-1 0,0 0 0,0 1 1,0-1-1,0 0 0,0 1 1,0-1-1,-1 0 0,1 0 0,0 1 1,0-1-1,-1 0 0,1 1 1,0-1-1,0 0 0,-1 1 0,1-1 1,-1 1-1,1-1 0,-1 1 0,1-1 1,-1 0-163,-1-1 87,0 0 0,-1 0 0,1 0 1,0 0-1,-1 0 0,1 1 0,-1-1 0,0 1 1,0 0-1,1 0 0,-1 0 0,0 0 0,0 0 0,0 0 1,0 1-1,0-1 0,0 1 0,0 0 0,0 0 1,-2 1-88,-2-1-25,1 1 0,0 0 0,0 1 1,0-1-1,0 1 0,1 1 0,-1-1 0,0 1 1,1 0-1,0 0 0,-1 0 0,1 1 0,1 0 1,-1 0-1,0 0 0,1 1 0,0-1 0,0 1 1,-1 2 24,0 1-37,0 0-1,0 1 1,1-1 0,0 1 0,0 0 0,1 0-1,0 1 1,1-1 0,0 1 0,1-1 0,-1 11 37,2-11 27,0 0 0,0 0 0,1 0 0,0 0 1,1 0-1,0 0 0,0 0 0,1 0 0,0 0 0,1-1 0,0 0 1,0 1-1,1-1 0,0-1 0,0 1 0,1-1 0,0 0 1,0 0-1,1-1 0,0 0 0,0 0 0,0 0 0,3 1-27,2 0 126,-1-1 0,1 1 0,1-2 0,-1 0-1,1 0 1,0-1 0,0-1 0,0 0 0,0-1 0,1 0-1,-1-1 1,1-1 0,-1 0 0,1 0 0,8-3-126,-12 2 137,1-1 1,-1-1-1,1 0 1,-1-1-1,0 1 1,0-2 0,0 0-1,-1 0 1,1-1-1,-1 0 1,-1 0-1,3-3-137,-4 3 109,0-1-1,-1 0 0,0 0 1,0-1-1,-1 1 1,0-1-1,0-1 0,-1 1 1,0-1-1,-1 1 0,1-1 1,-2 0-1,1 0 1,-1-3-109,-1 5 22,0-1 0,0 1 0,-1 0 0,0-1 1,0 1-1,-1 0 0,0 0 0,-1-1 1,1 1-1,-1 0 0,-2-3-22,0 1-93,0-1 1,-1 1-1,0 0 1,0 0-1,-1 0 1,-1 1-1,-5-7 93,1 4-240,0 1 0,0 0 0,-1 1-1,0 0 1,0 1 0,-1 0 0,0 1 0,-1 0 0,0 1-1,0 1 1,-5-2 240,2 4-700,1 0 0,0 2 0,-1-1 1,1 2-1,-8 1 700,4-1-1903,5 0-401</inkml:trace>
  <inkml:trace contextRef="#ctx0" brushRef="#br0" timeOffset="16733.98">4212 159 3968,'4'6'182,"-1"0"0,0 1 1,0-1-1,0 0 0,0 1 0,-1 0 0,0 0 1,-1-1-1,0 1 0,0 0 0,0 0 0,-1 7-182,0 50 1014,0-60-98,-1-6 171,0-12-98,2 9-985,1 0 0,-1 0-1,1-1 1,1 1 0,-1 1 0,1-1 0,0 0 0,0 1 0,1-2-4,3-3-101,0 1 1,1-1-1,8-6 101,-14 14-15,0-1 0,-1 1 0,1 0 1,1 0-1,-1 0 0,0 0 0,0 0 0,0 0 0,0 1 0,1-1 0,-1 1 1,0-1-1,1 1 0,-1 0 0,0 0 0,1 0 0,-1 0 0,0 0 0,1 1 1,-1-1-1,0 1 0,0 0 0,1-1 0,-1 1 0,0 0 0,0 0 0,0 0 1,0 0-1,0 1 0,1 0 15,7 5-23,0 1 0,-1 0 1,1 1-1,-2 0 0,2 2 23,-5-5 21,1 0 20,-5-4-10,0 0-1,1-1 0,-1 1 0,1-1 0,-1 0 1,1 1-1,-1-1 0,3 1-30,-3-2 25,0-1 0,0 1 0,0-1 0,0 0 0,0 1 0,0-1 1,0 0-1,0 0 0,-1 0 0,1 1 0,0-1 0,0-1-25,0 1 8,2-4 8,1 0-1,-1 0 1,1 0-1,0-3-15,13-20 0,-16 26-1,0 1 0,0 0-1,1-1 1,-1 1-1,1 0 1,-1-1 0,1 1-1,-1 0 1,1 0 0,0 1-1,-1-1 1,1 0-1,0 0 1,1 0 1,-2 1 3,0 0-1,0 1 0,-1-1 1,1 0-1,0 0 1,0 0-1,0 1 1,0-1-1,0 0 1,0 1-1,-1-1 1,1 1-1,0-1 1,0 1-1,-1-1 1,1 1-1,0 0 1,0-1-1,-1 1 1,1 0-1,-1 0 1,1 0-3,13 20-435,-13-19 266,11 20-2935,-6-12 32</inkml:trace>
  <inkml:trace contextRef="#ctx0" brushRef="#br0" timeOffset="17184.14">3560 69 4608,'-1'0'169,"1"1"0,-1-1 0,0 0 0,0 0 0,1 0 0,-1 1 0,0-1 0,0 1 0,1-1 0,-1 0 0,0 1 0,1-1 0,-1 1 0,1-1-1,-1 1 1,1 0 0,-1-1 0,1 1 0,-1 0 0,0 0-169,-18 20-142,8-6 216,2 1 0,0 0 0,0 0 0,-1 8-74,-25 70 520,28-71-430,2 1 0,0-1-1,1 1 1,1 0 0,2 0 0,0 0-1,1 0 1,2 1 0,0-1 0,2-1-1,1 1 1,0 0 0,5 9-90,-4-14 45,1-1-1,1 1 1,1-1 0,0-1 0,1 1-1,1-2 1,0 1 0,2-2 0,0 1-1,0-2 1,2 0 0,-1 0-1,2-2 1,0 1 0,0-2 0,7 3-45,-4-4-516,0-2 1,1 0 0,0-1 0,0-1 0,3 0 515,40 5-2496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19.113"/>
    </inkml:context>
    <inkml:brush xml:id="br0">
      <inkml:brushProperty name="width" value="0.05" units="cm"/>
      <inkml:brushProperty name="height" value="0.05" units="cm"/>
    </inkml:brush>
  </inkml:definitions>
  <inkml:trace contextRef="#ctx0" brushRef="#br0">105 53 4992,'3'2'257,"-1"0"0,0 0 0,1 0 0,-1 1 0,0-1 1,0 0-1,0 1 0,-1 0 0,1-1 0,0 2-257,2 2 197,4 7-53,0 1 0,0 0 1,-2 0-1,0 1 0,1 2-144,21 78 409,-24-76-282,-1 0-1,-1 0 1,0 1-1,-1-1 1,-2 1 0,0-1-1,-1 1 1,0-1-1,-2 2-126,-9 33 871,-1-2-1,-15 33-870,23-66-146,-2-1-1,0 1 0,-2-2 1,0 1-1,0-1 0,-2 0 1,0-1-1,-1-1 0,0 0 1,-6 3 146,18-17-291,0 0 0,0 0 0,0 0 0,0 0 1,0-1-1,0 1 0,0 0 0,0-1 0,0 1 1,0-1-1,0 1 0,-1-1 0,1 1 0,0-1 0,0 0 1,0 0-1,-2 0 291,-4-6-3056</inkml:trace>
  <inkml:trace contextRef="#ctx0" brushRef="#br0" timeOffset="367.71">442 34 4736,'0'0'147,"1"1"0,-1-1 1,0 0-1,1 0 0,-1 0 0,0 1 1,1-1-1,-1 0 0,0 1 0,0-1 1,1 0-1,-1 0 0,0 1 0,0-1 1,1 0-1,-1 1 0,0-1 0,0 1 1,0-1-1,0 0 0,0 1 0,1-1 1,-1 1-1,0-1 0,0 0 1,0 1-1,0-1 0,0 1 0,0-1 1,0 0-1,0 1 0,-1-1 0,1 1 1,0-1-1,0 0 0,0 1 0,0-1 1,-1 1-148,-5 22-293,5-17 675,-2 3-383,2 1 1,-1-1-1,2 1 0,-1-1 1,1 1-1,0-1 1,1 1-1,1 4 1,-1-9 9,0 1 0,1 0 0,-1-1 0,1 1 1,0-1-1,1 0 0,-1 0 0,1 0 0,0 0 0,1 0 0,-1-1 0,1 1 1,0-1-1,1 1-9,-1-1 33,0 0 0,0-1 0,1 0-1,-1 0 1,1 0 0,0 0 0,0-1 0,2 1-33,-6-3-158,1 1 0,0-1 0,-1 1 0,1-1 0,0 0 0,0 0 0,0 0-1,-1 0 1,1 0 0,0 0 0,0-1 0,-1 1 0,1 0 0,0-1 0,0 0 0,-1 1 0,1-1-1,0 0 1,-1 0 0,1 0 0,-1 0 0,0 0 0,1 0 0,-1 0 0,0 0 0,1-1-1,0 0 159,12-20-3119,-2-7 980</inkml:trace>
  <inkml:trace contextRef="#ctx0" brushRef="#br0" timeOffset="2821.21">889 355 1920,'0'-1'226,"0"0"1,0 0-1,0 0 1,0 0-1,0 0 1,0 0-1,-1 0 0,1 0 1,0 0-1,0 0 1,-1 0-1,1 0 1,-1 0-1,1 0 0,-1 0 1,1 1-1,-1-1 1,1 0-1,-1 0 1,0 0-1,1 1 0,-1-1 1,0 0-227,-1 1 110,1-1 0,0 1 0,-1-1-1,1 1 1,0 0 0,-1-1 0,1 1 0,0 0 0,-1 0 0,1 0 0,-1 0 0,1 0 0,0 0 0,-1 1 0,0-1-110,-6 3-115,-1-1 1,0 2-1,0-1 1,-7 6 114,9-6 241,-3 2-251,0 1 0,0 0 0,1 1 0,0 0 0,0 0 0,0 1 0,1 0 0,0 0 0,1 1 0,0 0 0,0 1 0,1-1 0,-2 5 10,4-6 62,1-1 0,0 1 0,0 0 0,0 0 0,1 1 0,0-1 0,0 0 0,1 1 0,1-1 0,-1 1 0,1-1 0,1 1 0,-1 0 0,1-1 0,1 0 0,0 1 0,0-1 0,1 3-62,1-2 83,-1-1-1,2 1 1,-1-1-1,1 0 1,0-1-1,0 1 1,1-1-1,0 0 1,1 0-1,-1-1 0,2 1-82,2 1 132,0-1 0,1 0 0,0 0-1,0-1 1,1-1 0,0 0 0,10 3-132,-4-3 172,0 0 1,0-2-1,0 0 1,1-1-1,-1-1 1,0-1 0,1 0-1,-1-2 1,1 0-1,-1 0 1,0-2-1,0-1 1,0 0 0,0-1-173,-10 2 85,0 0 1,-1 0 0,0 0-1,0-1 1,0 0 0,0-1 0,-1 1-1,0-1 1,0-1 0,0 1-1,-1-1 1,0 0 0,0 0 0,-1 0-1,0-1 1,0 0 0,-1 1 0,0-1-1,0-1 1,0-5-86,0 4-29,-1 1 0,-1-1-1,0 0 1,0 1 0,-1-1 0,0 0 0,-1 1 0,0-1-1,0 0 1,-1 1 0,0-1 0,-1 1 0,0 0 0,-1 0-1,1 0 1,-2 0 0,1 1 0,-3-2 29,0-1-160,0 2 1,-1-1 0,0 1-1,-1 1 1,0-1 0,-1 1-1,1 1 1,-1 0-1,-1 0 1,1 1 0,-1 0-1,0 1 1,-1 0 0,1 1-1,-1 1 1,0-1-1,0 2 1,0 0 0,0 0-1,-1 1 1,1 0 0,0 1-1,0 1 1,-1 0-1,1 1 1,-4 1 159,6-1-907,0 0 1,-1 1-1,1 0 0,-2 2 907,-4 6-2442</inkml:trace>
  <inkml:trace contextRef="#ctx0" brushRef="#br0" timeOffset="3200.15">1264 77 3456,'0'14'3536,"3"65"-174,6 24-3362,2 23-13,-11-117-37,1-4-246,-1-1-1,1 1 1,-1 0-1,-1-1 1,1 1 0,-1-1-1,1 1 1,-2 2 296,2-7-109,0 1 0,-1-1-1,1 0 1,0 1 0,0-1 0,0 0 0,-1 0 0,1 1 0,0-1 0,0 0 0,-1 0 0,1 0-1,0 1 1,0-1 0,-1 0 0,1 0 0,0 0 0,-1 0 0,1 1 0,0-1 0,-1 0 0,1 0 0,0 0-1,-1 0 1,1 0 0,0 0 0,-1 0 0,1 0 0,0 0 0,0 0 0,-1 0 0,1 0 0,0 0-1,-1-1 1,1 1 0,0 0 0,-1 0 0,1 0 0,0 0 0,-1 0 0,1-1 0,0 1 0,0 0-1,-1 0 1,1-1 0,0 1 109,-14-7-1813</inkml:trace>
  <inkml:trace contextRef="#ctx0" brushRef="#br0" timeOffset="3550.12">1154 77 4992,'13'-4'432,"-1"0"0,1 0 0,0 1 0,1 1 0,-1 0 0,0 1 0,7 1-432,13 0 221,0 2 0,14 3-221,-47-5 0,9 1 14,1 1 0,-1-1-1,1 2 1,-1-1-1,7 4-13,-14-5 33,0 0 0,0-1 0,0 1 0,-1 1 0,1-1 0,0 0 0,-1 0 0,1 0 0,-1 1 0,1-1 0,-1 1 0,0-1-1,1 1 1,-1 0 0,0-1 0,0 1 0,0 0 0,0 0 0,-1 0 0,1 0 0,-1 0 0,1 0 0,-1 0 0,1 0 0,-1 0 0,0 0 0,0 0 0,0 0-1,0 0 1,0 0-33,-1 3 33,0-1 0,0 1-1,0-1 1,0 0 0,0 0-1,-1 0 1,0 0 0,0 0-1,0 0 1,-1 0-1,1 0 1,-1-1 0,0 1-1,0-1 1,-3 3-33,0 0-779,-1-1 0,0-1-1,0 1 1,-1-1 0,1 0-1,-1-1 1,-6 3 779,-1-2-2533</inkml:trace>
  <inkml:trace contextRef="#ctx0" brushRef="#br0" timeOffset="3899.89">1589 177 4992,'2'-2'1824,"1"-1"-1408,1 1 96,-4 2-64,5-4-224,2 2-64,-2 0-64,4-1 0,3 0-64,4 0-96,-2 1 32,4-1-736,0-2-384,0 0-1024</inkml:trace>
  <inkml:trace contextRef="#ctx0" brushRef="#br0" timeOffset="4351.62">1809 77 3072,'11'21'965,"-8"-17"-820,-1 1 0,1-1 0,-1 1 0,0 0 0,-1-1 0,2 4-145,18 81 895,-21-89-803,0 1-1,0-1 0,0 0 0,0 0 0,0 1 0,0-1 0,0 0 1,0 1-1,0-1 0,0 0 0,0 0 0,1 1 0,-1-1 0,0 0 1,0 0-1,0 1 0,1-1 0,-1 0 0,0 0 0,0 1 0,1-1 1,-1 0-1,0 0 0,0 0 0,1 0 0,-1 1-91,5-7 1138,5-20-747,-6 12-76,-3 13-288,2-5-4,0 0 0,0 1 0,1-1 0,2-1-23,-6 6-10,1 0 1,-1 0 0,1 1-1,-1-1 1,1 0-1,-1 1 1,1-1-1,0 0 1,-1 1 0,1-1-1,0 1 1,-1-1-1,1 1 1,0 0 0,0-1-1,0 1 1,-1 0-1,1-1 1,0 1-1,0 0 1,0 0 0,0 0-1,0 0 1,-1 0-1,1 0 1,0 0 0,0 0-1,0 0 1,0 0-1,0 0 1,0 1-1,-1-1 1,1 0 0,0 1-1,0-1 1,0 0-1,-1 1 10,7 5-56,0 1-1,-1-1 0,0 1 1,0 1-1,-1-1 1,0 1-1,0 0 57,23 32 119,-28-40-98,0 0 0,0 0 0,1 0 0,-1 0 1,0 0-1,0 0 0,1 0 0,-1 0 0,0 0 0,0 0 0,1 0 0,-1 0 0,0 0 0,0 0 1,1 0-1,-1-1 0,0 1 0,0 0 0,0 0 0,1 0 0,-1 0 0,0 0 0,0 0 1,0-1-1,0 1 0,1 0 0,-1 0 0,0 0 0,0-1 0,0 1 0,0 0 0,0 0 0,1 0 1,-1-1-1,0 1 0,0 0 0,0 0 0,0 0 0,0-1 0,0 1 0,0 0 0,0 0 1,0-1-1,0 1-21,6-17 571,-4 13-359,0-1-123,0 0 1,0 0-1,1 1 1,0-1-1,0 0 1,0 1-1,0 0 1,1 0-1,-1 0 1,4-2-90,-6 4-37,1 1 1,-1 0-1,1 0 1,0 0-1,-1 0 1,1 0 0,0 1-1,-1-1 1,1 1-1,0-1 1,0 1-1,0-1 1,0 1-1,-1 0 1,1 0-1,0 0 1,0 0-1,0 0 1,0 0 0,0 1-1,-1-1 1,1 0-1,0 1 1,0 0-1,-1-1 1,1 1-1,0 0 1,-1 0-1,1 0 1,0 0-1,-1 0 1,1 0 36,13 15-1839,-13-13 1036,-1-1-1,1 0 1,0 0-1,0 0 1,0 0-1,1 0 1,-1-1 0,3 2 803,0-2-1659</inkml:trace>
  <inkml:trace contextRef="#ctx0" brushRef="#br0" timeOffset="4698.92">2118 148 4992,'4'3'1824,"1"-3"-1408,7 2-128,-3-2-128,3 0-160,4 0 0,1 0-288,-1-2-64,-2-1-320,1 0-32,0 1-768,-3-1-256,0-3 608,-3-1 320</inkml:trace>
  <inkml:trace contextRef="#ctx0" brushRef="#br0" timeOffset="5050.39">2330 0 3456,'2'4'333,"-1"0"-1,1 0 1,-1 0 0,1 1-1,-1-1 1,0 1-333,7 24 676,2-6-420,-1 1-1,-1 1 1,-1-1 0,-1 2-256,7 25-138,-12-47-508,0 0 0,0 1 0,-1-1-1,1 1 1,-1-1 0,0 2 646,0 0-1824</inkml:trace>
  <inkml:trace contextRef="#ctx0" brushRef="#br0" timeOffset="5382.46">2542 61 3456,'-2'0'234,"-1"1"-1,0-1 1,1 1-1,-1 0 1,1 0 0,0 0-1,-3 2-233,-1 0 98,-14 6 52,-29 14-114,45-21 15,1 1-1,-1-1 0,1 1 0,-1-1 0,1 1 0,0 0 1,0 0-1,0 1 0,0-1 0,-1 3-50,4-5 55,-1 0-1,1-1 1,0 1-1,-1 0 1,1 0 0,0 0-1,0 0 1,0 0-1,0 0 1,0 0 0,0 0-1,0 0 1,0 0-1,0 0 1,0 0 0,1 0-1,-1 0 1,0 0-1,1 0 1,-1 0-1,0 0 1,1 0 0,-1-1-1,1 1 1,0 0-1,-1 0 1,1 0 0,0-1-1,-1 1 1,1 0-1,0-1 1,0 1-1,-1-1 1,1 1 0,1 0-55,4 3 228,1 0 1,-1-1 0,1 0 0,4 1-229,-5-1 81,16 5-131,1-1 0,-1-2 0,1 0 0,1-1 50,-8-1-840,1-1-1837,-3-1-150</inkml:trace>
  <inkml:trace contextRef="#ctx0" brushRef="#br0" timeOffset="5899.82">2783 505 3328,'8'2'2416,"-8"-2"-2336,0 1 0,1-1 1,-1 0-1,1 0 0,-1 0 1,0 0-1,1 0 0,-1 0 1,1 0-1,-1 0 0,1 0 1,-1 0-1,1 0 0,-1 0 0,0 0 1,1 0-1,-1 0 0,1 0 1,-1 0-1,0-1 0,1 1 1,-1 0-1,1 0 0,-1-1 1,0 1-1,1 0 0,-1 0 1,0-1-1,1 1 0,-1 0 0,0-1 1,0 1-1,1 0 0,-1-1-80,10-9 642,-1-1 0,-1 0 0,0-1-1,0 0 1,-1 0 0,0 0 0,0-4-642,15-25 1651,-19 35-1260,8-13 446,-10 18-820,-1 0 0,1 0 1,-1 1-1,1-1 0,-1 0 0,1 1 0,-1-1 0,1 1 0,0-1 0,-1 0 0,1 1 1,0 0-1,0-1 0,-1 1 0,1-1 0,0 1 0,0 0 0,0-1-17,5 15-261,-1 7 190,0 0 0,-2 0-1,0 0 1,-1 0 0,-2 18 71,3 18-60,21 189-393,-20-224-507,-3-19 558,0 0 0,0 0 0,0 0 0,-1 0 1,1 0-1,-1 1 0,0-1 0,0 0 0,0 0 0,0 1 0,-1-1 0,1 0 0,-1 0 0,0 0 1,0 0-1,0 0 0,0 1 402,-5 5-2464</inkml:trace>
  <inkml:trace contextRef="#ctx0" brushRef="#br0" timeOffset="6249.92">2867 914 3456,'0'0'168,"0"0"1,0 0 0,0 0-1,0 0 1,0 0-1,0 0 1,0 0-1,0 0 1,0 0-1,0 0 1,0 0 0,1 0-1,-1 0 1,0 0-1,0 0 1,0 1-1,0-1 1,0 0-1,0 0 1,0 0 0,0 0-1,0 0 1,0 0-1,0 0 1,0 0-1,0 0 1,0 0-1,0 0 1,0 0 0,0 0-1,0 0 1,0 1-1,0-1 1,0 0-1,0 0 1,0 0-1,0 0 1,0 0 0,-1 0-1,1 0 1,0 0-1,0 0 1,0 0-1,0 0-168,14 2 2006,20-2-1236,-3 1-567,-9 0-217,0-1-1,9-2 15,-26 2-757,1-1-1,0 0 0,-1-1 1,1 1-1,-1-1 0,1 0 1,-1 0-1,0 0 0,0-1 1,0 0-1,2-2 758,5-5-3152</inkml:trace>
  <inkml:trace contextRef="#ctx0" brushRef="#br0" timeOffset="6599.66">3134 79 3968,'0'0'97,"0"0"1,0 0-1,0-1 1,0 1-1,0 0 1,0 0-1,0-1 1,0 1-1,0 0 1,0 0-1,0-1 1,0 1-1,0 0 1,0 0-1,0-1 1,0 1-1,0 0 1,0 0-1,0-1 1,0 1-1,0 0 0,1 0 1,-1-1-1,0 1 1,0 0-1,0 0 1,0 0-1,0-1 1,1 1-1,-1 0 1,0 0-1,0 0 1,1-1-1,-1 1 1,0 0-1,0 0 1,1 0-98,-1 0 96,0 1 1,1-1 0,-1 1 0,0-1-1,1 1 1,-1-1 0,0 1 0,0-1 0,1 1-1,-1 0 1,0-1 0,0 1 0,0-1-1,0 1 1,0-1 0,0 1 0,0 0-1,0-1 1,0 1-97,2 40 762,2 0-1,2 0 1,6 19-762,-1-3-34,22 94-94,-28-138-1037,-4-10-2326,2-8 1091</inkml:trace>
  <inkml:trace contextRef="#ctx0" brushRef="#br0" timeOffset="6950.82">3066 40 6144,'6'-3'433,"1"0"0,-1 1-1,0 0 1,1 0 0,0 1 0,-1-1 0,1 2 0,0-1 0,1 1-433,19-4 392,-6 1-183,75-11 45,-79 13-77,-1 0 1,1 1-1,-1 1 1,14 2-178,-29-2 62,1-1-1,-1 0 1,1 0-1,-1 1 1,1-1 0,-1 1-1,1-1 1,-1 1 0,1 0-1,-1-1 1,0 1 0,2 1-63,-3-1 28,0-1-1,1 1 1,-1-1-1,0 1 0,0 0 1,1-1-1,-1 1 0,0 0 1,0-1-1,0 1 1,0 0-1,0-1 0,0 1 1,0 0-1,0-1 0,0 1 1,0 0-1,-1-1 1,1 1-1,0 0 0,0-1 1,-1 1-1,1 0 0,0-1 1,-1 1-1,1-1 0,0 1 1,-1-1-1,1 1 1,-1 0-27,-7 9-43,0 0 1,0-1-1,-1 0 1,0 0 0,-1-1-1,0 0 1,-9 5 42,9-7-627,0 0 1,0 0-1,-1-1 1,0-1-1,-3 1 627,-32 5-3050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30.232"/>
    </inkml:context>
    <inkml:brush xml:id="br0">
      <inkml:brushProperty name="width" value="0.05" units="cm"/>
      <inkml:brushProperty name="height" value="0.05" units="cm"/>
    </inkml:brush>
  </inkml:definitions>
  <inkml:trace contextRef="#ctx0" brushRef="#br0">16 32 3968,'-16'3'2266,"16"-3"-1818,0 0 134,2 0-382,-1 1 0,0-1 0,1 0 0,-1 0 1,0 1-1,1-1 0,-1 1 0,0-1 0,0 1 0,1-1 0,-1 1 1,0 0-1,0 0 0,0-1 0,0 1-200,13 7 1344,-9-7-919,11 3-37,0-1 1,0-1 0,0-1 0,0 0-1,3 0-388,-4-3-277,-1 1 0,1-2 0,-1 0 0,6-2 277,-12 3-776,1-1-1,-1 0 1,0-1-1,0 0 1,0 0-1,0-1 0,5-4 777,3-7-2602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30.596"/>
    </inkml:context>
    <inkml:brush xml:id="br0">
      <inkml:brushProperty name="width" value="0.05" units="cm"/>
      <inkml:brushProperty name="height" value="0.05" units="cm"/>
    </inkml:brush>
  </inkml:definitions>
  <inkml:trace contextRef="#ctx0" brushRef="#br0">1 4 5504,'2'2'2112,"10"1"-1664,9 0 96,-9-1 0,3-2-768,3-2-320,5-1-1920,8-5-768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31.272"/>
    </inkml:context>
    <inkml:brush xml:id="br0">
      <inkml:brushProperty name="width" value="0.05" units="cm"/>
      <inkml:brushProperty name="height" value="0.05" units="cm"/>
    </inkml:brush>
  </inkml:definitions>
  <inkml:trace contextRef="#ctx0" brushRef="#br0">229 254 5120,'-6'-1'181,"1"0"0,0 1 1,0 0-1,-1 0 0,1 1 0,0 0 0,0 0 1,0 0-1,0 0 0,0 1 0,0-1 1,0 1-1,0 1 0,0-1 0,1 1 0,-1 0 1,1 0-1,0 0 0,-1 1-181,-8 7-46,0 1-1,1 1 1,1-1-1,0 2 0,-3 4 47,7-7 55,0 0-1,1 1 0,0-1 1,1 1-1,0 0 0,1 0 0,0 1 1,1-1-1,0 1 0,1 0 1,0 0-1,1 0 0,1 0 0,0 0 1,1 0-55,0-3 60,0 0 0,1 0 0,0 0 0,1 0 1,0 0-1,0 0 0,1-1 0,1 1 0,-1-1 0,1 0 0,1-1 1,0 1-1,0-1 0,1 0 0,0-1 0,0 1 0,0-2 1,1 1-1,2 0-60,7 5 139,2-1 0,-1-1 0,1-1 1,1-1-1,-1 0 0,2-2 0,-1 0 0,0-1 1,1-1-1,0-1 0,21 0-139,-20-2 257,0-1 0,0-2 0,-1 0 0,1-1 0,0-1-1,-1-1 1,0-1 0,0 0 0,0-2 0,-1-1 0,10-5-257,-23 10 58,0-1 0,0 1 0,0-1 0,-1-1 0,1 1 0,-1-1 0,0 0 0,-1 0 1,0-1-1,0 0 0,0 0 0,-1 0 0,0 0 0,0-1 0,-1 0 0,0 1 0,0-1 0,-1 0 0,0-1 0,0 1 0,-1 0 0,0 0 1,-1-1-1,0 1 0,0-1 0,0 1 0,-1-1-58,-1-6-87,-1 0 0,0 0 0,-1 0 0,-1 0 1,0 0-1,-1 1 0,-1 0 0,0 0 0,-1 0 0,0 1 1,-1 0-1,0 1 0,-1 0 0,-1 1 0,1 0 0,-2 0 0,0 1 1,0 1-1,-3-2 87,-5-2-223,0 1 0,-1 1 0,-1 0 0,0 2 0,0 0 0,-1 2 0,0 0 0,0 2 0,-1 0 0,1 2 1,-1 0-1,-5 2 223,19 1-355,-2-1-729,0 1 0,0 0-1,0 1 1,0 0 0,-6 2 1084,6 2-3013,10 1 1034</inkml:trace>
  <inkml:trace contextRef="#ctx0" brushRef="#br0" timeOffset="389.61">730 55 3968,'3'15'4913,"-4"26"-2382,1-22-2087,10 221-82,-10-216-317,1-13-518,-1 0-1,0 0 0,-2 9 474,0-14-1419,2-6 1356,0 0 0,0 0 1,0 0-1,0 0 1,0 0-1,0 0 1,0 0-1,0 0 1,-1 0-1,1 0 1,0 0-1,0 0 1,0 0-1,0 1 1,0-1-1,0 0 1,0 0-1,0 0 1,0 0-1,0 0 0,-1 0 1,1 0-1,0 0 1,0 0-1,0 0 1,0 0-1,0 0 1,0 0-1,0 0 1,0 0-1,-1 0 1,1 0-1,0 0 1,0 0-1,0-1 1,0 1-1,0 0 1,0 0-1,0 0 0,0 0 1,0 0-1,0 0 1,0 0-1,-1 0 1,1 0-1,0 0 1,0 0-1,0 0 1,0 0-1,0-1 1,0 1-1,0 0 1,0 0-1,0 0 1,0 0-1,0 0 1,0 0-1,0 0 1,0 0-1,0 0 0,0-1 1,0 1-1,0 0 1,0 0-1,0 0 1,0 0 62,-3-11-3088</inkml:trace>
  <inkml:trace contextRef="#ctx0" brushRef="#br0" timeOffset="738.78">619 69 6144,'0'-1'109,"0"0"0,0 0-1,0 1 1,0-1 0,1 0 0,-1 1 0,0-1 0,0 0 0,0 1 0,0-1 0,1 0-1,-1 1 1,0-1 0,1 0 0,-1 1 0,1-1 0,-1 1 0,0-1 0,1 1 0,-1-1-1,1 1 1,-1-1 0,1 1 0,0-1 0,-1 1 0,1 0 0,-1-1 0,1 1 0,0 0-1,-1-1 1,1 1-109,27-14-257,-23 11 568,8-3-102,1 1 1,-1 0-1,1 1 0,0 0 1,1 1-1,-1 0 1,13 1-210,-21 1 28,0 1 0,0 0 0,0 0 0,-1 0 0,1 1 0,0 0 0,0 0 0,0 1 0,-1-1 0,1 1 0,-1 1 0,1-1 0,-1 1 0,0 0 0,0 0 0,0 0 0,-1 1 1,1-1-1,-1 1 0,4 4-28,-6-6 32,-1 0 1,1 0-1,-1 0 1,0 0 0,1 1-1,-1-1 1,0 0-1,0 1 1,-1-1 0,1 1-1,0-1 1,-1 1-1,0-1 1,1 1-1,-1 1-32,0-2 25,-1 0-1,1 0 0,0 0 0,-1 0 0,0 0 0,1 0 0,-1-1 0,0 1 0,0 0 0,0 0 0,0-1 1,0 1-1,0 0 0,0-1 0,-1 1 0,1-1 0,-1 0 0,1 1 0,-1-1 0,0 0-24,-6 5 23,-1-1 0,1 0-1,-1-1 1,0 0 0,-1-1 0,1 1-1,-7 0-22,-2 0-1642,0-1 0,-4 0 1642,-5 0-2949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34.835"/>
    </inkml:context>
    <inkml:brush xml:id="br0">
      <inkml:brushProperty name="width" value="0.05" units="cm"/>
      <inkml:brushProperty name="height" value="0.05" units="cm"/>
    </inkml:brush>
  </inkml:definitions>
  <inkml:trace contextRef="#ctx0" brushRef="#br0">179 360 4224,'-1'-1'222,"1"0"1,0 0-1,-1 0 1,1 0-1,-1 0 1,1 0-1,-1 1 1,0-1-1,1 0 1,-1 0-1,0 0 1,0 0-1,1 1 1,-1-1-1,0 0 1,0 1-1,0-1 1,0 1-1,0-1 1,0 1-1,0 0 1,0-1-1,-1 1-222,0 0 92,0 0 0,1 0 0,-1 0 0,0 0-1,0 0 1,1 1 0,-1-1 0,0 1 0,0-1-1,1 1 1,-1 0 0,1-1 0,-2 2-92,-5 3-94,1 0-1,0 1 1,0-1 0,0 1 0,-3 5 94,0 0 37,1 0 0,0 1 0,1 0 0,0 1 0,1 0 0,1 0 0,0 0 0,0 1 0,1-1 0,1 2 1,0 1-38,2-6 79,0 0 1,1 0-1,0 0 1,0 1-1,1-1 1,1 0-1,0 1 1,0-1-1,1 0 1,0 0-1,1 0 1,0 0-1,0-1 1,1 1-1,1-1 1,0 2-80,4 2 96,0 0-1,0-1 1,1 0 0,1-1 0,-1 0 0,2-1 0,0 0 0,0 0 0,1-2 0,0 1-1,0-2 1,1 0 0,0 0 0,0-1 0,3 0-96,7 1 157,0-1 0,0 0 1,0-2-1,0-1 0,1-1 0,-1-1 0,1-1 1,-1-1-1,6-2-157,-19 2 191,0-1 0,0 0 0,-1-1 0,1 0 0,-1-1 0,0 0 0,0 0 0,0-1 1,0-1-1,-1 1 0,3-4-191,-8 6 40,1-1 1,-1 0-1,0 0 1,0 0-1,0 0 0,-1-1 1,1 0-1,-1 0 1,0 0-1,0 0 1,-1 0-1,0 0 1,0-1-1,0 1 1,0-1-1,-1 0 0,0 1 1,0-1-1,-1 0 1,1 0-1,-1 0 1,-1 0-41,0-7-46,-1-1 1,-1 1-1,0 0 0,-1 0 1,0 0-1,-1 0 1,-1 1-1,0 0 1,0 0-1,-1 0 0,-1 1 1,0 0-1,0 0 1,-1 1-1,-1 0 1,-7-6 45,0 1-341,-1 1 1,-1 1 0,1 0-1,-2 2 1,0 0 0,0 1 0,-1 1-1,0 1 1,-16-3 340,3 2-3113,-10 0 3113,-8 2-6417,36 7 3878</inkml:trace>
  <inkml:trace contextRef="#ctx0" brushRef="#br0" timeOffset="578.91">587 191 3584,'1'0'379,"0"1"0,0 0 0,0-1-1,0 1 1,0 0 0,-1 0 0,1 0 0,0-1 0,0 1 0,-1 0 0,1 0 0,0 0-379,-1 1 177,0-1 1,0 0 0,0 0 0,0 0 0,0 0 0,0 0 0,0 0 0,0 1-1,0-1 1,0 0 0,-1 0 0,1 0 0,0 0 0,-1 0 0,0 1-178,-1 6 395,0-2-226,0 0-1,1 1 0,0-1 0,0 1 0,1 0 1,-1-1-1,1 1 0,1 0 0,0-1 0,0 2-168,-1-5-1,1 0 0,0 1-1,0-1 1,1 0 0,-1 0-1,1 0 1,-1 0-1,1 0 1,0-1 0,0 1-1,0 0 1,0-1 0,1 1-1,-1-1 1,1 0-1,-1 0 1,1 0 0,0 0-1,0 0 1,0-1 0,0 1 1,-2-2-124,0 1 1,0-1-1,0 0 1,0 1 0,0-1-1,0 0 1,1 0-1,-1 0 1,0 0-1,0 0 1,0 0 0,0 0-1,0 0 1,0 0-1,0 0 1,0-1 0,1 1-1,-1 0 1,0-1-1,0 1 1,0-1-1,0 1 1,0-1 0,-1 1-1,1-1 1,0 0-1,0 0 1,0 0 123,1-1-584,0 0 1,0-1 0,0 1-1,-1-1 1,1 1-1,-1-1 1,1 0-1,-1 0 1,0 1-1,0-3 584,5-17-2149</inkml:trace>
  <inkml:trace contextRef="#ctx0" brushRef="#br0" timeOffset="943.16">593 87 4608,'0'0'1760,"3"0"-1376,-3 3-544,0-3-256,0 0-1312,7 0-576,-2 0 1120,4-3 544</inkml:trace>
  <inkml:trace contextRef="#ctx0" brushRef="#br0" timeOffset="1292.7">807 244 4864,'1'1'160,"1"0"1,-1 0-1,0 0 0,1-1 1,-1 1-1,0 0 1,1 0-1,-1-1 0,1 1 1,-1-1-1,1 1 1,-1-1-1,1 0 0,0 0 1,-1 1-1,1-1 1,-1 0-1,1 0 0,0-1 1,1 1-161,35-3 2296,-29 1-3528,-1 0 0,-1 0 0,1 0 0,0-1 0,0 0 1232,4-3-2384</inkml:trace>
  <inkml:trace contextRef="#ctx0" brushRef="#br0" timeOffset="1293.7">1010 135 6016,'-6'13'2272,"10"-8"-1760,-4 3-160,2-2-160,1 1-192,0 4 0,0 0 0,0-1 0,0 3 0,-1 1-704,5-1-256,-4 0-1440</inkml:trace>
  <inkml:trace contextRef="#ctx0" brushRef="#br0" timeOffset="2954.41">367 87 2304,'-2'1'210,"0"0"0,1 0 0,-1 1-1,0-1 1,1 0 0,-1 1 0,1-1 0,-1 1 0,1-1 0,-1 1-1,1 0 1,0-1 0,0 1 0,0 0 0,0 0 0,0 0 0,1 0-1,-1 0 1,1 0 0,-1 0-210,-2 7 71,1 0-1,0 0 1,0 0 0,1 1-71,1 3 102,-1-1-1,2 1 1,0 0 0,1-1 0,0 1 0,0-1-1,1 0 1,1 0 0,0 0 0,1 0 0,5 8-102,-5-11-56,1 1-1,0-1 1,0 0 0,1 0 0,0-1 0,0 0 0,9 6 56,-10-9-506,0 0 1,0 0 0,1-1 0,0 0 0,0-1 0,7 3 505,12 3-2464</inkml:trace>
  <inkml:trace contextRef="#ctx0" brushRef="#br0" timeOffset="3376.96">1135 8 3456,'-2'-1'373,"1"1"-295,1 0 1,-1 0-1,1 0 1,-1 0-1,1-1 0,-1 1 1,1 0-1,-1 0 1,1-1-1,-1 1 0,1 0 1,-1-1-1,1 1 1,-1 0-1,1-1 1,0 1-1,-1-1 0,1 1 1,0-1-1,-1 1-78,1-1 331,0 1 127,13 11 865,0 3-1214,-1 1-1,0 0 1,-1 1-1,0 0 1,-1 0-1,2 9-108,-7-15 24,-1 0 1,0 1-1,-1 0 0,-1 0 0,1 0 0,-2 0 1,0 0-1,0 1 0,-1-1 0,0 0 0,-1 8-24,-13 61-382,7-47-5177,7-30 4002</inkml:trace>
  <inkml:trace contextRef="#ctx0" brushRef="#br0" timeOffset="3958.39">1376 251 3072,'0'3'181,"1"0"0,-1 0 0,1-1 0,-1 1 1,1 0-1,0 0 0,0-1 0,0 1 0,1 0-181,-1 2 29,9 26 483,-2 0-1,4 28-511,-12-63 312,0 0 0,0 1 0,1-1 0,0 0 0,0 1 0,0-1-1,0 1 1,1-1 0,-1 1 0,1 0 0,0 0 0,1-2-312,0-1-46,0 1 0,1 0 0,0-1 0,1 1 1,-1 1-1,1-1 0,0 1 0,1-2 46,-6 6-18,1 0 0,0-1 0,-1 1-1,1 0 1,0-1 0,-1 1-1,1 0 1,0 0 0,0-1 0,-1 1-1,1 0 1,0 0 0,0 0-1,-1 0 1,1 0 0,0 0 0,0 0-1,-1 0 1,1 0 0,0 1-1,0-1 1,-1 0 0,1 1 18,1 0-43,0 0 0,0 0 0,-1 0 0,1 0 0,-1 0 0,1 1 0,-1-1 0,0 0 0,2 2 43,0 2-36,0-1 0,0 1 0,0 0 0,-1 0 0,1 0-1,0 2 37,3 5 320,-5-11-272,-1-1 1,0 0-1,0 0 0,1 0 1,-1 0-1,0 1 1,1-1-1,-1 0 1,0 0-1,1 0 1,-1 0-1,0 0 1,1 0-1,-1 0 0,0 0 1,1 0-1,-1 0 1,0 0-1,1 0 1,-1 0-1,0 0 1,1 0-1,-1 0 1,0 0-49,2-1 222,0-1 0,1 1 1,-2-1-1,1 1 1,0-1-1,0 0 1,0 1-1,0-3-222,2 1-94,-3 1 76,1 0-1,0 0 1,0 0 0,0 0-1,0 0 1,0 1-1,0-1 1,0 1 0,1-1-1,-1 1 1,1 0-1,-1 0 1,1 0 0,-1 0-1,1 1 1,-1-1-1,1 1 1,0-1-1,0 1 1,-1 0 0,1 0-1,0 0 1,-1 1-1,1-1 1,0 0 0,-1 1-1,1 0 1,-1 0-1,1 0 1,-1 0 0,1 0-1,-1 0 1,0 0-1,1 1 1,-1-1-1,0 1 1,0 0 0,0 0-1,0 0 1,0 0-1,-1 0 1,2 2 18,39 51-5530,-26-34 2671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40.128"/>
    </inkml:context>
    <inkml:brush xml:id="br0">
      <inkml:brushProperty name="width" value="0.05" units="cm"/>
      <inkml:brushProperty name="height" value="0.05" units="cm"/>
    </inkml:brush>
  </inkml:definitions>
  <inkml:trace contextRef="#ctx0" brushRef="#br0">0 358 1920,'1'0'223,"1"0"1,-1 1-1,0-1 0,0 0 0,1 1 1,-1-1-1,0 1 0,0-1 1,0 1-1,1 0 0,-1-1 1,1 2-224,-2-1 168,1-1 0,0 1 0,-1-1 0,1 1 0,0-1 0,0 1 0,-1-1 0,1 1 0,0-1 0,0 0 1,0 1-1,0-1 0,-1 0 0,1 0 0,0 0 0,0 1 0,0-1 0,0 0 0,0 0 0,0-1 0,0 1 0,-1 0 1,1 0-1,0 0 0,0 0 0,0-1 0,0 1 0,0 0 0,-1-1 0,1 1 0,0-1 0,0 0-168,2-1 212,0 0-1,0-1 0,-1 0 0,0 0 0,1 0 0,-1 0 0,0 0 1,0 0-1,0 0 0,-1-1 0,2-3-211,2-7 852,-1 0-1,1-7-851,1-6 902,-4 18-664,-2 8-254,0 0-1,0 0 1,0 1-1,0-1 0,0 0 1,1 0-1,-1 0 0,0 0 1,1 0-1,-1 0 0,0 1 1,1-1-1,-1 0 1,1 0 16,5 21-368,-2 3 300,-1 0 0,-1 12 68,1 18-67,10 39-53,7 13 120,0-22-3283,-19-79 2586,0-1 0,0 0 0,-1 0 0,1 0-1,-1 1 1,0-1 0,0 0 0,0 0 0,0 1-1,-1-1 1,1 1 697,-6 4-2053</inkml:trace>
  <inkml:trace contextRef="#ctx0" brushRef="#br0" timeOffset="332.77">35 786 3328,'-7'3'-213,"0"2"4584,7-5-4216,1 1 0,-1-1 1,0 0-1,1 1 0,-1-1 1,0 0-1,1 1 0,-1-1 0,1 0 1,-1 1-1,0-1 0,1 0 1,-1 0-1,1 1 0,-1-1 0,1 0 1,-1 0-1,1 0 0,-1 0 1,1 0-156,15 5 469,0-1 0,0-1 0,1-1 1,-1 0-1,12-1-469,0 1 166,-2 0-214,0 1-298,0-2 0,15-1 346,-32-1-756,-1 1 0,1-2-1,-1 1 1,0-1 0,1-1-1,-1 1 1,0-2 0,-1 1-1,8-5 757,12-9-3189</inkml:trace>
  <inkml:trace contextRef="#ctx0" brushRef="#br0" timeOffset="683.8">318 53 4224,'0'0'38,"0"0"-1,0 0 1,0 0 0,0 0-1,0-1 1,0 1-1,0 0 1,0 0 0,0 0-1,0 0 1,0 0 0,0 0-1,0 0 1,0-1 0,0 1-1,0 0 1,0 0 0,0 0-1,0 0 1,0 0 0,0 0-1,0 0 1,0 0 0,0 0-1,0-1 1,0 1 0,0 0-1,0 0 1,0 0 0,0 0-1,0 0 1,1 0 0,-1 0-1,0 0 1,0 0 0,0 0-1,0 0 1,0 0 0,0-1-1,0 1 1,0 0 0,0 0-1,1 0 1,-1 0 0,0 0-1,0 0 1,0 0-1,0 0 1,0 0 0,0 0-1,0 0 1,0 0-38,10 2 1527,-9-1-1266,1-1 1,-1 1-1,1 0 1,-1-1 0,1 1-1,-1 0 1,0 0-1,1 0 1,-1 0-1,0 0 1,0 1 0,1 0-262,1 5 275,0 1-1,0 0 1,-1 0 0,0 0 0,0 0 0,-1 0 0,0 0-275,6 30 86,7 20-618,-2 12 532,-5-32-3121,-7-33 1603,0-3-1767,0-2 2472,0-4-1400</inkml:trace>
  <inkml:trace contextRef="#ctx0" brushRef="#br0" timeOffset="1051.54">274 79 6144,'0'-1'189,"1"0"0,-1 0 0,0 0 0,1 0 0,-1 0 0,0 0 0,1 0 0,-1 0 0,1 0 0,0 0 0,-1 0 0,1 0 0,0 0 0,0 0 0,0 0 0,-1 0 0,1 1 0,0-1 0,0 0 0,0 1 0,1-1-189,27-13 456,-16 8-257,3-1-218,0 0 0,1 2 0,0 0 0,0 0 0,15-1 19,-21 5-4,0-1-1,1 2 1,-1-1 0,1 2-1,-1-1 1,1 2 0,-1 0 0,1 0-1,3 2 5,-12-4 18,-1 1 1,0 0-1,0 0 0,0 0 0,0 0 0,0 1 0,-1-1 0,1 0 0,0 1 0,0-1 0,-1 1 0,2 1-18,-3-2 17,1-1 0,-1 1-1,1 0 1,-1 0-1,0 0 1,1-1-1,-1 1 1,0 0 0,1 0-1,-1 0 1,0 0-1,0 0 1,0 0-1,0 0 1,0 0-1,0 0 1,0-1 0,0 1-1,0 0 1,-1 0-1,1 0 1,0 0-1,0 0 1,-1 0 0,1-1-1,-1 1 1,1 0-1,-1 0 1,1-1-1,-1 1 1,0 0-17,-3 4-85,-1 0-1,0-1 1,0 1 0,-1-1-1,1 0 1,-1-1 0,0 1-1,0-1 1,0 0 0,-1 0 85,-22 7-2576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2.908"/>
    </inkml:context>
    <inkml:brush xml:id="br0">
      <inkml:brushProperty name="width" value="0.05" units="cm"/>
      <inkml:brushProperty name="height" value="0.05" units="cm"/>
      <inkml:brushProperty name="color" value="#933DC1"/>
    </inkml:brush>
  </inkml:definitions>
  <inkml:trace contextRef="#ctx0" brushRef="#br0">0 108,'0'-2,"0"0,0 6,0 3,0 6,5 76,-2-47,-3-45,0 21,-1-24,0 12,6-26,10-21,3-1,-13 32,26-32,-17 23,52 11,-37 37,-15-16,-17-7,8 2,2 30,-1-16,-9 1,3-16,2 20,-1-11,-4-8,3 2,3-10,-3 2,0-2</inkml:trace>
  <inkml:trace contextRef="#ctx0" brushRef="#br0" timeOffset="1">524 11,'-4'-2,"-7"-2,-4 1,9 1,-4 4,2-2,-47 11,25-6,-44 71,105-51,15-8,-33-13,14 6,9-6,-6 2,-15 0,6 0,-21-1,9 0,-30 13,-12 0,26-13,-23 16,13-9,-2 3,14-12,-15 13,9-7,11-9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51.205"/>
    </inkml:context>
    <inkml:brush xml:id="br0">
      <inkml:brushProperty name="width" value="0.05" units="cm"/>
      <inkml:brushProperty name="height" value="0.05" units="cm"/>
    </inkml:brush>
  </inkml:definitions>
  <inkml:trace contextRef="#ctx0" brushRef="#br0">0 3 7296,'13'0'2918,"-1"0"-1739,1 0-1,-1 1 0,10 2-1178,11 2 687,-22-4-540,1 1-1,0 0 0,-1 1 1,0 0-1,0 1 0,0 0 1,10 6-147,-19-9 10,-1 0-1,1 0 1,-1 0 0,0 1-1,0-1 1,1 0 0,-1 1-1,0-1 1,0 1-1,-1-1 1,1 1 0,0-1-1,0 1 1,-1 0 0,1-1-1,-1 1 1,1 0 0,-1-1-1,0 1 1,0 0 0,0 1-10,0 6 24,0-1 0,-1 1 0,0-1 0,-1 3-24,-2 21-80,4-25 75,0 0 0,1 1 0,0-1 0,0 0 0,1 1 0,-1-1 0,4 6 5,-4-11-5,-1 0 0,1 0 1,0 0-1,0 0 0,1 0 1,-1 0-1,0 0 1,1-1-1,-1 1 0,1 0 1,-1-1-1,1 1 0,0-1 1,0 0-1,0 0 0,0 1 1,0-1-1,0 0 1,0-1-1,0 1 0,0 0 1,0 0-1,0-1 0,1 0 1,-1 1-1,0-1 1,2 0 4,2 0-341,0-1 1,0 0 0,0-1 0,0 1 0,0-1 0,-1 0 0,1-1 0,0 1 0,-1-1 0,0 0 0,0-1 0,0 1 0,0-1 0,0 0 0,-1 0 0,1 0 0,0-2 340,8-9-1426,-1 0 1,0 0 0,-1-1-1,7-15 1426,-16 27 644,0-1 0,1 1 0,-1 0 0,1 1 0,0-1-1,0 0 1,1 0-644,-2 3 186,-1 0 0,0 1-1,1-1 1,-1 0-1,1 0 1,-1 1 0,1-1-1,-1 1 1,1-1-1,-1 1 1,1 0 0,-1 0-1,1-1 1,0 1 0,-1 0-1,1 0 1,-1 1-1,1-1 1,-1 0 0,1 0-1,1 1-185,8 2 408,0-1-1,0 0 1,1-1 0,7 0-408,-16-1 36,-1 0 0,1 0 1,0 0-1,0-1 0,-1 1 1,1-1-1,0 1 1,-1-1-1,1 0 0,0 0 1,-1 0-1,1-1 1,-1 1-1,1 0 0,-1-1 1,0 0-1,0 1 1,0-1-1,0 0 0,0 0 1,1-1-37,-3 2-6,0 1 1,1 0-1,-1-1 1,0 1-1,0-1 1,1 1-1,-1 0 1,0-1-1,0 1 1,0-1-1,0 1 1,0 0-1,1-1 1,-1 1-1,0-1 1,0 1-1,0-1 1,0 1-1,0-1 1,0 1-1,0-1 1,0 1-1,-1 0 1,1-1-1,0 1 1,0-1-1,0 1 1,0-1-1,-1 1 1,1 0 5,-1-1-3,1 0 0,-1 1 1,0-1-1,0 1 1,1-1-1,-1 1 0,0 0 1,0-1-1,0 1 0,0 0 1,0-1-1,1 1 0,-1 0 1,-1 0 2,-2-1-13,1 1 1,-1 0-1,0 0 1,0 0-1,0 0 1,-3 1 12,4 0-58,0 0 0,0 0 1,0 0-1,0 1 1,0-1-1,0 0 1,0 1-1,0 0 0,0 0 1,1 0-1,-1 0 1,1 0-1,-1 1 1,1-1-1,-1 2 58,2-3 13,0 1 0,0 0-1,0 0 1,1 0 0,-1 0 0,1 0 0,-1 0-1,1 0 1,-1 0 0,1 0 0,0 0-1,0 0 1,0 0 0,0 0 0,1 0 0,-1 0-1,0 0 1,1 0 0,-1 0 0,1 0-1,0 0 1,0 0 0,0-1 0,0 1 0,0 1-13,2 1 66,-1-1 0,1 1 0,0 0 1,0-1-1,1 1 0,-1-1 1,1 0-1,0 0 0,-1 0 1,1-1-1,1 1 0,-1-1 1,0 0-1,0 0 0,1 0 0,-1-1 1,2 1-67,7 1 294,0-1 0,1 0 0,-1 0 0,0-1 0,8-1-294,-17 0 75,1 1 0,0 0 0,-1 0 0,1 0 0,-1 0 1,1 1-1,-1 0 0,1 0 0,-1 0 0,1 1-75,42 28-44,-35-22 126,12 12 307,-23-21-223,-8-19 1095,2 6-981,3 4-601,0 1-1,1-1 1,0 0 0,0 1 0,1-1-1,0 0 1,1 1 0,0-1-1,0 0 1,1 1 0,2-9 321,0 7-2229,0-1 1,0 1-1,1-1 1,1 2-1,4-8 2229,-1 3-2837</inkml:trace>
  <inkml:trace contextRef="#ctx0" brushRef="#br0" timeOffset="337.69">986 1 5376,'3'2'532,"-1"0"0,0 1 0,0-1 0,0 0 0,0 1 0,0 0 0,0-1 0,-1 1 1,0 0-1,1 0 0,-1 0 0,0 0 0,0 0 0,-1 0 0,1 0 0,-1 1-532,2 20 953,-2-17-932,1 0-1,0-1 1,1 1-1,-1-1 1,1 1-1,0-1 1,1 1-1,-1-1 1,2 0-1,-1 0 1,0-1-1,1 1 1,1 1-21,-2-3 132,-1-1 0,1 0 0,0 0 0,0 0 0,0 0 0,0 0 0,0-1 0,1 1 0,-1-1 0,1 0 1,0 0-1,-1 0 0,1-1 0,0 1 0,0-1 0,0 0 0,0 0 0,0 0 0,0 0 0,1-1 0,0 0-132,-2 0 105,-1 0 0,0-1 0,0 1 0,0-1 0,0 0 0,0 1 1,0-1-1,0 0 0,0 0 0,0 0 0,0 0 0,-1-1 0,1 1 0,0 0 0,-1-1 0,1 1 0,-1-1 0,0 0 0,1 1 0,-1-1 0,0 0 1,0 0-1,0 0 0,0 0 0,0 0 0,0 0 0,-1 0 0,1 0 0,-1 0 0,0 0 0,1-1-105,-1-2-249,1 1-1,-1 0 1,0 0-1,0-1 1,0 1-1,-1 0 1,1 0-1,-1-1 1,0 1-1,-1 0 1,1 0-1,-1 0 1,1 0-1,-1 0 1,-2-2 249,-20-23-3536,-9-3-1013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3:45.528"/>
    </inkml:context>
    <inkml:brush xml:id="br0">
      <inkml:brushProperty name="width" value="0.05" units="cm"/>
      <inkml:brushProperty name="height" value="0.05" units="cm"/>
    </inkml:brush>
  </inkml:definitions>
  <inkml:trace contextRef="#ctx0" brushRef="#br0">342 129 6528,'1'0'3145,"7"3"-2024,22 52 2438,8 23-3559,4 9 260,93 208 216,-113-243-397,116 298 338,-68-165-194,-60-158-180,10 23-886,-19-49 725,3 6-1037,-4-16-1220,-4-19-1049</inkml:trace>
  <inkml:trace contextRef="#ctx0" brushRef="#br0" timeOffset="709.93">630 35 4480,'0'0'252,"1"1"0,-1-1 0,1 0 0,-1 1 0,1-1 0,-1 1 0,0-1 0,1 1 0,-1-1 0,0 1 0,0-1 0,1 1 0,-1-1 0,0 1 0,0-1 0,0 1 0,1-1 0,-1 1 0,0-1 0,0 1 0,0-1 0,0 1 0,0-1 0,0 1-252,-1 0 118,1-1 1,0 1-1,-1-1 1,1 0-1,0 1 1,-1-1-1,1 0 1,-1 1-1,1-1 1,0 0-1,-1 1 1,1-1-1,-1 0 1,1 0-1,-1 0 1,1 1-1,-1-1 1,1 0-1,-1 0 1,0 0-119,-33 1 251,27-1 189,-53-1-120,0-3 0,0-2 0,-18-6-320,30-2 33,38 10-91,0 1-1,0 1 0,-1-1 0,1 1 0,-1 1 0,-1 0 59,10 1-7,0 0 1,0 0-1,0 0 0,0 1 0,0-1 1,0 1-1,0-1 0,0 1 1,0 0-1,0 0 0,1 0 1,-1 0-1,0 0 0,1 0 1,-1 0-1,0 0 0,0 2 7,0-1-23,-1 1-1,1 0 0,0 0 0,0 0 1,1 0-1,-1 0 0,1 0 0,0 1 1,-1 2 23,-2 7-83,2 1 0,0-1 0,0 1 1,1 10 82,1-19-3,-2 26 38,2 0 0,2 0 0,0 0 0,2 0 1,5 14-36,-8-38 157,1-1 1,0 0 0,0 0 0,1 0 0,-1 0 0,4 4-158,-5-9 61,0 0-1,0 0 1,-1 1 0,1-1 0,0 0 0,1 0-1,-1 0 1,0 0 0,0 0 0,0-1 0,1 1-1,-1 0 1,0 0 0,1-1 0,-1 1 0,0-1-1,1 1 1,-1-1 0,1 0 0,-1 0 0,1 1-1,-1-1 1,1 0 0,-1 0 0,1 0-1,-1-1 1,1 1 0,-1 0 0,1 0 0,-1-1-1,1 1-60,7-4 102,1 0 0,-1-1 0,1 1 1,-1-2-1,-1 1 0,1-1 0,0-1-102,18-16 74,10-12-74,10-9 38,-16 18-157,8-8-1115,1 2 1,16-7 1233,-41 31-2475,-2 7-1290</inkml:trace>
  <inkml:trace contextRef="#ctx0" brushRef="#br0" timeOffset="1643.13">47 1789 4992,'11'2'3189,"-9"-1"-2920,-1-1 0,1 1 1,-1-1-1,1 1 0,-1-1 0,1 0 0,-1 1 0,1-1 0,0 0 0,-1 0 1,1 0-1,-1 0 0,1 0 0,-1-1 0,1 1 0,-1 0 0,1-1 1,1 0-270,-1 0 142,0 0 0,0-1 0,0 1 0,0 0 1,0-1-1,0 0 0,0 1 0,-1-1 0,1 0 1,-1 0-1,2-1-142,0-2 4,-1 0 1,1 0-1,-1 0 1,0 0-1,0-1 0,0 1 1,-1 0-1,0-1 1,0 1-1,0-3-4,-1 3-70,0 0-1,0 1 0,0-1 0,-1 0 1,1 0-1,-1 1 0,-1-1 1,1 0-1,-1-1 71,1 4-30,1 1 0,-1 0 0,0 0 0,1-1 0,-1 1 0,0 0 0,0 0 1,0 0-1,0 0 0,0 0 0,0 0 0,0 0 0,0 1 0,0-1 0,0 0 0,0 1 0,-1-1 0,1 0 1,0 1-1,0-1 0,-1 1 0,1 0 0,0 0 0,-1-1 0,1 1 0,0 0 0,-1 0 0,1 0 0,-1 0 1,1 0-1,0 1 0,-1-1 0,1 0 0,-1 1 30,-1 0-56,-1 0 0,1 1 1,0-1-1,-1 1 0,1 0 0,0 0 0,0 0 1,0 1-1,0-1 0,1 1 0,-1-1 1,1 1-1,0 0 0,-1 0 0,1 0 0,0 2 56,-3 3-110,0 1-1,1 1 1,0-1-1,0 1 1,0 4 110,1-2-29,0 0 0,1 0 0,1 0 1,0 0-1,1 2 29,-1-9 2,1 0 0,1 0 1,-1 0-1,1 0 0,0-1 0,0 1 1,0 0-1,1-1 0,-1 1 1,1 0-1,0-1 0,1 0 0,-1 0 1,1 1-3,-2-5 9,-1 1 0,1 0 0,0 0 0,-1-1 1,1 1-1,0 0 0,0-1 0,0 1 0,0 0 0,-1-1 1,1 0-1,0 1 0,0-1 0,0 1 0,0-1 1,0 0-1,0 0 0,0 0 0,0 1 0,0-1 0,0 0 1,0 0-1,1 0-9,0-1 67,0 1 0,0-1-1,0 0 1,0 0 0,0 1 0,0-1 0,0 0 0,0-1 0,-1 1 0,1 0 0,1-1-67,2-3 357,0-1-1,0 1 1,0-1 0,0 0 0,-1 0 0,1-2-357,8-20 1792,1-2 853,-14 29-2643,1 1 1,-1-1 0,0 1-1,1-1 1,-1 1-1,1 0 1,-1-1-1,1 1 1,-1 0 0,1-1-1,-1 1 1,1 0-1,-1 0 1,1 0 0,-1-1-1,1 1 1,0 0-1,-1 0 1,1 0 0,-1 0-1,1 0 1,-1 0-1,1 0 1,0 0-1,-1 0 1,1 0 0,-1 1-1,1-1 1,-1 0-1,1 0 1,-1 0 0,1 1-1,-1-1 1,1 0-1,-1 1 1,1-1 0,-1 0-4,20 16-370,-17-13 423,26 26-457,-18-18-1116,0 0-1,1 0 1,0-2-1,5 4 1522,-2-6-2789,0-8-416</inkml:trace>
  <inkml:trace contextRef="#ctx0" brushRef="#br0" timeOffset="2000.75">344 1423 8320,'-2'7'4561,"1"11"-4481,2-13 329,0 54-101,4 1 0,2-1 0,2-1 0,10 30-308,-11-59-504,-4-17-940,-1 1 1,0-1 0,-1 1 0,1 11 1443,-3-23-222,0-1 0,0 1 0,0 0 0,0-1 0,0 1 0,0-1 0,0 1 0,-1 0 0,1-1 0,0 1 0,0-1 0,0 1 0,-1-1 0,1 1 0,0-1 0,-1 1 222,-8 1-2853</inkml:trace>
  <inkml:trace contextRef="#ctx0" brushRef="#br0" timeOffset="2349.17">213 1736 7680,'0'-11'2880,"3"11"-2240,4-2 256,-5 2 0,5 0-256,4 0 0,7 0-416,3 0-160,6-4-32,6 4-128,5-2 0,7-1-1152,6-2-448,2-3-1312,1-6-1152,0-4 1632</inkml:trace>
  <inkml:trace contextRef="#ctx0" brushRef="#br0" timeOffset="2350.17">972 1386 7552,'0'0'2880,"0"0"-2240,0 5-224,0 1-320,4 2 352,-1 7 256,-3 9-224,0 8-32,3 5-256,-3 0-128,0 2 32,2 1-128,2-5 0,-1-1-1184,-1-7-512,2-6-1184,1-5-1056,7-8 1536</inkml:trace>
  <inkml:trace contextRef="#ctx0" brushRef="#br0" timeOffset="2899.75">1157 1580 6656,'13'12'3528,"2"2"-3035,-7-9-327,1 0 0,0-1 0,0 0 0,0 0 0,0-1 0,1 0-1,-1-1 1,1 0 0,8 0-166,-14-2 20,0 1-1,0-1 1,0 0 0,1 0-1,-1-1 1,0 1-1,0-1 1,0 0-1,0 0 1,0-1-1,0 1 1,0-1 0,0 0-1,0 0 1,-1 0-1,1 0 1,-1 0-1,0-1 1,1 0-1,-1 0 1,0 0 0,-1 0-1,1 0 1,0-1-20,-2 3 4,0-1 1,0 1 0,-1-1 0,1 0 0,0 1 0,-1-1 0,1 0-1,-1 0 1,1 1 0,-1-1 0,0 0 0,0 0 0,0 0-1,0 0 1,0 0 0,0 1 0,0-1 0,-1 0 0,1 0-1,-1 0 1,1 1 0,-1-1 0,0 0 0,0 0-5,1 1-8,-1 0 0,0 0 0,0-1 1,0 1-1,0 0 0,0 0 0,0 1 0,0-1 1,0 0-1,0 0 0,0 0 0,-1 1 0,1-1 1,0 1-1,-1-1 0,1 1 0,0-1 0,-1 1 1,1 0-1,0 0 0,-1-1 0,1 1 0,-1 0 1,1 0-1,0 1 0,-1-1 0,1 0 0,0 0 1,-1 1-1,1-1 0,0 0 0,-1 1 8,-1 0-14,0 1 0,0 0 0,0 0 0,0 0 0,0 0 0,0 0 0,1 0 0,-1 1 0,1-1 0,-1 1 0,1 0-1,0 0 1,0 0 0,0 0 0,1 0 0,-1 0 0,1 0 0,0 1 0,-1-1 14,-1 5 63,1 1-1,0 0 1,0-1-1,1 1 1,-1 0-1,2 0 1,0 0-63,0-2 21,0 0 1,1 0-1,-1 0 1,2-1-1,-1 1 0,1 0 1,0-1-1,1 1 1,-1-1-1,1 1 0,0-1 1,4 4-22,-5-7-8,0 0-1,0-1 1,1 1 0,-1 0 0,1-1-1,-1 0 1,1 1 0,0-1-1,0 0 1,0 0 0,1-1 0,-1 1-1,0-1 1,1 0 0,-1 0 0,0 0-1,1 0 1,0 0 0,-1-1 0,1 1-1,-1-1 1,1 0 0,0 0 0,2-1 8,1 0-9,-1 0 0,0-1 1,0 1-1,1-1 0,-1-1 1,0 1-1,-1-1 0,1 0 1,0 0-1,-1-1 0,0 0 1,0 0-1,0 0 0,0 0 1,0-1-1,-1 0 0,0 0 1,0 0 8,1-2-70,-1 0 0,1-1 0,-2 1-1,1-1 1,-1 0 0,0 0 0,0 0 0,-1 0 0,0-1 0,-1 1 0,0 0 0,0-1 0,-1-3 70,-2 3-14,-1 10-242,3-1 232,0 1 0,0-1-1,-1 1 1,1 0 0,0-1 0,0 1 0,0 0-1,0-1 1,0 1 0,0 0 0,0-1 0,0 1-1,0 0 1,0-1 0,0 1 0,1 0 0,-1-1-1,0 1 1,0 0 0,1-1 0,-1 1 0,0-1-1,1 1 25,-1 0 79,1 0 0,-1 0 0,1 0-1,-1 0 1,1 0 0,-1 0 0,1-1-1,0 1 1,-1 0 0,1 0-1,0-1 1,0 1 0,-1 0 0,1-1-1,0 1 1,0-1 0,0 1 0,0-1-1,0 0 1,0 1 0,0-1 0,0 0-1,0 0 1,0 1 0,0-1 0,0 0-1,0 0-78,10 1 600,-7 0-543,0 1 0,0-1 0,0 1 0,-1 0 0,1 0 0,2 1-57,8 5 15,23 12-37,-21-10-48,1-2-1,-1 0 1,2 0 70,-12-7-634,-1 1-1,0 0 1,1-1 0,-1 0-1,1 0 1,0-1 0,-1 0-1,1 0 1,0 0 0,-1-1-1,1 1 1,0-1 634,18-6-3520</inkml:trace>
  <inkml:trace contextRef="#ctx0" brushRef="#br0" timeOffset="3249.52">1976 1442 6656,'-6'-3'306,"0"1"0,-1 0 1,1 0-1,-1 0 0,1 1 0,-1 0 1,1 0-1,-1 1 0,0-1 0,0 2 1,1-1-1,-7 2-306,4-1-51,1 1 0,0 0 0,0 0 0,0 1 0,0 0 0,0 0 0,0 1 0,1 0 0,-8 5 51,14-8-31,0-1 0,1 1 1,-1 0-1,0 0 1,0 0-1,0 0 0,0 0 1,1 0-1,-1 0 1,0 0-1,1 0 0,-1 0 1,1 0-1,0 1 0,-1-1 1,1 0-1,0 0 1,-1 0-1,1 1 0,0-1 1,0 0-1,0 0 0,0 1 1,0-1-1,1 0 1,-1 0-1,0 0 0,0 1 1,1-1-1,-1 0 1,1 0-1,-1 0 0,1 0 1,-1 0-1,1 0 0,0 0 1,0 0-1,-1 0 1,2 1 30,4 5 122,0 0 1,1 0 0,0 0 0,8 5-123,-6-4 356,3 2-82,-3-2 268,0 0 0,0 0 0,-1 1 0,0 0 0,-1 0 0,1 2-542,-7-9 49,0 0-1,0 0 0,0 0 0,0 0 0,0 0 0,0 0 0,-1 0 0,1 1 1,-1-1-1,1 0 0,-1 1 0,0-1 0,0 0 0,0 0 0,0 1 0,0-1 1,0 0-1,-1 1 0,1-1 0,-1 0 0,0 0 0,1 0 0,-1 0 0,0 0 1,0 0-1,-1 0 0,1 0 0,0 0 0,-1 0 0,1 0 0,-1-1 0,1 1 1,-2 0-49,-3 4-720,0-2 0,0 1 0,-1-1 0,1 0 0,-1 0 0,0-1 0,0 0 0,0 0 0,-2 0 720,9-3-172,-1 0 0,1 1 0,-1-1-1,1 0 1,-1 0 0,1 0 0,-1 0 0,1 0 0,-1 0 0,1 0 0,-1 0 0,1-1 0,-1 1 0,1 0 0,-1 0 0,1 0 0,0 0 0,-1-1 0,1 1 172,-9-9-2875</inkml:trace>
  <inkml:trace contextRef="#ctx0" brushRef="#br0" timeOffset="3597.59">2135 1367 6400,'0'11'2464,"2"2"-1920,1 12-224,1-12-192,-1 4-64,2 8 96,1 4-64,4 2 0,-1 4-32,-1 2-128,1-2 32,0-4-192,0-2 0,-3-4-1536,0-10-1632,-6-4 768</inkml:trace>
  <inkml:trace contextRef="#ctx0" brushRef="#br0" timeOffset="4213.63">2060 1576 8064,'22'6'2985,"-1"-1"-1832,30-2-2592,0-2 1,0-2-1,0-2 0,10-5 1439,56-2-1322,-115 10 1471,-1-1-1,1 1 0,0 0 1,-1 0-1,1 0 0,0 0 1,-1 1-1,1-1 0,0 0 1,-1 1-1,1-1 0,0 1 1,-1 0-1,1-1 1,1 2-149,-3-1 38,1 0 0,0 0 1,-1 0-1,1 0 0,-1 0 1,0 0-1,1 0 1,-1 0-1,0 0 0,1 0 1,-1 0-1,0 1 1,0-1-1,0 0 0,0 0 1,0 0-1,0 0 0,0 0 1,0 1-1,-1-1 1,1 0-1,0 0 0,-1 0 1,1 0-39,-1 5 98,0 1 0,0-1 0,1 0 0,0 1 0,1-1 0,-1 0 0,1 1 0,0-1 0,1 0 0,-1 0-1,1 0 1,1 0 0,-1 0 0,3 3-98,-4-6 104,1 1-1,0-1 0,0 0 1,1 0-1,-1-1 0,1 1 1,-1 0-1,1-1 0,0 0 0,0 1 1,0-1-1,0 0-103,-1-1 40,1 0-1,-1 0 1,0 0-1,1-1 1,-1 1-1,1-1 1,-1 1-1,1-1 1,-1 0-1,1 0 1,-1 0-1,1 0 1,0 0-1,-1 0 1,1-1-1,-1 1 1,0-1-1,2 0-39,-2 0-59,1 0-1,-1 0 1,0 0 0,0 0-1,1 0 1,-1 0-1,0 0 1,0-1 0,0 1-1,0-1 1,0 0-1,0 0 1,-1 1-1,1-1 1,-1 0 0,1-1-1,-1 1 1,0 0-1,1 0 1,-1 0-1,0-1 1,-1 1 0,1-1-1,0 1 1,-1 0-1,1-1 1,-1 1 0,0-2 59,0-7-189,0 0 1,-2 1-1,1-1 1,-1 1-1,-1-1 1,-1-2 188,-5-33 341,8 45-351,1 0 1,0 0-1,0-1 0,0 1 0,0 0 0,0 0 1,0 0-1,0 0 0,0-1 0,0 1 1,1 0-1,-1 0 0,0 0 0,1 0 1,-1 0-1,1 0 0,-1 0 0,1 0 0,0 0 1,-1 0-1,1 0 0,0 0 0,0 0 1,-1 0-1,1 0 0,0 1 10,1-1-17,0 0-1,0 1 1,-1-1-1,1 1 1,0 0-1,0 0 1,0 0-1,0 0 1,-1 0-1,1 0 1,0 0 0,0 0-1,0 1 1,-1-1-1,1 1 1,2 0 17,3 2-34,0 0 0,0 0 1,0 1-1,-1 0 0,1 0 0,-1 1 1,0 0-1,0 0 0,0 0 1,-1 1-1,0 0 34,6 7 195,-1 0 1,0 0-1,-1 1 0,5 12-195,-12-24 147,-1 1 0,1 1 1,-1-1-1,0 0 0,0 0 0,0 0 0,0 4-147,-1-7 60,0 0 0,-1 0 0,1 0 0,0 0 0,0 0 0,-1 0 0,1 0 0,0 0 0,0 0 0,0 0 1,-1 0-1,1 0 0,0 0 0,0 0 0,-1 0 0,1 0 0,0-1 0,0 1 0,0 0 0,-1 0 0,1 0 0,0 0 0,0 0 1,0 0-1,0-1 0,-1 1 0,1 0 0,0 0 0,0 0 0,0-1 0,0 1 0,0 0 0,0 0 0,0 0-60,-2-3 127,2 0-1,-1 0 1,0 0 0,1 0-1,-1 0 1,1-1-1,0 1 1,0 0 0,0 0-1,0 0 1,1 0-1,-1 0 1,1 0 0,0 0-1,0 0 1,0 0-1,0 0 1,0 0-1,1 0 1,-1 1 0,1-1-1,0 0 1,1-1-127,-2 2 17,1 0 1,-1 1-1,1-1 0,-1 0 1,1 1-1,0-1 0,-1 1 1,1-1-1,0 1 0,0 0 1,0 0-1,0 0 0,0 0 1,0 0-1,0 0 0,1 1 1,-1-1-1,0 1 0,0-1 1,0 1-1,1 0 0,-1 0 1,0 0-1,1 0 0,-1 0 1,0 1-1,0-1 0,0 1 1,1-1-1,-1 1 1,0 0-1,2 1-17,2 1 58,-1 1 0,1 0 0,-1 1 0,0-1 0,0 1 0,0 0 0,0 0 0,-1 1-58,8 10-528,-1 1 0,0 2 528,22 27-6731,-24-36 3318,-3-4 544</inkml:trace>
  <inkml:trace contextRef="#ctx0" brushRef="#br0" timeOffset="4581.41">3004 1606 4736,'9'5'618,"0"0"1,1 0 0,-1-1-1,1 0 1,0-1 0,-1 0-1,1-1 1,1 0-1,-1 0 1,0-1 0,4 0-619,-1-1 141,0 0 0,0-1 1,-1 0-1,1-1 0,0-1 1,-1 0-1,1 0 1,10-6-142,-20 8 22,1-1 0,-1 0 1,0 0-1,0 1 0,-1-2 0,1 1 1,0 0-1,-1-1 0,1 1 1,1-3-23,-3 4-14,0 0 0,-1 0 0,1-1 0,0 1 1,0 0-1,-1 0 0,1-1 0,-1 1 1,1-1-1,-1 1 0,0 0 0,0-1 0,1 1 1,-1-1-1,0 1 0,0 0 0,0-1 0,-1 1 1,1-1-1,0 1 0,0-1 0,-1 1 0,1 0 1,-1-1-1,1 1 0,-1 0 0,0-1 14,1 1-16,-1 0 0,0 1 0,0-1 0,0 0 0,0 0 0,0 0 0,0 1 0,0-1-1,0 0 1,-1 1 0,1-1 0,0 1 0,0-1 0,0 1 0,-1 0 0,1 0 0,0-1 0,0 1 0,-1 0-1,1 0 1,0 0 0,0 0 0,-1 0 0,1 1 0,0-1 0,-1 0 16,-2 1-16,-1 0 1,0 0-1,0 1 1,1-1-1,-1 1 0,0 0 16,1 1 31,-1 0 0,1 0 0,-1 1 0,1-1 0,0 1 0,0 0 0,0 0 0,1 0 0,0 0 0,-1 1 0,2-1 0,-1 1 0,0 0 0,1 0 0,0 0 0,0 0 0,0 0 0,0 3-31,1-4 87,0 1 0,0 0 0,1 0 0,-1 0 0,1 0 0,0 0 0,0 0 0,1 0 0,-1 0 0,1 0 0,0 0 0,0-1 0,1 1 1,0 0-1,0-1 0,0 1 0,0-1 0,1 1 0,-1-1 0,1 0-87,4 4 156,1 1-1,0-2 1,1 1 0,-1-1-1,1-1 1,0 0 0,1 0-1,1 0-155,-4-2-476,1 0-1,0-1 0,0 0 0,0-1 0,0 0 0,8 1 477,-4-3-2640,-12 0 2505,1-1 1,-1 1-1,0 0 1,0 0-1,0 0 0,1-1 1,-1 1-1,0 0 1,0 0-1,0-1 0,0 1 1,0 0-1,0 0 0,1-1 1,-1 1-1,0 0 1,0 0-1,0-1 0,0 1 1,0 0-1,0-1 1,0 1-1,0 0 0,0 0 1,0-1 134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47.069"/>
    </inkml:context>
    <inkml:brush xml:id="br0">
      <inkml:brushProperty name="width" value="0.05" units="cm"/>
      <inkml:brushProperty name="height" value="0.05" units="cm"/>
    </inkml:brush>
  </inkml:definitions>
  <inkml:trace contextRef="#ctx0" brushRef="#br0">38 9 4352,'20'-9'3338,"-19"9"-1887,-1 0-134,-3 6 641,-15 19-1200,11-17-614,2-1 1,-1 2-1,1-1 1,-3 6-145,7-10 53,0-1 1,0 0-1,0 1 1,0-1-1,0 0 1,1 1-1,-1-1 1,1 1-1,0-1 1,0 1-1,0-1 1,1 1-1,-1-1 1,1 1-1,0 0-53,1 2 54,0-1 0,0 0 0,1-1 0,-1 1 0,1 0 0,0-1 0,1 1 0,-1-1 0,1 0 0,-1 0 0,1-1 0,0 1 0,1-1 0,-1 0 0,0 0 0,1 0 0,0 0 0,0-1 0,0 0 0,4 2-54,5 0-231,0 0 1,0 0-1,1-2 1,-1 1 0,1-2-1,0 0 1,3-1 230,-2 0-1116,1-1 0,-1 0 0,0-1 0,0-1 0,0-1 0,0 0 0,0-1 0,4-2 1116,23-18-3109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48.831"/>
    </inkml:context>
    <inkml:brush xml:id="br0">
      <inkml:brushProperty name="width" value="0.05" units="cm"/>
      <inkml:brushProperty name="height" value="0.05" units="cm"/>
    </inkml:brush>
  </inkml:definitions>
  <inkml:trace contextRef="#ctx0" brushRef="#br0">24 217 1536,'-1'1'78,"1"0"0,0 0 1,0 0-1,0 0 0,0 1 0,0-1 0,0 0 1,0 0-1,0 0 0,1 0 0,-1 0 0,0 0 1,1 0-1,-1 1 0,1-1 0,-1 0 0,1 0 0,-1 0 1,1-1-1,0 1 0,0 0 0,-1 0 0,1 0-78,2 2 678,0 1-1,1-1 0,-1 0 0,1 0 0,2 1-677,2 2 656,1-1 0,0 0 0,1 0 0,-1-1 0,1 0-1,0-1 1,0 0 0,0 0 0,5 0-656,-11-3 149,0 1 0,1-1-1,-1 0 1,0 0 0,0-1-1,1 1 1,-1-1 0,0 0-1,0 0 1,0 0 0,0 0-1,0-1 1,0 0 0,0 0-1,0 0 1,-1 0 0,1 0-1,-1-1 1,1 0 0,-1 0-1,0 0 1,0 0 0,-1 0 0,2-1-149,-2 0 159,1 1 0,-1-1 1,0 0-1,0 1 0,0-1 1,0 0-1,-1 0 0,0 0 1,0 0-1,0 0 0,0-1 1,0 1-1,-1 0 1,0-4-160,0 6-32,0-1 1,-1 1 0,1 0 0,-1-1-1,0 1 1,0 0 0,0-1 0,0 1-1,0 0 1,0 0 0,0 0 0,-1 0-1,1 0 1,-1 0 0,1 0 0,-1 0-1,0 1 1,0-1 0,0 1 0,0-1-1,0 1 1,0 0 0,0-1 0,0 1-1,-1 0 1,0 0 31,-4-1-207,0 0 0,0 1 0,0-1 0,0 1 0,-1 1 0,1-1 0,0 1 0,-1 1 0,1-1 0,0 1-1,0 0 1,0 1 0,0 0 0,0 0 0,-2 1 207,1 0-214,0 0 0,1 1 0,-1 0 0,1 0 0,-1 1 0,1-1 0,1 2 0,-1-1 0,1 1 0,0 0 0,0 0 0,-4 6 214,7-8-199,1 1 1,-1-1 0,1 1 0,0 0-1,0-1 1,0 1 0,1 0 0,0 0-1,0 0 199,1-4-16,-1 0-1,1 1 1,0-1-1,0 0 1,0 0-1,0 0 1,0 0-1,0 0 1,0 0-1,0 0 1,1 0-1,-1 0 0,0 0 1,1 0-1,-1 0 1,0 0-1,1 0 1,0 0-1,-1 0 1,1 0-1,-1-1 1,1 1-1,0 0 1,-1 0-1,1 0 1,0-1-1,0 1 1,0 0-1,0-1 1,0 1-1,0-1 1,0 1-1,0-1 0,0 0 1,0 1-1,0-1 1,0 0-1,0 0 1,0 0-1,0 1 1,0-1-1,0 0 1,0 0-1,0-1 1,0 1 16,3 0 113,0 0 0,0-1 1,-1 0-1,1 0 1,0 0-1,0 0 0,-1 0 1,1-1-1,-1 0 0,1 0 1,-1 0-1,2-1-113,7-6 629,-1 0 0,8-8-629,-6 4 560,-3 4-169,-7 6-31,1-1 0,0 1 0,0 0 0,0 0 0,0 0 0,4-1-360,-6 3 45,-1 1 0,0-1 1,1 1-1,-1 0 0,1-1 0,-1 1 0,1 0 0,-1 0 1,1 0-1,-1 0 0,1 0 0,-1 1 0,1-1 0,-1 0 1,1 1-1,-1-1 0,0 1 0,1-1 0,-1 1 0,0 0 1,1-1-1,-1 1 0,0 0 0,0 0 0,1 0-45,36 32-159,-21-18-307,1 0 0,14 8 466,-27-19-489,0-1-1,1 0 1,-1 0-1,1-1 1,0 0-1,0 0 1,0 0-1,0-1 1,0 1-1,0-2 1,1 1-1,-1 0 490,22-5-3189</inkml:trace>
  <inkml:trace contextRef="#ctx0" brushRef="#br0" timeOffset="356.51">450 130 3456,'0'3'85,"1"0"0,0 0-1,0 0 1,0 0 0,0 0 0,1-1 0,-1 1 0,1 0-1,-1-1 1,1 1 0,0-1 0,0 1 0,2 0-85,6 11 12,56 83 2910,-66-96-1781,-3-8 699,1 2-1672,0-1 0,1 0-1,-1 0 1,1 1-1,0-1 1,1 0 0,-1 0-1,1 0 1,0 0-1,1 0 1,0 0-1,0 0 1,0 1 0,0-1-168,0 3-15,0 0 0,0 0 0,0 0 0,1 0 1,-1 1-1,1-1 0,0 1 0,-1-1 0,1 1 1,0-1-1,1 1 0,-1 0 0,0 0 0,0 0 1,1 0-1,0 1 0,-1-1 0,1 1 0,0-1 1,-1 1-1,1 0 0,0 0 0,0 0 0,0 0 1,0 1-1,0-1 0,3 1 15,0-1-239,0 1-1,0 1 1,0-1 0,0 1-1,-1 0 1,1 0 0,0 1-1,0-1 1,-1 1 0,5 3 239,3 1-2052,0 1 0,0 1 0,8 8 2052,0-1-2272</inkml:trace>
  <inkml:trace contextRef="#ctx0" brushRef="#br0" timeOffset="788.3">1000 190 6656,'0'-1'186,"0"-1"0,-1 0 1,1 0-1,0 1 0,-1-1 0,0 0 1,1 1-1,-1-1 0,0 1 0,0-1 1,1 1-1,-1-1 0,0 1 0,-1-1 1,1 1-1,0 0 0,0 0 0,0 0 1,-1-1-1,1 1 0,-1 0 0,1 1 1,-1-1-1,1 0 0,-1 0 1,1 1-1,-1-1 0,0 1 0,0-1-186,-1 0-95,0 1 0,1-1 0,-1 1 0,0-1 0,1 1 0,-1 0 0,0 0-1,0 1 1,1-1 0,-1 0 0,0 1 0,1-1 0,-1 1 0,1 0 0,-1 0 0,1 0 0,-1 0-1,1 1 1,-2 0 95,1 1-105,0 0-1,0 0 0,0 1 0,1-1 1,-1 1-1,1 0 0,0-1 0,0 1 1,0 0-1,0 0 0,1 0 1,-1 0-1,1 1 0,0-1 0,1 0 1,-1 1-1,1 3 106,-1-5-23,1 0 0,0 0 0,0-1 1,1 1-1,-1 0 0,0-1 0,1 1 1,0 0-1,-1 0 0,1-1 0,0 1 0,1-1 1,-1 1-1,0-1 0,1 0 0,-1 1 0,1-1 1,0 0-1,-1 0 0,1 0 0,0 0 0,0 0 1,1-1-1,-1 1 0,0 0 0,1-1 0,-1 0 1,1 0-1,-1 1 23,0-2 43,-1 1 0,1-1-1,-1 0 1,1 1 0,-1-1 0,1 0 0,-1 0 0,1 0 0,0 0 0,-1 0 0,1 0 0,-1-1-1,1 1 1,-1 0 0,1-1 0,-1 1 0,1-1 0,-1 0 0,1 1 0,-1-1-43,2-1 73,0 0 1,-1 0 0,0 0-1,1-1 1,-1 1-1,0-1 1,0 1-1,0-1 1,1-2-74,3-5 102,-1-1 1,-1 1-1,0-1 0,0 0 1,0-2-103,-2 2 53,0 1 0,0-1 1,-1 0-1,0 1 0,-1-1 1,0 0-1,-2-6-53,-2-12 811,-1 1 1,-3-3-812,4 14 670,4 16-641,-2-7 601,3 10-245,4 13-250,6 12-312,1 0 1,1-1-1,8 11 177,-13-24-1057,1-1 1,0 1 0,1-1-1,1-1 1,-1 0-1,2-1 1,4 4 1056,17 7-3376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47.450"/>
    </inkml:context>
    <inkml:brush xml:id="br0">
      <inkml:brushProperty name="width" value="0.05" units="cm"/>
      <inkml:brushProperty name="height" value="0.05" units="cm"/>
    </inkml:brush>
  </inkml:definitions>
  <inkml:trace contextRef="#ctx0" brushRef="#br0">0 157 4864,'3'4'497,"0"-1"0,0 1 0,0-1 0,0 0 0,0 0 0,4 2-497,10 10 1098,-10-8-937,-1-1 1,-1 1 0,1 1 0,-1-1 0,0 1-1,-1-1 1,0 2 0,0-1 0,0 2-162,-3-4 409,-4-7 512,-3-11 522,5 7-1420,0 0 0,1 0-1,-1 0 1,1 0 0,0 0 0,0-1 0,1 1 0,0 0-1,0 0 1,0 0 0,0 0 0,1 0 0,0 0 0,0 1-1,0-1 1,0 0 0,1 1 0,0 0 0,0-1 0,0 1-1,1 0 1,-1 1 0,1-1 0,0 1 0,0-1 0,0 1-1,0 0 1,1 1 0,-1-1 0,1 1 0,-1 0 0,2-1-23,0 2-42,0-1 1,1 1 0,-1 0 0,0 0 0,1 1-1,-1 0 1,0 0 0,1 1 0,-1-1-1,0 1 1,0 1 0,0-1 0,0 1 0,0 0-1,0 1 1,0-1 0,0 1 0,-1 0 0,2 1 41,2 3-117,0-1 1,0 2-1,-1-1 1,0 1 0,0 0-1,-1 1 1,0 0 0,-1 0-1,0 1 1,2 3 116,-7-10 39,12 18-255,-8-13 642,-5-8-403,0 0 0,0 0 0,0 0 1,0 0-1,0-1 0,0 1 0,0 0 1,0 0-1,0 0 0,0 0 0,0 0 1,0 0-1,0 0 0,0 0 0,0 0 1,0 0-1,0 0 0,0 0 0,0 0 1,0 0-1,0 0 0,0 0 0,1 0 1,-1 0-1,0 0 0,0 0 1,0 0-1,0 0 0,0 0 0,0 0 1,0 0-1,0 0 0,0 0 0,0 0 1,0 0-1,0 0 0,0 0 0,0 0 1,0 0-1,0 0 0,0 0 0,0 0 1,0 0-1,0 0 0,0 0 0,1 0 1,-1 0-1,0 0 0,0 0 0,0 0 1,0 0-1,0 1 0,0-1 1,0 0-1,0 0 0,0 0 0,0 0 1,0 0-1,0 0 0,0 0 0,0 0 1,0 0-24,0-6 253,0-1 0,0 1 0,1-1 0,0 1 1,0-1-1,1 1 0,-1 0 0,2 0 0,-1 0 1,1-1-254,-1 4 9,-1 0 0,1 0 0,0 1 0,0-1 0,1 1 0,-1-1 0,0 1 1,1 0-1,0 0 0,-1 0 0,1 0 0,0 0 0,0 1 0,0-1 1,0 1-1,0 0 0,1 0 0,-1 0 0,0 0 0,2 0-9,3 0-10,0 0 1,1 1-1,-1 0 0,0 0 1,0 1-1,0 0 0,0 0 1,0 1-1,0 0 0,-1 0 0,1 1 1,-1 0-1,1 0 0,0 2 10,5 1-755,-1 2-1,-1 0 1,1 0 0,-1 1-1,-1 1 1,0 0-1,6 7 756,-6-5-2074</inkml:trace>
  <inkml:trace contextRef="#ctx0" brushRef="#br0" timeOffset="368.21">763 1 6656,'26'12'3659,"-1"1"-3062,28 5 325,0-2 0,2-2-922,5 2 502,22 9-502,-79-23 59,1-1-1,0 1 1,-1-1 0,1 1-1,-1 0 1,0 0-1,1 1-58,-3-2 14,-1-1-1,1 1 0,0-1 1,-1 1-1,1 0 0,-1-1 1,0 1-1,1 0 1,-1-1-1,0 1 0,1 0 1,-1 0-1,0-1 0,1 1 1,-1 0-1,0 0 0,0-1 1,0 1-1,0 0 0,0 0 1,0 0-1,0-1 0,0 1 1,0 0-1,0 0 0,-1 0 1,1-1-1,0 1 0,0 0 1,-1-1-1,1 1 0,-1 0 1,1 0-1,0-1 1,-1 1-1,1-1 0,-1 1 1,0 0-14,-6 6 48,0 1 1,-1-1 0,0-1 0,-1 1 0,1-1 0,-10 4-49,-17 13-53,15-9 466,-18 8-413,14-8-1851,1 1-4727,32-22 2898</inkml:trace>
  <inkml:trace contextRef="#ctx0" brushRef="#br0" timeOffset="717.16">1386 12 5376,'-1'2'2665,"-5"10"-1976,-2 4-417,0-1-1,1 2 0,0-1 1,1 4-272,4-14 18,1 1 0,0-1 1,0 1-1,0-1 1,1 1-1,0-1 1,0 1-1,1-1 1,0 1-1,0-1 1,0 1-1,3 5-18,-2-5 79,1-1 0,0 1 0,0-1 0,0 0 0,1 0 0,0 0-1,0-1 1,1 1 0,-1-1 0,1 0 0,0 0 0,1-1 0,-1 1 0,3 0-79,1 1 165,1-1 0,0 0 1,0-1-1,0 0 0,0 0 0,1-1 0,-1-1 1,1 0-1,0 0-165,4 0 322,1-1-1,-1 0 1,0-1-1,1 0 1,-1-1-1,0-1 1,14-3-322,-23 3 165,-1 0 0,1 0-1,0 0 1,0-1 0,-1 0 0,0 0 0,1 0 0,-1 0 0,4-4-165,-6 4 76,-1 0 1,1 0 0,0 0-1,-1-1 1,0 1 0,1 0 0,-1-1-1,-1 0 1,1 1 0,0-1-1,-1 0 1,0 0 0,0 0-1,0 0 1,0-2-77,0 1-71,-1-1 1,0 1-1,0-1 0,0 1 0,0-1 0,-1 1 0,0-1 1,0 1-1,-1 0 0,0 0 0,1 0 0,-2-1 1,-1-3 70,0 2-239,-1 1 1,1-1 0,-1 1 0,-1 0 0,1 0-1,-1 1 1,0-1 0,0 1 0,-2 0 238,-7-5-700,-1 1-1,0 1 1,0 0 0,-1 1 0,0 0-1,0 2 1,-1 0 0,-2 0 700,-2 1-1752,-1 1 0,-19-1 1752,-1 4-3104,-10 2 3104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46.359"/>
    </inkml:context>
    <inkml:brush xml:id="br0">
      <inkml:brushProperty name="width" value="0.05" units="cm"/>
      <inkml:brushProperty name="height" value="0.05" units="cm"/>
    </inkml:brush>
  </inkml:definitions>
  <inkml:trace contextRef="#ctx0" brushRef="#br0">0 1 5248,'1'0'121,"-1"0"1,0 0 0,0 0-1,0 0 1,1 0 0,-1 0-1,0 0 1,0 0-1,0 0 1,1 0 0,-1 0-1,0 0 1,0 0-1,0 0 1,1 0 0,-1 0-1,0 0 1,0 0 0,0 0-1,0 0 1,1 0-1,-1 1 1,0-1 0,0 0-1,0 0 1,0 0 0,0 0-1,1 0 1,-1 1-1,0-1 1,0 0 0,0 0-1,0 0 1,0 0-1,0 1 1,0-1-122,6 13 1137,3 17-1140,-9-30 32,14 67 1233,1 36-1262,-3-15 199,-9-68-160,-1-10 434,-1 0-1,1 0 0,3 8-472,-5-18 31,0 0 0,0 1 0,0-1 0,0 0-1,0 0 1,0 0 0,1 0 0,-1 0 0,0 1 0,0-1-1,0 0 1,0 0 0,0 0 0,0 0 0,0 0 0,0 0-1,1 1 1,-1-1 0,0 0 0,0 0 0,0 0 0,0 0-1,0 0 1,1 0 0,-1 0 0,0 0 0,0 0-1,0 0 1,0 0 0,0 0 0,1 0 0,-1 0 0,0 0-1,0 0 1,0 0 0,0 0 0,1 0 0,-1 0 0,0 0-31,7-5 406,9-15-642,-11 14 239,5-5-220,1 0 0,0 0 0,0 2 0,1-1 0,0 1 0,1 1 0,0 0 0,0 1 0,4-1 217,-9 5-63,0-1 0,1 1 0,-1 0 1,1 1-1,0 0 0,0 0 0,0 1 0,0 0 0,0 1 0,0 0 0,0 0 0,0 1 0,0 0 0,0 1 0,-1 0 0,2 0 63,-7-1 2,0 0 0,-1 0 0,1 1 0,0-1 1,-1 1-1,1-1 0,-1 1 0,0 0 0,1 0 0,-1 0 0,0 0 0,1 1-2,-2-1 4,0-1 0,0 0-1,-1 1 1,1-1 0,-1 1 0,1-1 0,-1 1 0,1-1 0,-1 1 0,0-1-1,1 1 1,-1-1 0,0 1 0,0 0 0,0-1 0,-1 1 0,1-1-1,0 1 1,-1-1 0,1 1 0,0-1 0,-1 1 0,0-1 0,0 2-4,-3 4 20,-1 1 1,0-1-1,0 0 0,-1 0 1,1 0-1,-2-1 1,1 0-1,-1 0 1,1 0-1,-5 1-20,-5 4-63,0-1 0,-1-1 0,0 0 0,-7 1 63,11-5-483,0 0 0,0-1 0,0 0-1,-1-1 1,0-1 0,0 0 0,-4-1 483,16-1-180,1 0-1,-1 0 0,0 0 0,1 0 1,-1-1-1,0 1 0,1 0 1,-1-1-1,-1 0 181,-10-10-2224</inkml:trace>
  <inkml:trace contextRef="#ctx0" brushRef="#br0" timeOffset="344.1">510 115 7936,'-3'16'2976,"0"-3"-2304,-6 11-64,5-11-192,-1 3-288,-1 2-96,-3 3 0,0 1-32,3-1 0,0-2-512,3-4-192,0-1-1152,6-3-448,6-6-384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50.558"/>
    </inkml:context>
    <inkml:brush xml:id="br0">
      <inkml:brushProperty name="width" value="0.05" units="cm"/>
      <inkml:brushProperty name="height" value="0.05" units="cm"/>
    </inkml:brush>
  </inkml:definitions>
  <inkml:trace contextRef="#ctx0" brushRef="#br0">1 0 5504,'2'0'2829,"4"6"-790,-5-5-1824,0 0 0,0 1 0,0-1 0,0 0 0,0 1 0,0-1 0,-1 1 0,1-1 0,0 1 0,-1 0-215,4 66 1334,-2-52-1280,0 1 22,1 0 0,0 0-1,1 0 1,4 8-76,-7-21-66,1 0 1,0 0 0,0 0-1,0 0 1,0 0-1,1 0 1,0-1 0,-1 1-1,1-1 1,1 0-1,-1 0 1,0 0 0,1 0-1,-1 0 1,1-1-1,0 0 1,0 1 0,0-1-1,3 0 66,-3-1-199,-1 0-1,1 0 0,-1-1 0,1 0 1,-1 0-1,1 0 0,-1 0 1,1 0-1,0-1 0,-1 0 1,1 1-1,-1-1 0,0-1 1,1 1-1,-1 0 0,0-1 0,0 0 1,0 1-1,0-1 0,0 0 1,0-1-1,0 1 0,-1-1 1,1 1-1,-1-1 0,1 0 0,-1 1 200,19-26-2458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50.921"/>
    </inkml:context>
    <inkml:brush xml:id="br0">
      <inkml:brushProperty name="width" value="0.05" units="cm"/>
      <inkml:brushProperty name="height" value="0.05" units="cm"/>
    </inkml:brush>
  </inkml:definitions>
  <inkml:trace contextRef="#ctx0" brushRef="#br0">3 1 2432,'-3'0'960,"6"0"-768,-3 2-992,6-2-512,0 0 576,6 0 288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51.284"/>
    </inkml:context>
    <inkml:brush xml:id="br0">
      <inkml:brushProperty name="width" value="0.05" units="cm"/>
      <inkml:brushProperty name="height" value="0.05" units="cm"/>
    </inkml:brush>
  </inkml:definitions>
  <inkml:trace contextRef="#ctx0" brushRef="#br0">0 116 5120,'1'1'222,"0"0"1,-1 1-1,1-1 1,0 0-1,0 0 0,0 0 1,0 0-1,0 0 1,0 0-1,0 0 1,0 0-1,1 0 0,-1-1 1,0 1-1,0 0 1,1-1-1,-1 1 1,0-1-1,1 1-222,30 11 1427,-4-5-819,-1-1 0,17 0-608,-24-3 150,1 0-1,-1 1 0,0 1 0,0 1 1,14 6-150,-33-11 9,0 0 0,0-1 0,-1 1 0,1-1 0,0 1 0,0 0 0,0 0 0,0-1 0,-1 1 0,1 0 1,0 0-1,-1 0 0,1 0 0,-1 0 0,1 0 0,-1 0 0,1 0 0,-1 0 0,0 0 0,1 0 0,-1 0 0,0 0 1,0 0-1,0 0 0,0 1 0,0-1 0,0 0 0,0 0 0,0 0 0,0 0 0,-1 0 0,1 0 0,0 0 0,-1 0 1,1 0-1,-1 0 0,1 0 0,-1 0 0,0 1-9,-3 5 50,0 1 0,-1-1 0,0 0 0,-5 5-50,8-10 16,-56 69-826,51-63-151,3-3-2309,10-11-419,7-8 1097</inkml:trace>
  <inkml:trace contextRef="#ctx0" brushRef="#br0" timeOffset="1">533 0 6656,'5'14'2528,"2"1"-1952,5 14 896,-3-13 256,0 7-480,0 7-160,3 2-608,2 4-256,5 7-128,-2-1-640,1 1-192,0-4-2880,-3-7-1920,-6-16 2208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55.233"/>
    </inkml:context>
    <inkml:brush xml:id="br0">
      <inkml:brushProperty name="width" value="0.05" units="cm"/>
      <inkml:brushProperty name="height" value="0.05" units="cm"/>
    </inkml:brush>
  </inkml:definitions>
  <inkml:trace contextRef="#ctx0" brushRef="#br0">165 0 5376,'-6'1'276,"1"0"1,-1 0-1,1 0 1,-1 1-1,1 0 1,0 0-1,0 0 1,0 1-1,0 0 1,0-1-1,0 2 1,1-1-1,-1 1 1,-1 1-277,-4 5 89,0-1-1,1 1 1,0 1 0,1-1-1,-4 7-88,8-10 99,0-1-1,0 0 0,1 1 1,0 0-1,1-1 0,-1 1 1,1 0-1,-1 7-98,3-12 14,0 1-1,0-1 1,0 0-1,0 1 1,0-1 0,0 0-1,1 1 1,-1-1 0,1 0-1,0 1 1,-1-1-1,1 0 1,0 0 0,1 0-1,-1 0 1,0 0 0,0 0-1,1 0 1,-1 0-1,1 0 1,0-1 0,-1 1-1,1-1 1,0 1-1,0-1 1,0 0 0,0 1-1,2-1-13,6 4 230,1-1 0,0 0 0,0-1 0,0 0 0,0 0-1,1-2 1,-1 1 0,0-1 0,1-1 0,-1 0 0,1-1 0,-1 0 0,0-1-1,1 0 1,-1-1 0,0 0 0,0 0 0,-1-1 0,1-1 0,7-4-230,-16 8 34,0 0 0,-1 0 1,1-1-1,0 1 0,-1 0 1,1-1-1,-1 1 0,1-1 1,-1 1-1,0-1 0,0 0 1,0 1-1,0-1 0,0 0 1,0 0-1,0 0 0,0 0 1,-1 0-1,1 0 0,-1 0 1,0 0-1,1 0 0,-1 0 1,0 0-1,0 0 0,0 0 1,-1 0-1,1 0 1,0 0-1,-1 0-34,0-3-149,0 1 1,-1 0-1,0 0 0,0 0 1,0 0-1,0 0 1,0 0-1,-1 1 1,0-1-1,0 1 0,0 0 1,0-1-1,-3-1 149,-9-5-1582,0 1 1,-1 0-1,0 1 0,0 1 0,-15-5 1582,-40-14-3957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3.173"/>
    </inkml:context>
    <inkml:brush xml:id="br0">
      <inkml:brushProperty name="width" value="0.05" units="cm"/>
      <inkml:brushProperty name="height" value="0.05" units="cm"/>
      <inkml:brushProperty name="color" value="#933DC1"/>
    </inkml:brush>
  </inkml:definitions>
  <inkml:trace contextRef="#ctx0" brushRef="#br0">5 0,'-3'0,"1"8,2 2,8 52,9 11,-6-35,-9-33,3 9,-5-14</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53"/>
    </inkml:context>
    <inkml:brush xml:id="br0">
      <inkml:brushProperty name="width" value="0.05" units="cm"/>
      <inkml:brushProperty name="height" value="0.05" units="cm"/>
    </inkml:brush>
  </inkml:definitions>
  <inkml:trace contextRef="#ctx0" brushRef="#br0">237 244 7296,'3'5'2720,"-1"1"-2112,-2 7-96,3-8-160,-3 6-320,4 2-96,1 2-128,4-2 32,0 2 96,1-2-832,1-5-320,4-6-320,3-10-1376,-1-13 416</inkml:trace>
  <inkml:trace contextRef="#ctx0" brushRef="#br0" timeOffset="1">362 1 640,'-3'2'256,"6"-2"-192,-1 2-320,5 4-64</inkml:trace>
  <inkml:trace contextRef="#ctx0" brushRef="#br0" timeOffset="350.01">504 263 6912,'3'0'2624,"4"0"-2048,-2 2 224,1 1-32,4-1-352,1 1-64,4 0-288,0-1-32,3 1-32,0-3-224,0 0 0,2-3-1024,1-5-384,0-5-1344</inkml:trace>
  <inkml:trace contextRef="#ctx0" brushRef="#br0" timeOffset="716.37">797 8 6144,'-3'8'2368,"3"-2"-1856,3 9 224,-3-4 32,2 4 160,1 7 192,4 5-576,-2 5-288,4-1-192,0 4-288,3-1 0,0-2-1024,0-4-448,-1-3-1536</inkml:trace>
  <inkml:trace contextRef="#ctx0" brushRef="#br0" timeOffset="717.37">43 46 6912,'-18'15'2624,"12"1"-2048,-5 16-288,7-12-224,1 8 64,3 6 224,7 2-320,4 7-64,7-1 0,12 7-512,9-8-160,15-5-1056,10-15-1536,11-12 704</inkml:trace>
  <inkml:trace contextRef="#ctx0" brushRef="#br0" timeOffset="1099.94">898 22 6400,'0'0'74,"0"0"1,0 0 0,0 0-1,0 1 1,0-1 0,0 0-1,0 0 1,0 0 0,0 1-1,0-1 1,0 0 0,0 0-1,0 0 1,0 1 0,0-1-1,0 0 1,0 0 0,1 0-1,-1 1 1,0-1 0,0 0-1,0 0 1,0 0 0,0 1-1,0-1 1,1 0 0,-1 0-1,0 0 1,0 0 0,0 0-1,0 0 1,1 1 0,-1-1-1,0 0 1,0 0 0,0 0-1,1 0 1,-1 0 0,0 0-1,0 0 1,1 0-75,12 7-49,-9-5 263,98 55 1662,3 1-1276,-88-48-408,-1 2-1,0 0 1,-1 1 0,13 14-192,-22-21 128,0 2 0,-1-1 0,0 1-1,0 0 1,0 0 0,-1 0 0,0 1 0,1 4-128,-4-8-185,1-1-1,-1 1 1,0-1 0,0 1-1,0 0 1,-1 0 0,0-1-1,0 1 1,0 0-1,0 0 1,-1-1 0,0 1-1,0 0 1,0-1 0,-1 1-1,1-1 1,-2 2 185,-3 4-1989,0-6-747</inkml:trace>
  <inkml:trace contextRef="#ctx0" brushRef="#br0" timeOffset="1535.14">1380 151 4096,'26'35'2160,"-19"-27"-2062,-1 0-1,0 0 1,-1 0-1,0 1 1,0 0-1,-1 0 0,1 1-97,15 55 358,-16-46 3396,-4-25-3694,1 0 0,-1 0-1,2 1 1,-1-1 0,0 1 0,1-1-1,0 1 1,2-4-60,-3 7 4,0 0-1,-1 1 1,1-1-1,0 0 1,0 1-1,0-1 1,1 1-1,-1-1 1,0 1-1,0-1 1,1 1-1,-1 0 1,1 0-1,-1 0 1,1 0-1,0 0 1,-1 0-1,1 0 1,0 0-1,0 1 1,0-1-1,-1 1 1,1-1-1,0 1 1,0 0-1,0-1 1,0 1-1,0 0-3,0 1-19,0-1-1,-1 1 0,1-1 0,0 1 1,0 0-1,-1 0 0,1 0 1,0 0-1,-1 0 0,1 0 1,-1 0-1,1 1 0,-1-1 0,0 0 1,1 1-1,-1-1 0,0 1 1,0-1-1,0 2 20,3 4 139,0 1 0,0-1 0,1 7-139,-2-6 293,-3-8-268,1 1 0,-1-1 0,0 0 0,0 0 0,0 0-1,1 0 1,-1 0 0,0 0 0,0 0 0,1 0 0,-1 1 0,0-1-1,0 0 1,0 0 0,1 0 0,-1 0 0,0 0 0,0 0-1,1 0 1,-1 0 0,0-1 0,0 1 0,1 0 0,-1 0 0,0 0-1,0 0 1,1 0 0,-1 0 0,0 0 0,0 0 0,0-1 0,1 1-1,-1 0 1,0 0 0,0 0 0,0 0 0,0-1 0,1 1-25,8-8 165,-7 7-117,4-5-130,-1 1 108,0 1-1,0 0 0,1 0 1,-1 1-1,5-3-25,-8 5 73,0 0 0,0 1 0,0-1-1,1 1 1,-1-1 0,0 1 0,0 0 0,0 0 0,0 0-1,0 0 1,0 0 0,1 0 0,-1 0 0,0 1 0,0-1-1,0 1 1,0 0 0,0-1 0,2 2-73,2 2-9,-1-1 0,1 1 0,-1 1 0,0-1 0,0 1 0,0 0 0,0 0 0,3 5 9,-3-3-970,1 0 0,0-1 0,0 0 0,7 4 970,-13-9-245,1 0-1,0-1 1,-1 0 0,1 1-1,0-1 1,-1 1 0,1-1-1,0 0 1,0 1 0,-1-1-1,1 0 1,0 0 0,0 1-1,-1-1 1,1 0 0,0 0-1,0 0 1,0 0 0,-1 0-1,1 0 1,0 0 0,0-1 0,0 1 245,11-6-2875</inkml:trace>
  <inkml:trace contextRef="#ctx0" brushRef="#br0" timeOffset="1882.74">1818 120 6784,'1'0'2719,"4"2"-2228,17 10 764,-9-4-913,0-1 1,1 0 0,14 3-343,31 8 202,39 12 247,-74-22-454,22 9 108,-42-15 50,0 0 0,-1 0-1,1 0 1,0 0-1,-1 1 1,0-1-1,1 1 1,-1 0 0,1 2-153,-3-4 34,-1 0 0,1 0 0,-1-1 0,1 1 0,-1 0 1,0 0-1,1 0 0,-1 0 0,0 0 0,0 1 0,0-1 1,0 0-1,0 0 0,0 0 0,0 0 0,0 0 0,0 0 0,-1 0 1,1 0-1,0 0 0,-1 0 0,1 0 0,0 0 0,-1-1 1,0 1-1,1 0 0,-1 0 0,0 0-34,-21 25 64,18-22-60,0 0-83,-25 23-1058,8-13-2437,15-12 1164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4:52.289"/>
    </inkml:context>
    <inkml:brush xml:id="br0">
      <inkml:brushProperty name="width" value="0.05" units="cm"/>
      <inkml:brushProperty name="height" value="0.05" units="cm"/>
    </inkml:brush>
  </inkml:definitions>
  <inkml:trace contextRef="#ctx0" brushRef="#br0">115 20 3968,'0'-1'287,"0"1"0,0-1 1,0 0-1,0 1 0,0-1 1,0 1-1,-1-1 0,1 0 0,0 1 1,0-1-1,-1 1 0,1-1 1,0 1-1,-1-1 0,1 1 0,-1-1 1,1 1-1,0 0 0,-1-1 0,1 1 1,-1-1-1,1 1 0,-1 0-287,-17-6 1377,14 5-1413,0 1 1,-1 0-1,1 0 0,0 0 0,0 1 0,0-1 0,-4 2 36,5-1-22,0 0 1,1 0-1,-1 0 0,1 0 0,-1 1 1,1-1-1,0 1 0,0-1 1,-1 1-1,1 0 0,0 0 1,1 0-1,-1 0 0,0 1 0,0-1 1,1 0-1,0 1 0,-1-1 1,1 1-1,0-1 0,0 1 0,0-1 1,1 1-1,-1 0 0,0 0 1,1-1-1,0 1 0,0 0 1,0 0-1,0 0 0,0-1 0,1 1 1,-1 0-1,1 0 0,-1-1 1,1 1-1,0 0 0,0-1 0,0 1 1,1-1-1,-1 1 0,1-1 1,0 1 21,7 9-69,0-1 0,9 8 69,18 23 138,-34-39-27,1 1-1,-1 0 0,0 0 1,0 0-1,0 0 0,0 0 1,-1 1-1,0-1 0,0 0 1,1 2-111,-2-2 128,0 0 0,0 0 1,-1 0-1,1 0 0,-1-1 1,0 1-1,0 0 0,0-1 1,0 1-1,-1 0 0,1-1 1,-1 0-1,0 1 0,0-1 1,0 0-1,-1 0 1,1 0-1,-1 0-128,-3 3-235,1 0 0,-1-1 1,0 0-1,-1 0 0,1 0 0,-1-1 0,0 0 1,-1 1 234,7-5-116,0 1 1,1-1 0,-1 0 0,0 1 0,1-1-1,-1 0 1,0 1 0,1-1 0,-1 0-1,0 0 1,1 1 0,-1-1 0,0 0 0,0 0-1,0 0 1,1 0 0,-1 0 0,0 0-1,0 0 1,1 0 0,-1-1 0,0 1 0,0 0-1,1 0 1,-1-1 0,0 1 0,1 0 0,-1-1-1,0 1 1,1 0 0,-1-1 0,1 1-1,-1-1 1,0 1 0,1-1 0,-1 0 115,0-1-315,1 0 0,-1 1-1,1-1 1,0 0 0,-1 0 0,1 0 0,0 0 0,0 1 0,0-1 0,1 0 0,-1 0 0,0 0-1,0 0 1,1 1 0,0-2 315,7-21-2053</inkml:trace>
  <inkml:trace contextRef="#ctx0" brushRef="#br0" timeOffset="362.71">169 110 3840,'4'4'393,"-1"0"0,0 1 1,0-1-1,0 1 0,-1 0 0,1 0 0,-1-1 1,0 2-1,-1-1 0,1 0 0,0 5-393,7 20 267,-5-20-289,1-1 0,0 0 0,0 0 0,1 0 0,0-1 1,0 1-1,1-2 0,0 1 0,1-1 0,0 0 22,-5-4 8,1 0 0,1 0 0,-1 0 0,0 0-1,1-1 1,-1 1 0,1-1 0,0-1 0,-1 1 0,1-1 0,0 1 0,0-1-1,0-1 1,0 1 0,0-1 0,0 0 0,1 0 0,-1 0 0,0-1 0,0 0-1,1 0-7,-4 1 74,0-1-1,0 1 1,1-1-1,-1 0 1,0 1-1,0-1 1,0 0-1,0 0 1,-1-1-1,1 1 1,0 0-1,0-1 1,-1 1-1,1-1 1,0 1-1,-1-1 1,0 0-1,1 1 1,-1-1-1,0 0 1,0 0-1,0 0 1,0 0-1,0 0 1,-1 0-1,1 0 1,0 0-1,-1-1 1,0 1-1,1 0 1,-1 0-1,0 0 1,0-1-1,-1 1 1,1 0-1,0 0 1,-1-2-74,-1-3 132,0 1 1,0-1-1,-1 0 0,0 1 1,0 0-1,0 0 1,-1 0-1,0 0 0,0 0 1,-1 1-1,-2-3-132,0 1-100,0 0-1,-1 1 0,0 0 0,-6-4 101,10 8-358,1 0 0,0 1 0,-1-1 1,1 1-1,-1-1 0,1 1 0,-1 0 0,0 0 0,1 0 0,-1 1 0,0-1 0,0 1 0,-3 0 358,1 3 5350,3 2 5033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2:10.988"/>
    </inkml:context>
    <inkml:brush xml:id="br0">
      <inkml:brushProperty name="width" value="0.05" units="cm"/>
      <inkml:brushProperty name="height" value="0.05" units="cm"/>
    </inkml:brush>
  </inkml:definitions>
  <inkml:trace contextRef="#ctx0" brushRef="#br0">137 387 9216,'-5'24'3424,"7"-16"-2656,5 7-384,-5-4-256,1 3-192,4-1 96,-2 5 0,4 3-32,0 4 32,3 1-32,3 0 0,0-1-928,0-8-320,3-8-1024,6-18-1664,-7-14 768</inkml:trace>
  <inkml:trace contextRef="#ctx0" brushRef="#br0" timeOffset="349.44">1 1 7680,'0'2'2880,"0"3"-2240,5 6-800,1-3-480,6 3-768,0 2-224,9 5-832,9 4-288</inkml:trace>
  <inkml:trace contextRef="#ctx0" brushRef="#br0" timeOffset="350.44">656 504 7808,'5'5'2976,"4"-3"-2304,1-2 352,-5 4 96,4-4-384,0 0-32,3 0-480,4 0-224,-2-4 0,1 2-1024,-4-3-352,-1-1-864,-8-5-352,-7-6-288</inkml:trace>
  <inkml:trace contextRef="#ctx0" brushRef="#br0" timeOffset="733.71">465 355 5504,'-6'3'2112,"6"0"-1664,3-6-256,2 3-160,8 0-512,8 0-96,12-3-1536,12-2-704</inkml:trace>
  <inkml:trace contextRef="#ctx0" brushRef="#br0" timeOffset="734.71">1436 340 6528,'10'74'7107,"16"54"-7107,-3-44 1063,13 30-1063,-23-78-178,55 153 696,-16-68-3423,-46-110 822,-4-11 265,-4-6-1059,-6-12-334</inkml:trace>
  <inkml:trace contextRef="#ctx0" brushRef="#br0" timeOffset="1067.08">1176 340 8192,'2'-5'611,"-2"3"-492,0 1-1,0-1 1,1 1 0,-1 0 0,1-1 0,-1 1 0,1 0 0,-1 0-1,1-1 1,0 1 0,0 0 0,0 0 0,-1 0 0,1 0 0,0 0-1,0 0 1,0 0 0,1 0 0,-1 0 0,0 0 0,0 1 0,0-1-1,1 0 1,-1 1 0,0-1 0,2 1-119,5-4 73,1 1 1,0 1-1,0-1 1,0 2-1,1-1 1,-1 1-1,0 0 1,1 1-1,7 1-73,23 5 33,1 3 0,-1 1 0,-1 1 0,0 3 0,-1 1 0,8 5-33,-45-19 1,21 10 150,0 1 0,5 4-151,-22-12 29,0-1 0,-1 0 1,1 1-1,-1 0 1,0 0-1,0 0 1,0 1-1,-1-1 0,1 1 1,-1 0-1,0 0 1,1 3-30,-3-6 2,-1 0 0,1 0 0,-1 0 1,0 1-1,1-1 0,-1 0 0,0 0 1,0 0-1,0 0 0,-1 0 0,1 0 0,-1 1 1,1-1-1,-1 0 0,1 0 0,-1 0 1,0 0-1,0 0 0,0-1 0,0 1 1,0 0-1,-1 0 0,1-1 0,-1 1 1,1-1-1,-1 1 0,-1 0-2,-4 5 1,-1-1-1,-1-1 1,1 1 0,-1-2 0,-3 2-1,-2 1-369,0-1 1,0 0-1,-1-1 1,0-1-1,0 0 1,0-1 0,0-1-1,0 0 1,-1-1-1,1-1 1,0-1-1,-4 0 369,16 1-391,0 0-1,0-1 0,0 1 0,0-1 0,0 1 1,1-1-1,-1 0 0,0 0 0,0 0 0,1-1 0,-1 1 1,1-1-1,-1 1 0,1-1 0,-1-1 392,-3-11-2021</inkml:trace>
  <inkml:trace contextRef="#ctx0" brushRef="#br0" timeOffset="1433.55">1704 398 5120,'8'0'1920,"8"4"-1504,8 2-32,-13-6-64,10 0 128,3 0 96,3 3 0,0-1 64,0 2-320,-1-4-32,-2 0-32,-3 0-608,-3-4-288,-6-1-1216,-3-3-1536,-3-7 768</inkml:trace>
  <inkml:trace contextRef="#ctx0" brushRef="#br0" timeOffset="1434.55">1794 212 5504,'2'13'2112,"5"4"-1664,-5 6 672,5-7 160,1 8-224,1 5-64,3 3-640,0 0-192,-1 2-128,1 0-128,1 0 0,-1 2-736,0-10-320,0-5-1600,2-13-1248,4-11 1600</inkml:trace>
  <inkml:trace contextRef="#ctx0" brushRef="#br0" timeOffset="1800.79">2276 210 8320,'6'42'3072,"0"3"-2400,0 21-160,0-37-224,3 11-320,3 18 0,8 14-1952,8 7-800,13 0-192,1-7 32</inkml:trace>
  <inkml:trace contextRef="#ctx0" brushRef="#br0" timeOffset="-143821.25">1299 993 3200,'-73'2'1803,"54"-1"2185,17-1-1283,97-4 1617,91-17-4322,-61 6 1416,-38 6-746,406-50 324,-488 58-1101,0 0-236,-1 1 1,0-1-1,0 0 0,0 0 0,0-1 0,0 1 0,3-2 343,-6 3-53,-1 0 0,0 0 0,0 0-1,0 0 1,0 0 0,0 0-1,0 0 1,0 0 0,0-1 0,1 1-1,-1 0 1,0 0 0,0 0-1,0 0 1,0 0 0,0 0 0,0 0-1,0 0 1,0 0 0,0 0-1,0 0 1,1-1 0,-1 1 0,0 0-1,0 0 1,0 0 0,0 0-1,0 0 1,0 0 0,0 0 0,0-1-1,0 1 1,0 0 0,0 0-1,0 0 1,0 0 0,0 0-1,0 0 1,0 0 0,0-1 0,0 1-1,0 0 1,0 0 0,0 0-1,0 0 1,-1 0 0,1 0 0,0 0-1,0 0 1,0 0 0,0-1-1,0 1 1,0 0 0,0 0 53,-9-3-1792,-14 1-813,-15 4-1229,-11 4 591</inkml:trace>
  <inkml:trace contextRef="#ctx0" brushRef="#br0" timeOffset="-143466.44">1129 1163 5120,'-12'11'1669,"12"-10"-1643,0-1 0,0 0-1,0 0 1,0 0 0,0 0-1,-1 1 1,1-1 0,0 0 0,0 0-1,0 0 1,0 1 0,0-1-1,0 0 1,0 0 0,0 0-1,0 1 1,0-1 0,0 0 0,0 0-1,0 0 1,0 1 0,0-1-1,0 0 1,1 0 0,-1 0 0,0 0-1,0 1 1,0-1 0,0 0-1,0 0 1,0 0 0,0 0 0,1 1-1,-1-1 1,0 0 0,0 0-1,0 0 1,0 0 0,1 0-1,-1 0 1,0 0 0,0 1 0,0-1-1,0 0 1,1 0 0,-1 0-1,0 0-25,12 4 665,-11-3-373,17 3 668,1 0 0,-1-2-1,1 0 1,0 0-1,-1-2 1,1-1-1,7-1-959,4 1 409,411-36 3917,-82 3-3453,-354 34-891,12-1-699,-1 0 0,1-2 1,0 1-1,10-5 717,-27 7-144,1 0 0,-1 0-1,0 0 1,1 0 0,-1 0-1,1 0 1,-1 0 0,0 0-1,1 0 1,-1-1 0,1 1 0,-1 0-1,0 0 1,1-1 0,-1 1-1,0 0 1,1 0 0,-1-1 0,0 1-1,0 0 1,1-1 0,-1 1-1,0 0 1,0-1 0,1 1 0,-1 0-1,0-1 1,0 0 144,0 1-289,-1-1 0,1 0-1,-1 1 1,1-1 0,-1 0 0,1 1-1,-1-1 1,0 1 0,1-1 0,-1 1 0,0-1-1,1 1 1,-1-1 0,0 1 0,0-1 289,-24-11-4192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7:03.251"/>
    </inkml:context>
    <inkml:brush xml:id="br0">
      <inkml:brushProperty name="width" value="0.05" units="cm"/>
      <inkml:brushProperty name="height" value="0.05" units="cm"/>
    </inkml:brush>
  </inkml:definitions>
  <inkml:trace contextRef="#ctx0" brushRef="#br0">156 522 8960,'5'6'3424,"4"3"-2656,6 8-384,-6-7-320,0 3-160,0 4 32,0 1 64,0 3 64,0 0-32,-3-2-576,-3-6-192,-6-2-928,-3-5-288,-6-12-960</inkml:trace>
  <inkml:trace contextRef="#ctx0" brushRef="#br0" timeOffset="350.17">13 249 8192,'-9'-8'3072,"9"6"-2400,-4-1-1312,4 3-768,0 0-672,4 0-96,5-2 64,3-4 96</inkml:trace>
  <inkml:trace contextRef="#ctx0" brushRef="#br0" timeOffset="351.17">388 149 6656,'19'15'2384,"-12"-10"-2018,0 1 0,0 0 0,-1 0 1,0 1-1,0-1 0,4 7-366,20 40 576,-2 1 0,-3 1 0,-2 2 0,0 7-576,-23-64 0,17 45-886,-3 1 1,-1 1 0,1 17 885,-13-45-2357,-4-7-539</inkml:trace>
  <inkml:trace contextRef="#ctx0" brushRef="#br0" timeOffset="700.38">308 482 8064,'-6'-11'3072,"8"11"-2400,5 0 32,-2 0-160,7 4 96,6-2 160,6 0-288,9 1-64,11-3-256,7 0-128,3 0 32,2-3-928,-2-5-352,0-7-1888,-3-11-1888,-7-12 1632</inkml:trace>
  <inkml:trace contextRef="#ctx0" brushRef="#br0" timeOffset="701.38">963 0 6400,'29'19'2464,"16"2"-1920,24 22 64,-33-20-128,8 14 160,10 9 160,2 1-416,1 6-160,-6-5-128,-13 2-96,-11 8 96,-15 6 0,-21 2 96,-24 5-512,-30 1-256,-35 13-2880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7:01.721"/>
    </inkml:context>
    <inkml:brush xml:id="br0">
      <inkml:brushProperty name="width" value="0.05" units="cm"/>
      <inkml:brushProperty name="height" value="0.05" units="cm"/>
    </inkml:brush>
  </inkml:definitions>
  <inkml:trace contextRef="#ctx0" brushRef="#br0">316 1 6656,'0'0'138,"0"0"-1,-1 0 1,1-1 0,0 1 0,-1 0 0,1 0 0,0 0 0,-1 0-1,1 0 1,0 0 0,-1 0 0,1 0 0,0 0 0,-1 0-1,1 0 1,0 1 0,-1-1 0,1 0 0,0 0 0,-1 0 0,1 0-1,0 0 1,-1 1-138,-11 8-229,9-7 461,-23 19-160,0 0-1,2 1 1,1 2-1,0 0 1,2 1-1,1 2 1,1 0-1,1 1 1,1 1 0,2 0-1,1 1 1,-1 7-72,7-14 184,2 0 0,0 0 0,2 1 0,0 0 0,2 0 0,1 0 0,0-1 0,4 23-184,-2-28 108,2 0-1,0-1 1,1 0-1,0 1 1,2-2-1,0 1 1,1 0-1,0-1 1,2-1-1,-1 1 1,2-1-1,4 4-107,-10-14-51,1 1 0,0-1 0,1 0 0,-1 0 0,1-1 0,0 0 0,0 0 0,0 0 0,1 0 0,0-1 51,-4-2-218,0 1 0,0-1 1,0 0-1,1-1 1,-1 1-1,0 0 1,0-1-1,0 0 1,1 0-1,-1 0 0,0 0 1,0 0-1,0-1 1,1 1-1,-1-1 1,0 0-1,0 0 1,0 0-1,0 0 0,0-1 1,0 1-1,-1-1 1,3-1 217,19-19-2784</inkml:trace>
  <inkml:trace contextRef="#ctx0" brushRef="#br0" timeOffset="365.1">432 52 7936,'7'3'3575,"8"15"-2756,1 10-61,-2 1-1,0 0 1,-2 1-1,7 22-757,-3-6 149,58 161 206,7 20-310,-68-192-566,6 14-1310,-10-24-5028,-15-42 3494,-4-11 1216</inkml:trace>
  <inkml:trace contextRef="#ctx0" brushRef="#br0" timeOffset="730.08">543 489 6784,'-14'-6'3081,"12"6"-1701,9 3-1009,0-2-323,-1 0 1,1 0 0,0 0-1,-1-1 1,1 1 0,0-2-1,-1 1 1,3-1-49,57-12 161,-37 7-34,-10 2-153,1 1 0,-1 1 0,18 0 26,-29 2-14,0 1 0,-1 0 1,1 0-1,0 0 0,0 1 0,-1 1 1,1-1-1,-1 1 0,0 0 0,0 1 1,1 0 13,3 3-4,1 1 0,-1 1 0,-1 0 0,1 0 0,-2 1 0,1 0 0,1 4 4,13 18 437,16 30-437,-8-11 807,-25-43 787,-12-20 720,-3-5-1807,5 6-318,1 1 0,0-1 0,0 0 0,1 0 0,0 1 0,1-1 0,0 0 0,2-5-189,-1 6-317,1-1 0,0 1 0,4-11 317,-4 15-866,1-1-1,0 0 1,0 1 0,0 0 0,5-6 866,-5 8-1030,0 1 0,1-1-1,0 1 1,-1 0 0,1 0 0,0 0 0,0 0-1,1 1 1,3-3 1030,0 1-1586,5-4-361</inkml:trace>
  <inkml:trace contextRef="#ctx0" brushRef="#br0" timeOffset="1161.93">1210 430 3072,'34'49'4912,"-17"-22"-4045,1-1 1,2-1-1,5 4-867,-20-23 96,0-1-1,1-1 0,-1 1 0,1-1 1,0 0-1,1 0 0,-1 0 1,1-1-1,-1 0 0,1-1 0,0 1-95,-2-2 89,-1 0-1,0 0 1,0-1 0,0 0-1,0 1 1,0-2-1,0 1 1,1 0-1,-1-1 1,0 1-1,0-1 1,0-1 0,0 1-1,0 0 1,0-1-1,-1 0 1,1 0-1,0 0 1,3-2-89,1-3 115,1 0 0,-1 0-1,0-1 1,0 0 0,-1 0 0,0 0 0,0-1 0,-1-1-1,-1 1 1,1-1 0,-1 1 0,-1-2 0,0 1 0,0 0 0,1-9-115,-5 19-8,0 0 0,0 0 1,0 0-1,0 0 0,0-1 1,0 1-1,0 0 1,0 0-1,0 0 0,0 0 1,0 0-1,0 0 1,0 0-1,0 0 0,0 0 1,0-1-1,0 1 0,0 0 1,0 0-1,0 0 1,1 0-1,-1 0 0,0 0 1,0 0-1,0 0 1,0 0-1,0 0 0,0 0 1,0 0-1,0 0 0,0 0 1,1-1-1,-1 1 1,0 0-1,0 0 0,0 0 1,0 0-1,0 0 1,0 0-1,0 0 0,0 0 1,1 0-1,-1 0 0,0 0 1,0 1-1,0-1 1,0 0-1,0 0 0,0 0 1,0 0-1,0 0 1,0 0-1,1 0 0,-1 0 1,0 0-1,0 0 0,0 0 1,0 0 7,7 9-270,9 22 41,-12-23 188,41 88-34,16 31 113,-35-77-4,14 40-34,-31-68 25,-2 0 0,-1 1 0,0 0 1,-2 0-1,1 12-25,-5-27 125,1 0 1,-2 0-1,1 0 0,-1 0 1,0 0-1,-1 0 0,0 0 1,0 0-1,-1-1 0,0 1 1,0-1-1,-1 1 0,0-1 1,0 0-1,-1-1 0,0 1 0,0-1 1,0 0-1,-1 0 0,0-1 1,0 1-1,0-1 0,-1 0 1,1-1-1,-1 0 0,0 0 1,-1 0-1,1-1 0,-1 0 1,-4 0-126,-4 3 41,-1-2 0,0 0 0,0-2 0,0 1-1,-6-2-40,15 0-225,0-1-1,0-1 0,0 1 0,0-1 0,0-1 0,0 1 0,1-1 0,-1-1 0,0 1 0,1-1 0,0-1 0,-3-1 226,7 3-283,0 0 0,1 1-1,0-1 1,0-1 0,-1 1 0,1 0-1,0 0 1,1-1 0,-1 1 0,0-1-1,1 0 1,0 0 0,-1 1 0,1-1-1,0 0 1,0 0 0,1 0 0,-1-2 283,-1-32-3488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7:18.083"/>
    </inkml:context>
    <inkml:brush xml:id="br0">
      <inkml:brushProperty name="width" value="0.05" units="cm"/>
      <inkml:brushProperty name="height" value="0.05" units="cm"/>
    </inkml:brush>
  </inkml:definitions>
  <inkml:trace contextRef="#ctx0" brushRef="#br0">170 628 8832,'6'22'3328,"5"-1"-2592,5 6-832,-11-12-512,2 4-96,-1 2 160,0-3-2432,-4-4-1248,-7-17 2016</inkml:trace>
  <inkml:trace contextRef="#ctx0" brushRef="#br0" timeOffset="1">12 338 9984,'-8'2'3776,"4"-4"-2944,8-6-2688,-4 5-1440,2-3-256,8 2 96</inkml:trace>
  <inkml:trace contextRef="#ctx0" brushRef="#br0" timeOffset="349.9">390 290 8576,'3'31'3232,"4"-12"-2496,7 15-224,-5-15-256,0 10 448,0 3 320,3 5-384,3 2-96,-1 1-352,5 5-129,-1-2-31,-4-6-895,2-6-353,-4-4-672,-4-9-256,-2-7-256,-6-11-1120,-2-11 960</inkml:trace>
  <inkml:trace contextRef="#ctx0" brushRef="#br0" timeOffset="350.9">447 618 7040,'-24'-26'2720,"19"23"-2112,-2-3 512,7 6 192,0 0-640,0 0-192,7 0-640,1 4-320,4-4 256,9 0-480,9-4-160,5-3-672,7-12-224,5-8-992</inkml:trace>
  <inkml:trace contextRef="#ctx0" brushRef="#br0" timeOffset="716.66">763 1 6784,'-3'0'2624,"3"0"-2048,21 26 128,-7-9-32,10 6 288,15 9 256,15 11-576,12 4-256,8 9-256,-3 5-128,-5-3 96,-13-3-576,-17-2-192,-21 1-1088,-30 3-416,-44 10-1024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7:16.883"/>
    </inkml:context>
    <inkml:brush xml:id="br0">
      <inkml:brushProperty name="width" value="0.05" units="cm"/>
      <inkml:brushProperty name="height" value="0.05" units="cm"/>
    </inkml:brush>
  </inkml:definitions>
  <inkml:trace contextRef="#ctx0" brushRef="#br0">232 19 12672,'-9'-6'5241,"8"4"-5203,0 1 0,-1 0-1,1 0 1,0 0-1,-1 0 1,1 0 0,-1 1-1,1-1 1,-1 0 0,1 1-1,-1-1 1,0 1-1,1-1 1,-1 1 0,0 0-1,1 0 1,-1 0 0,0 0-1,1 0 1,-1 0-1,0 0-37,-2 1 18,-1 1 0,1-1 0,0 1 0,-1 0 0,1 0-1,0 1 1,0-1 0,1 1 0,-1-1 0,0 1 0,1 1-1,-3 2-17,-4 6-89,0 0 0,0 0 0,-1 5 89,-2 5 47,0 1 0,2 0 0,0 0 0,2 1-1,1 1 1,0-1 0,2 2 0,1-1 0,1 0 0,1 9-47,1-12 26,1 0-1,1 0 1,2 0 0,0 0 0,1 0 0,1 0 0,1 0-1,1-1 1,1 0 0,1 0 0,0-1 0,5 5-26,-6-11-262,2-1 1,0 0 0,0-1 0,1 0-1,1 0 1,0-1 0,0 0-1,1-1 1,1-1 0,-1 1 0,2-2-1,-1 0 1,4 1 261,-7-5-611,1 1 0,0-1-1,0-1 1,0 0 0,0 0-1,0-1 1,1-1 0,-1 0 0,0 0-1,1-1 1,-1-1 0,1 0 0,-1-1-1,0 0 1,1 0 0,-1-1-1,0 0 1,2-2 611,8-5-1586,0-1-1,6-4 1587</inkml:trace>
  <inkml:trace contextRef="#ctx0" brushRef="#br0" timeOffset="383.8">670 40 10368,'-7'11'3936,"7"8"-3040,4 15-416,-1-13-384,6 11-192,2 5 96,7 5-32,5 5-64,7 9 64,7-3-512,-8-2-160,1-9-1056,-6-7-416</inkml:trace>
  <inkml:trace contextRef="#ctx0" brushRef="#br0" timeOffset="851.27">478 426 8448,'-12'-3'3379,"16"1"-1962,24-2-1234,-19 3 96,42-6 101,214-23 232,-243 29-556,-1 0 0,1 2 0,0 1 0,4 1-56,-16-1-41,0 0 0,0 1 0,0 0 0,-1 0 0,1 1 0,-1 0 0,0 1 0,0 0 0,-1 1 0,1 0 41,-8-5 43,0 0 0,0 0 0,1 0 0,-1 0 0,1 0 0,-1 0 0,1-1 0,-1 1 0,2 0-43,1-4 864,-2-7 66,-2 5-772,0 0 1,1 0-1,0 0 0,1 0 1,-1 0-1,1 0 1,0 0-1,0 0 1,0 1-1,0-1 0,1 1 1,0-1-159,9-11-1699,1 0 1,7-7 1698,-11 13-1251,-1 2 33,1 0-1,0 0 0,1 0 1,0 1-1,0 1 0,0 0 1,1 0-1,0 1 1,0 1-1,7-3 1219,-16 7 253,1-1 1,-1 0-1,0 1 0,0 0 1,0 0-1,1-1 1,-1 1-1,0 1 0,0-1 1,0 0-1,1 0 1,-1 1-1,0-1 0,0 1 1,0 0-1,0 0 0,0 0 1,0 0-1,0 0 1,0 0-1,0 0 0,-1 1 1,1-1-1,0 0 1,-1 1-1,1 0-253,5 6 663,-1 0 0,0 0 1,0 1-1,-1-1 0,1 5-663,9 12 384,-8-14-249,1-1 0,0 0 0,0 0 1,1-1-1,1 0 0,-1-1 1,1 0-1,1 0 0,0-1 0,5 3-135,-11-8 82,0 1 0,0-1 0,1 0 0,-1 0 0,1 0 0,-1-1-1,1 0 1,-1 0 0,1 0 0,0-1 0,0 0 0,-1 0-1,1 0 1,0-1 0,-1 0 0,1 0 0,0 0 0,-1-1 0,0 0-1,1 0 1,-1 0 0,0-1 0,0 1 0,3-3-82,0-2-101,-1 0 1,0 0-1,0 0 1,0-1-1,-1 0 1,0-1-1,-1 1 1,0-1-1,0 0 1,-1 0-1,0 0 1,-1-1-1,1-3 101,-4 13-17,1 0-1,-1 0 0,0 0 0,0 1 1,0-1-1,0 0 0,0 0 1,0 0-1,0 0 0,1 1 0,-1-1 1,0 0-1,0 0 0,0 0 0,0 0 1,1 0-1,-1 1 0,0-1 1,0 0-1,0 0 0,1 0 0,-1 0 1,0 0-1,0 0 0,0 0 1,1 0-1,-1 0 0,0 0 0,0 0 1,1 0-1,-1 0 0,0 0 1,0 0-1,0 0 0,1 0 0,-1 0 1,0 0-1,0 0 0,0 0 1,1-1-1,-1 1 0,0 0 0,0 0 1,0 0-1,0 0 0,1 0 1,-1 0-1,0-1 0,0 1 0,0 0 1,0 0-1,0 0 0,0-1 1,1 1-1,-1 0 0,0 0 0,0 0 1,0-1-1,0 1 0,0 0 1,0 0-1,0 0 0,0-1 0,0 1 1,0 0-1,0 0 0,0 0 1,0-1-1,0 1 0,0 0 18,10 18-1036,-8-12 891,47 73-1559,32 37 1704,-74-107-19,10 15 11,78 116-45,-79-114 71,-1 1 0,-2 0 0,-1 1 0,4 15-18,-13-34 42,0 0 0,-1-1 0,-1 1 0,1 0 0,-1 0-1,-1 0 1,0 0 0,0 0 0,-1 4-42,0-9 60,0 1-1,0-1 1,0 0-1,0 1 1,-1-1 0,0 0-1,0 0 1,0 0-1,-1 0 1,1-1 0,-1 1-1,0-1 1,0 1-1,0-1 1,0 0 0,0 0-1,-1 0 1,0-1-1,-1 2-59,-5 1 166,1 0 0,-1-1 0,0 0 0,-1-1 0,1 0 0,-1 0-1,1-1 1,-1-1 0,0 1 0,1-2 0,-1 0 0,0 0 0,-10-2-166,4 0 79,-1-1 0,1-1 0,0 0 0,0-1 0,0-1 0,1-1 0,0 0 1,-3-3-80,11 6-243,0-1 1,0 0-1,1-1 1,0 0-1,0 0 1,0 0 0,-6-8 242,9 9-339,1 0 0,-1-1 0,1 0 0,0 0 1,0 0-1,1 0 0,0 0 0,0-1 0,0 1 1,1 0-1,-1-5 339,0-14-3136,1-22 3136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7:13.130"/>
    </inkml:context>
    <inkml:brush xml:id="br0">
      <inkml:brushProperty name="width" value="0.05" units="cm"/>
      <inkml:brushProperty name="height" value="0.05" units="cm"/>
    </inkml:brush>
  </inkml:definitions>
  <inkml:trace contextRef="#ctx0" brushRef="#br0">1198 12 4608,'-3'-7'1388,"1"3"2870,0 9-2331,-5 32-1420,-1-1 0,-1 0 0,-14 32-507,14-46 246,-2-1 0,0 1 0,-1-2 0,0 0 0,-2 0 0,-11 12-246,-25 21 934,-9 5-934,-35 37 737,75-73-597,1 0 0,1 1 0,-10 18-140,13-17 40,2 0 1,-6 16-41,14-32-83,2-1-1,-1 1 1,1 0 0,0 0-1,1 0 1,0 0 0,0 1-1,1-1 1,0 0 0,1 6 83,-1-12-219,0 0-1,1 1 1,-1-1 0,1 0-1,-1 0 1,1 1 0,0-1-1,0 0 1,0 0 0,0 0-1,0 0 1,0 0 0,1 0-1,-1 0 1,1-1 0,-1 1-1,1 0 1,0-1 0,-1 1-1,1-1 1,0 0 0,0 1-1,0-1 1,0 0 0,0 0-1,1-1 1,-1 1 0,0 0-1,0-1 1,1 1 0,-1-1-1,1 0 220,25 0-3130</inkml:trace>
  <inkml:trace contextRef="#ctx0" brushRef="#br0" timeOffset="352.33">1281 53 6912,'0'0'62,"0"1"0,0-1 0,0 0 0,0 0 1,0 0-1,0 0 0,0 0 0,-1 0 0,1 0 1,0 1-1,0-1 0,0 0 0,0 0 0,0 0 0,0 0 1,0 0-1,0 1 0,0-1 0,0 0 0,0 0 0,0 0 1,0 0-1,0 1 0,0-1 0,0 0 0,0 0 1,0 0-1,0 0 0,0 0 0,0 1 0,0-1 0,0 0 1,0 0-1,0 0 0,1 0 0,-1 0 0,0 0 0,0 1 1,0-1-1,0 0 0,0 0 0,0 0 0,0 0 1,1 0-1,-1 0 0,0 0-62,11 6 118,20 4-1249,-28-9 1316,34 11 139,-1 1 1,0 3 0,-1 1-1,-1 1 1,0 2 0,-2 1-1,0 2 1,15 14-325,1 8 426,-2 2 0,-1 2 1,14 24-427,35 40 113,-74-91-11,1-1 1,1 0-1,1-2 1,1 0-1,0-2 1,1-1-1,1-1 1,0-1-1,1-1 1,1-1-1,0-2 1,0 0-1,1-3 1,7 1-103,-7-2-334,1-2 0,0-1 0,0-2 1,0-1-1,0-1 0,0-1 1,5-3 333,-30 5-487,0-1 1,0 0-1,0 0 1,0 0-1,0-1 1,-1 1-1,1-1 1,0 0-1,-1-1 1,1 1 0,-1-1-1,0 0 1,0 0-1,0 0 487,-2 0-523,0 1-1,0-1 1,-1 1-1,1-1 0,-1 1 1,1-4 523</inkml:trace>
  <inkml:trace contextRef="#ctx0" brushRef="#br0" timeOffset="1985.47">113 1246 6784,'-3'3'552,"0"0"0,0 1 0,0-1 0,0 1 0,0 0 0,1 0 0,-1 1-552,-13 18 434,8-12-391,0 0 1,0 1-1,1-1 0,0 1 0,1 1 0,1-1 1,0 1-1,1 0 0,0 1 0,-1 7-43,3-9-45,0 0-1,1 0 1,0-1 0,1 1-1,0 0 1,1 0 0,0 0 0,1 0-1,0 0 1,1-1 0,1 1-1,1 3 46,-2-8 0,0-1 0,1 1-1,-1-1 1,1 0 0,1 0 0,-1-1-1,1 1 1,0-1 0,0 0 0,0 0-1,6 3 1,-2-3 76,-1 1-1,1-2 0,0 1 0,0-2 1,0 1-1,0-1 0,1 0 0,2 0-75,7 0 216,0-1-1,0 0 0,-1-2 0,1 0 0,0-1 0,0-1 0,0 0 0,15-5-215,-19 3 227,-1 0 0,1-1 0,-1-1-1,-1 0 1,1-1 0,-1-1 0,0 0 0,-1 0-1,1-1 1,-2-1 0,11-10-227,-17 15 66,0-1-1,0 0 1,0 0-1,-1 0 1,0-1 0,0 0-1,0 1 1,-1-1-1,0-1 1,0 1 0,-1 0-1,0-1 1,0 1-1,-1-1 1,0 1 0,0-1-1,-1 0 1,0 1-1,0-1 1,-1 0 0,0 1-1,0-1 1,-1 0-1,-1-1-65,0 0-300,-1 0 0,0 1 0,-1-1 0,0 1 0,0 0 0,-1 0 0,0 0-1,0 1 1,-1 0 0,1 0 0,-2 1 0,1 0 0,-6-4 300,-8-4-2083,-1 1-1,-1 1 1,0 0 0,-15-4 2083,-30-10-3173</inkml:trace>
  <inkml:trace contextRef="#ctx0" brushRef="#br0" timeOffset="2351.17">2913 1155 10880,'-9'13'4032,"9"-5"-3136,0 5-736,3-2-512,1 3 32,-2 4 160,4 5 320,0 7 160,3-3-160,3 1-96,0-1 32,0-3-352,0-5-128,0-8-1088,-3-9-480,2-13-1440,1-21-1024,-5-16 2016</inkml:trace>
  <inkml:trace contextRef="#ctx0" brushRef="#br0" timeOffset="2717.84">2729 917 6912,'-12'0'2624,"9"3"-2048,3-3-1888,3 2-992,0 3 704,3 6 544,2 3-256,8-1-64</inkml:trace>
  <inkml:trace contextRef="#ctx0" brushRef="#br0" timeOffset="2718.84">3166 1221 8704,'7'11'3328,"5"-5"-2592,11-4-128,-11 4-192,0-4-192,3 1 96,5-1-160,1-2-96,3 0-32,-3-2-672,-3-3-288,-3-3-576,-3-5-192,-3-6-1440</inkml:trace>
  <inkml:trace contextRef="#ctx0" brushRef="#br0" timeOffset="3068.64">3089 997 7680,'-6'0'2880,"9"2"-2240,3 0-224,0 1-320,6 3-64,3-1 32,6-2-1152,6-3-448,8-3-1408,7-5-576</inkml:trace>
  <inkml:trace contextRef="#ctx0" brushRef="#br0" timeOffset="3417.64">3661 925 7936,'0'0'110,"0"0"0,0 0 0,0 0 0,0 0 0,-1 0 0,1 0 0,0 0-1,0 0 1,0 0 0,0 0 0,0 0 0,-1 0 0,1 0 0,0 0 0,0 0 0,0-1 0,0 1 0,0 0 0,0 0 0,-1 0 0,1 0 0,0 0 0,0 0 0,0 0 0,0-1 0,0 1 0,0 0 0,0 0 0,0 0 0,0 0 0,0 0 0,0-1 0,0 1 0,0 0 0,0 0 0,0 0-1,0 0 1,0 0 0,0-1-110,0 1 66,0 0-1,0 0 1,0-1-1,0 1 1,1 0 0,-1 0-1,0-1 1,0 1-1,0 0 1,0 0-1,1 0 1,-1 0-1,0-1 1,0 1-1,1 0 1,-1 0-1,0 0 1,0 0-1,1 0 1,-1 0-1,0-1 1,1 1-1,-1 0 1,0 0-1,0 0 1,1 0-1,-1 0 1,0 0 0,0 0-1,1 0 1,-1 0-66,16 1 165,0 0 1,0 0 0,0 2-1,1 0-165,-9-1 7,0 0-1,-1 0 0,1 1 1,-1 0-1,0 0 0,0 1 1,0 0-1,0 0 1,2 3-7,-6-5-71,-1 0 1,0 1 0,0-1 0,0 0-1,0 1 1,0 0 0,-1-1 0,1 1-1,-1 0 1,0 0 0,0 0 0,0 0-1,0 0 1,0 0 0,-1 0 0,1 0 0,-1 0-1,0 0 1,0 0 0,0 0 0,0 1-1,0-1 1,-1 0 0,0 0 0,1 0-1,-2 3 71,-2 4-177,0 0 0,0 0 0,-1-1 0,0 1-1,0-1 1,-1 0 0,-3 2 177,-15 19-82,-2-2 0,-11 8 82,6-4 1396,-13 16-1396,43-47 88,-1 1 1,1-1-1,0 1 1,0-1-1,0 1 1,0 0-1,0-1 1,0 1-1,1 0 1,-1 0-1,1 0 1,-1-1-1,1 1 1,-1 0-1,1 0 1,0 0-1,0 0 0,0 0 1,0 0-1,0 0 1,1 0-89,-1-1 67,1 1 0,0 0-1,0 0 1,0 0 0,0-1 0,1 1 0,-1-1 0,0 1-1,1-1 1,-1 1 0,0-1 0,1 0 0,0 0 0,-1 0-1,1 0 1,0 0 0,0 0 0,-1 0 0,1 0 0,1 0-67,9 2-155,0 1 1,0-1 0,0-1 0,0 0 0,0-1 0,0 0 0,9-1 154,5-2-2493,1 0 1,25-6 2492,9-6-3616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7:14.053"/>
    </inkml:context>
    <inkml:brush xml:id="br0">
      <inkml:brushProperty name="width" value="0.05" units="cm"/>
      <inkml:brushProperty name="height" value="0.05" units="cm"/>
    </inkml:brush>
  </inkml:definitions>
  <inkml:trace contextRef="#ctx0" brushRef="#br0">1 249 9728,'3'11'3680,"4"-1"-2848,1 11-192,-5-8-256,-3 6-64,0 11 192,0 4-320,3 5-128,3 4-32,3-1-32,0-4 63,3-4-254,3-6-33,2 0-736,4-13-256,3-7-480,3-18-256,2-22-1312</inkml:trace>
  <inkml:trace contextRef="#ctx0" brushRef="#br0" timeOffset="367.21">213 0 7936,'-19'8'2976,"17"-8"-2304,-4 3-1536,3 0-800,0 2-32,0 3 160,3 0-448,3-1-160</inkml:trace>
  <inkml:trace contextRef="#ctx0" brushRef="#br0" timeOffset="368.21">463 387 7936,'3'2'2976,"6"1"-2304,0 0-128,-6 0-224,3-1 448,-1 4 352,2-1-576,2-1-288,3 2-160,0-3-256,-1-1 32,1-4-992,3-3-384,0-6-1280,0-10-1536,-9-3 1312</inkml:trace>
  <inkml:trace contextRef="#ctx0" brushRef="#br0" timeOffset="711.65">496 238 6656,'9'3'2528,"5"0"-1952,7-3-96,-12 3-128,6-1-256,6 4-64,6-4-1280,6 1-608,5-6-736,7-3-256</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9:43.980"/>
    </inkml:context>
    <inkml:brush xml:id="br0">
      <inkml:brushProperty name="width" value="0.05" units="cm"/>
      <inkml:brushProperty name="height" value="0.05" units="cm"/>
    </inkml:brush>
  </inkml:definitions>
  <inkml:trace contextRef="#ctx0" brushRef="#br0">1320 119 5632,'0'-5'338,"0"1"0,0-1 0,-1 1 0,1 0 0,-1-1 0,0 1 1,0 0-1,-1-1 0,1 1 0,-1 0 0,0 0 0,0 0-338,0 1-6,0 1 0,0-1 0,0 1 0,-1 0 0,1-1 1,-1 1-1,1 0 0,-1 1 0,0-1 0,0 0 0,0 1 0,0-1 0,0 1 0,0 0 0,0 0 0,-2 0 6,-14-3-111,1 1-1,-1 1 1,0 1-1,0 0 1,0 1-1,1 1 1,-1 1-1,0 1 0,1 1 1,-1 0-1,1 1 1,-4 2 111,18-5 5,0-1 0,0 1 0,0 0 0,0 0 0,0 0 1,1 1-1,-1-1 0,1 1 0,-1 0 0,0 2-5,3-4 5,0 0-1,0 0 1,0 1-1,0-1 1,1 0 0,-1 1-1,1-1 1,-1 0-1,1 1 1,-1-1-1,1 1 1,0-1-1,0 1 1,0-1 0,0 1-1,0-1 1,0 1-1,0-1 1,0 0-1,0 1 1,1-1 0,-1 1-1,1-1 1,-1 1-1,1-1 1,-1 0-1,1 1 1,0-1-1,0 0 1,-1 0 0,1 0-1,0 1-4,4 3 23,-1 0 0,1 0 1,0 0-1,0 0 0,0-1 0,1 0 0,0 0-23,43 25 241,-26-16-127,27 14 328,2-3-1,8 1-441,4 2 1027,10 8-1027,-70-33 209,-1 0 0,1 0-1,0 1 1,0 0 0,-1 0 0,2 1-209,-5-3 52,1-1 0,-1 0-1,1 1 1,-1-1 0,0 1-1,1-1 1,-1 1-1,0-1 1,0 1 0,1 0-1,-1-1 1,0 1 0,0-1-1,0 1 1,0-1 0,0 1-1,0 0 1,0-1 0,0 1-1,0-1 1,0 1-52,0 0 37,0 0 0,-1 0 0,1-1 0,-1 1 0,1 0 0,-1-1 0,0 1 0,1 0-1,-1-1 1,0 1 0,1-1 0,-1 1 0,0-1 0,0 1 0,1-1 0,-1 0 0,0 1 0,0-1 0,0 0 0,0 0-37,-7 3-162,0-1-1,0 0 1,0 0 0,-1-1 0,1 0-1,-6-1 163,6 0-849,0 0 0,-1-1 0,1 0-1,0 0 1,0-1 0,-6-2 849,13 4-216,0-1-1,-1 0 1,1 1 0,-1-1 0,1 0-1,0 0 1,0 0 0,-1 0 0,1 0 0,0 0-1,0 0 1,0 0 0,0 0 0,0-1 0,0 1-1,1 0 1,-1-1 0,0 1 0,1 0-1,-1-1 1,1 1 0,-1-1 0,1 1 0,0-1 216,-5-19-1707</inkml:trace>
  <inkml:trace contextRef="#ctx0" brushRef="#br0" timeOffset="347.32">1486 2 4480,'1'0'163,"0"-1"0,0 1-1,0 0 1,0 0 0,-1 0 0,1 0 0,0 0 0,0 0 0,0 0-1,0 0 1,0 0 0,0 1 0,0-1 0,-1 0 0,1 0-1,0 1 1,0-1 0,0 0 0,-1 1 0,1-1 0,0 1 0,0-1-1,-1 1 1,1 0 0,0-1 0,-1 1 0,1 0 0,-1-1 0,1 1-1,-1 0 1,1 0 0,-1-1 0,1 1 0,-1 0 0,0 0-163,3 6 370,0 0 0,0 1 1,-1-1-1,0 4-370,1 1 13,7 20 94,1 0 0,2 0-1,1-1 1,1 0 0,1-2-1,2 0 1,13 15-107,-23-33-1120,0 1 0,-1-1 0,5 11 1120,-11-16-3429</inkml:trace>
  <inkml:trace contextRef="#ctx0" brushRef="#br0" timeOffset="681.54">1313 233 4224,'-2'-1'257,"-24"-8"1057,17 8 1840,44-1-2343,-2-1 0,27-7-811,-2 1 213,-32 5-40,0 1 0,0 1 1,0 1-1,0 1 0,0 2 1,9 1-174,-18 1 19,-1 1 0,1 0 0,-1 1 1,-1 0-1,1 2 0,-1 0 1,0 0-1,-1 2 0,0 0 0,0 0 1,-1 1-1,-1 1 0,9 9-19,-4-3 1051,-16-17-294,-1-5 433,0-10-1002,0-1 1,2 1 0,-1-1 0,2 1 0,0 0-1,1 0 1,0 0 0,1 0 0,1 1-1,4-8-188,-3 8-221,6-11-2243,-8 7-3821,-3 10 3320</inkml:trace>
  <inkml:trace contextRef="#ctx0" brushRef="#br0" timeOffset="1059.99">2022 180 4480,'19'18'1664,"-10"-2"-1312,5-2 352,-2-4 32,0 1-416,0 2-96,3 0-160,3 3-64,0-2 32,0-1-32,-3 0 0,-1-3 64,-2 1 32,1-1-320,-5 1-160,-2-6-736,-6-5-1504,0-3 192</inkml:trace>
  <inkml:trace contextRef="#ctx0" brushRef="#br0" timeOffset="1730.31">2204 198 3712,'-4'-10'872,"3"6"-514,-1 0 1,1 0 0,0 0-1,0 0 1,1 0 0,-1-4-359,2 9-108,0 1-1,0-1 1,0 0 0,0 0-1,1 1 1,-1-1 0,0 0 0,1 0-1,0 0 109,0 0-108,13 12-21,0-1-1,-1 2 0,0 0 1,10 14 129,44 66 212,-28-36 249,-38-54-65,1-1 0,0 1 1,0 0-1,0-1 0,0 0 0,0 0 1,1 0-1,0 0 0,-1 0 0,2 0-396,-5-3 65,1 0 0,-1 0 0,1 0 0,-1 0 0,1 0 0,-1 0 0,1-1 0,-1 1 0,1 0-1,-1 0 1,1 0 0,-1 0 0,1-1 0,-1 1 0,1 0 0,-1 0 0,1-1 0,-1 1 0,0 0 0,1-1 0,-1 1-1,0-1 1,1 1 0,-1 0 0,0-1 0,1 1 0,-1-1 0,0 1-65,9-17 522,-6 10-344,13-25 274,15-26-34,-27 52-442,0 0 0,0 0 1,1 1-1,0-1 0,0 1 0,0 0 1,5-3 23,-8 7-44,0 0 0,0 0 0,0 0 1,1 0-1,-1 0 0,0 0 0,0 1 1,1-1-1,-1 1 0,0-1 0,1 1 0,-1 0 1,0 0-1,1 0 0,-1 0 0,1 1 1,-1-1-1,1 1 44,6 1-92,0 1 1,-1 0-1,1 0 1,1 2 91,6 2-25,34 12-15,23 5 40,-56-19 106,0-1-1,1-1 0,0 0 0,0-2 1,0 0-1,4-1-105,-17 0 125,-1-1 0,1 0 0,-1 0 0,1 0 0,-1-1 0,1 1 0,-1-1 1,0 0-1,0-1 0,0 1 0,0-1 0,0 1 0,-1-1 0,2-2-125,-3 4-14,-1 0 0,1-1 1,-1 1-1,0-1 0,1 1 0,-1-1 0,0 0 1,0 1-1,0-1 0,0 0 0,0 0 1,-1 0-1,1 0 0,0 0 0,-1 0 0,0 0 1,1 0-1,-1 0 0,0 0 0,0 0 0,0 0 1,0 0-1,-1 0 0,1 0 0,0 0 0,-1 0 1,1 0-1,-1 0 0,0 0 0,0 0 0,0 1 1,0-1-1,0-1 14,-2 0-92,1 0 0,-1 1 0,0-1 0,0 1 0,0-1 0,0 1 0,0 0 0,-1 0 0,1 0 0,-1 0 0,1 1 0,-1-1-1,0 1 1,0 0 0,1 0 0,-1 1 0,0-1 0,-3 0 92,-4 1-116,1-1-1,0 1 0,-1 1 0,1 0 0,0 0 1,-7 2 116,9 0-118,0-1 1,0 1 0,0 0 0,-6 4 117,11-6-96,0 1 1,0 0-1,1-1 0,-1 1 1,0 1-1,1-1 0,-1 0 1,1 1-1,0-1 1,0 1-1,0-1 0,0 1 1,0 1 95,1-3-50,1 0 0,-1 0 0,1 0 1,0 0-1,0 0 0,-1 0 0,1 0 1,0 0-1,0 1 0,0-1 0,0 0 1,0 0-1,0 0 0,0 0 0,1 0 1,-1 0-1,0 0 0,0 0 0,1 0 1,-1 0-1,1 0 0,0 1 50,0 0-14,1 0 1,-1-1-1,1 1 0,-1 0 0,1-1 1,0 1-1,0-1 0,0 1 0,0-1 1,2 1 13,3 1 140,0 0 1,0 0-1,1 0 1,-1-1-1,1-1 0,3 1-140,17 1 717,0-2-1,12-1-716,-18 0 59,-1 0 0,1 1 0,-1 1 0,1 1 0,0 1-59,-11 0-28,-1 0 0,0 0 0,0 1 0,0 0 0,0 0 0,-1 1 0,0 1 0,0 0 0,0 0 0,-1 0 0,0 1-1,3 5 29,6 9 1,0 0-1,-2 0 0,-1 1 0,7 15 0,-17-30 29,10 19-50,-1 1-1,-1 1 22,-9-21 33,0-1-1,-1 1 0,0-1 1,-1 1-1,0 0 0,0-1 1,0 1-1,-1 0 0,0 0 1,-1 5-33,0-11 24,1 0-1,-1 0 1,0 0 0,0 0 0,1 0 0,-1-1 0,-1 1 0,1 0 0,0 0 0,0-1 0,-1 1-1,1-1 1,-1 1 0,1-1 0,-1 1 0,0-1 0,1 0 0,-1 0 0,0 0 0,0 0 0,0 0-1,0 0 1,0-1 0,0 1 0,0-1 0,0 1 0,-1-1-24,-7 2-334,1-1 0,-1-1 0,1 1 1,-1-2-1,-4 0 334,10 1-411,-1 0 1,1-1 0,0 0 0,-1 0 0,1 0-1,0 0 1,0-1 0,-1 1 0,1-1 0,0 0-1,1-1 1,-3 0 410,-16-20-2853</inkml:trace>
  <inkml:trace contextRef="#ctx0" brushRef="#br0" timeOffset="2051.27">3819 203 4352,'-14'4'1234,"1"1"-1,-11 5-1233,-13 4 178,-152 49-77,187-62-79,-1-1 0,0 1 0,1 1 0,-1-1-1,1 0 1,0 0 0,-1 1 0,-1 1-22,4-3 23,-1 1 0,1-1 0,-1 1 0,1-1 0,0 1 0,-1-1 0,1 1 0,0 0 0,0-1 0,-1 1 0,1-1 0,0 1 0,0 0 1,0-1-1,0 1 0,-1 0 0,1-1 0,0 1 0,0-1 0,1 1 0,-1 0 0,0-1 0,0 1 0,0 0 0,0-1 0,0 1 0,1-1 0,-1 1 0,0 0 1,0-1-1,1 1 0,-1-1 0,1 1 0,-1-1 0,0 1 0,1-1 0,-1 1 0,1-1-23,5 7 393,1-1 0,0 0 0,0-1 0,0 0-1,1 0 1,1 1-393,-1-2 153,-1 1 1,0 0-1,0 0 0,0 0 0,-1 1 0,0 0 0,0 1-153,-5-6-33,0 0-1,0 0 1,0 0-1,-1 0 0,1 1 1,0-1-1,-1 0 1,1 0-1,-1 1 0,1-1 1,-1 0-1,0 1 1,0-1-1,1 0 1,-1 1-1,0-1 0,0 0 1,0 1-1,-1-1 1,1 0-1,0 1 0,0-1 1,-1 0-1,1 1 1,-1-1 33,0 2-204,-1-1 0,1 1 0,-1-1 0,0 1 0,0-1 0,0 0 0,0 0 0,0 0 1,0 0-1,-1 0 0,-1 0 204,-27 17-2544</inkml:trace>
  <inkml:trace contextRef="#ctx0" brushRef="#br0" timeOffset="2415.57">727 1217 5504,'6'9'2112,"0"-1"-1664,0-1 32,-3 1-32,3 0-384,0 3-32,0 2-1376,0 4-544,-3-8-256,-3 3 32</inkml:trace>
  <inkml:trace contextRef="#ctx0" brushRef="#br0" timeOffset="2731.01">629 1046 3712,'-9'-25'1472,"6"21"-1120,3-7-256,0 9-128,0-4-1504,0 1-672</inkml:trace>
  <inkml:trace contextRef="#ctx0" brushRef="#br0" timeOffset="3065.21">786 1117 4480,'19'21'1165,"0"0"0,-2 2 1,-1 0-1,0 0-1165,-7-10 804,-9-13-726,0 0-1,1 0 0,-1-1 0,0 1 1,1 0-1,-1 0 0,0 0 0,0 0 1,1-1-1,-1 1 0,0 0 0,0 0 0,0-1 1,0 1-1,1 0 0,-1-1 0,0 1 1,0 0-1,0 0 0,0-1 0,0 1 0,0 0 1,0-1-1,0 1 0,0 0 0,0-1-77,9-16 521,-4 10-524,0 1 1,0-1-1,1 1 0,0 1 0,0-1 0,0 1 0,1 0 0,-1 0 0,1 1 1,0 0-1,1 0 0,-1 1 0,1 0 0,0 0 0,0 1 0,-1 0 0,4 0 3,-1 0-9,0 0 0,1 1 1,-1 1-1,0 0 0,1 0 0,-1 1 0,0 1 0,0-1 0,0 2 0,0-1 0,0 1 0,0 1 0,4 2 9,-3 0-308,-1 0 1,-1 0-1,1 2 0,-1-1 1,6 7 307,-3-3-3212,1-1 0,7 6 3212,-1-6-2555</inkml:trace>
  <inkml:trace contextRef="#ctx0" brushRef="#br0" timeOffset="3397.46">1633 847 5248,'6'24'763,"-1"1"-1,-1-1 1,0 1 0,-1 21-763,-2-20 45,1-1 0,2 0 1,0 1-1,5 9-45,-8-31 140,1 1-1,0 0 1,0-1 0,0 1 0,1-1-1,0 0 1,-1 0 0,1 0 0,1 0 0,-1 0-1,1-1 1,-1 1 0,1-1 0,0 0 0,4 3-140,2-1 448,-1-1 1,1 0-1,-1 0 1,1-1 0,0 0-1,1 0 1,1-1-449,16 3 876,0-2 0,0-1 1,10-1-877,85-6 721,-72 2-877,-2 1-1871,-16-1-2580,-15-1 84,-1-5 1009</inkml:trace>
  <inkml:trace contextRef="#ctx0" brushRef="#br0" timeOffset="4204.46">4587 995 3456,'-1'2'166,"0"1"0,0-1 0,0 1 0,0 0 0,0-1 1,0 1-1,1 0 0,0 0 0,-1-1 0,1 1 0,0 2-166,5 36-55,-2-7 320,-3-28-109,1 14 907,-1-19-945,0-1 1,0 1-1,0-1 0,0 1 1,0 0-1,0-1 1,-1 1-1,1-1 0,0 1 1,0 0-1,0-1 0,-1 1 1,1-1-1,0 1 0,-1-1 1,1 1-1,0-1 1,-1 1-1,1-1 0,-1 1 1,1-1-1,-1 0 0,1 1-118,-1-1 43,1 0 0,-1 0 0,1 0-1,0 0 1,-1 0 0,1 0-1,0-1 1,-1 1 0,1 0 0,0 0-1,-1 0 1,1 0 0,0-1 0,0 1-1,-1 0 1,1 0 0,0-1-1,0 1 1,-1 0 0,1 0 0,0-1-1,0 1 1,0 0 0,-1-1 0,1 1-1,0 0 1,0-1 0,0 1-1,0 0 1,0-1 0,0 1 0,0-1-1,0 1 1,0 0 0,0-1-1,0 1 1,0 0 0,0-1-43,-1-15 451,2 10-452,0 1 0,1 0 0,0 0 0,-1 0-1,2 0 1,-1 0 0,1 0 0,-1 0 0,1 1 0,0-1 0,1 1 0,-1 0 0,1 0-1,0 0 1,0 0 0,0 1 0,1 0 0,-1 0 0,1 0 0,-1 0 0,1 1 0,0-1-1,0 1 1,5-1 1,-6 2-31,0 1 0,0 0 0,0 0 0,0 0 0,-1 0 0,1 0 0,0 1 0,0-1 0,0 1 0,-1 0 0,1 0 0,0 1 0,-1-1 0,1 1 0,-1 0 0,0 0 0,0 0 0,2 1 31,6 6-243,0 1 1,-1 0 0,0 0-1,3 5 243,18 19-2248,-30-34 2216,0 1 0,0 0-1,-1 0 1,1-1 0,0 1-1,0 0 1,0-1 0,0 1 0,0-1-1,0 1 1,0-1 0,0 0-1,0 1 1,0-1 0,0 0-1,0 0 1,0 0 0,0 0-1,0 0 1,0 0 0,0 0-1,0 0 1,0 0 0,0 0-1,0 0 1,1-1 0,-1 1-1,0-1 1,0 1 0,-1 0-1,1-1 1,0 1 0,0-1-1,0 0 1,0 1 0,0-1-1,-1 0 1,1 0 0,0 1-1,0-1 1,-1 0 0,1 0-1,-1 0 1,1 0 0,-1 0-1,1 0 33,1-3 288,0 0-1,0 0 1,0 0-1,0 0 0,-1 0 1,0 0-1,0 0 0,0-1 1,0 1-1,0-3-287,-1 6 165,3 9-367,0-2 168,1 0 0,0-1 0,0 1 0,1-1 0,-1 0 0,1-1 0,0 1 0,1-1 0,-1 0 0,1 0 0,1 0 34,-4-2 222,1 0 1,0 0-1,0 0 1,0 0-1,0-1 1,0 1-1,0-1 1,1 0-1,-1-1 0,0 1 1,1-1-1,-1 0 1,0 0-1,1 0 1,-1 0-1,0-1 1,4-1-223,-6 2 101,-1 0 0,0 0 0,0-1 0,1 1 0,-1-1 0,0 1 0,0-1 0,0 0 0,0 1 0,0-1 1,0 0-1,0 0 0,0 1 0,0-1 0,0 0 0,0 0 0,-1 0 0,1 0 0,0-1 0,-1 1 0,1 0 0,0 0 1,-1 0-1,0 0-101,1-1 53,-1 0 1,0 1-1,0-1 1,-1 0 0,1 1-1,0-1 1,0 1-1,-1-1 1,1 0 0,-1 1-1,0-1 1,1 1-1,-1-1 1,0 1 0,0 0-1,0-1-53,-4-5-128,0 1 1,0 1-1,0-1 0,-1 0 0,0 1 1,0 0-1,-2 0 128,-39-21-2524,37 21 942,0 0 0,0-1 0,1 1 0,-1-2 0,1 0 0,-7-7 1582,7 3-1781</inkml:trace>
  <inkml:trace contextRef="#ctx0" brushRef="#br0" timeOffset="4547.42">5067 778 4224,'9'0'1664,"-4"8"-1312,5 1 352,-4-2 32,-1 3-352,5 7-64,1 1-192,5 5-96,1 4 0,1 3-32,3 4 0,3-2 0,-3 0 64,0-4-544,-4-1-128,-5-9-1632</inkml:trace>
  <inkml:trace contextRef="#ctx0" brushRef="#br0" timeOffset="4898.25">4962 1038 5504,'13'8'2112,"-1"-3"-1664,14-3 544,-8 2 64,9-2-576,8-2-192,11 0-608,4-2-288,13-9-1792,2-3-768,3-4 1120,1-1 608</inkml:trace>
  <inkml:trace contextRef="#ctx0" brushRef="#br0" timeOffset="4899.25">5776 916 4224,'0'7'1664,"0"2"-1312,3 1 64,-1-2-96,5 5-192,-1 3-96,0 3 0,0 0-32,2-1 0,-1-2 0,-1-3 0,-1-5-1216,-2-6-1216,3-6 448</inkml:trace>
  <inkml:trace contextRef="#ctx0" brushRef="#br0" timeOffset="4900.25">5809 810 3584,'-7'-15'1408,"7"11"-1120,0 2 224,4 2 64,-4-3-2144,0 3-992</inkml:trace>
  <inkml:trace contextRef="#ctx0" brushRef="#br0" timeOffset="5248">6169 1083 5376,'3'18'2693,"-3"-17"-2693,-9-5-2240,2-1 2211,1-1 0,-1 0-1,1 0 1,0-1 0,1 1-1,-1-1 1,1-1 0,-2-3 29,5 7 167,0 0 1,0 0-1,0-1 1,0 1-1,1 0 1,-1-1-1,1 1 1,1 0-1,-1-1 1,0 0-1,1 1 1,0-1-1,0 1 1,0-1-1,1 1 1,0-1-1,0 0-167,-1 3 23,1 0-1,-1 0 0,1 0 0,0 0 0,0 1 1,0-1-1,0 0 0,0 0 0,0 1 0,0-1 1,1 1-1,-1-1 0,1 1 0,-1 0 0,1-1 1,-1 1-1,1 0 0,0 0 0,-1 0 0,1 0 1,0 0-1,0 1 0,0-1 0,0 0 0,0 1 1,0-1-1,0 1 0,0 0 0,0 0 0,0 0 1,0 0-1,0 0 0,-1 0 0,1 0 0,0 1 1,0-1-1,1 1-22,4 1 6,0 0 0,-1 1-1,1-1 1,-1 1 0,1 1 0,-1-1 0,0 1 0,-1 0 0,1 0-1,0 1-5,26 28-19,-22-22-1488,1 0 1,0-1 0,8 6 1506,-4-7-2672</inkml:trace>
  <inkml:trace contextRef="#ctx0" brushRef="#br0" timeOffset="5598">6589 789 3968,'7'21'1006,"-1"0"-1,0 1 1,0 14-1006,-3-15 262,1 0 0,1-1-1,2 1 1,1 3-262,-5-18 185,-1 0-1,2 0 1,-1 0-1,1 0 1,0 0-1,0-1 1,0 0-1,1 0 1,0 0-1,0 0 1,0-1-1,1 0 1,-1 0-1,1 0 1,1 0-185,10 3 436,0 0 1,0-1 0,0 0 0,1-1-1,0-1 1,0-1 0,0-1 0,15 0-437,13-1 381,-1-2 0,43-6-381,-65 4-126,-11 2-678,0 0 1,0-1-1,0 0 0,0-1 1,10-4 803,-7-1-3424</inkml:trace>
  <inkml:trace contextRef="#ctx0" brushRef="#br0" timeOffset="6098.32">0 1784 5888,'20'3'1681,"9"1"-932,0-1-1,27 0-748,192-15 112,-110 3-101,1624-51 122,-428 55 720,765-14 684,-1918 15-1486,556-32 404,-729 35-527,5 1-327,0-2 1,0 0-1,0 0 1,0-1-1,0-1 0,9-3 399,-20 6-283,0 0 0,-1-1-1,1 1 1,0 0 0,-1 0-1,1-1 1,-1 1 0,0-1-1,1 1 1,0-2 283,-2 3-9</inkml:trace>
  <inkml:trace contextRef="#ctx0" brushRef="#br0" timeOffset="6514.91">3080 834 8448,'2'-1'321,"0"1"1,0-1-1,1 1 1,-1-1-1,0 1 1,0 0-1,0 0 1,1 0-1,-1 0 1,0 0-1,1 0-321,0 1 79,0 0-1,0 0 1,0 0 0,0 0-1,-1 0 1,1 1 0,-1-1-1,1 1 1,-1 0-1,1 0 1,-1 0 0,1 1-79,4 4-133,-1 1 1,0 0 0,0 0 0,-1 1-1,5 8 133,9 22-37,-3 1-1,0 1 1,-3 0-1,-2 1 0,-1 0 1,2 32 37,4 68 130,-4 53-130,-10-162 26,38 734 272,22-3-84,-53-677-253,26 301 640,-28-249 576,-10 110-1177,3-248 10,-1 8-262,1 0 0,-1 0-1,-1-1 1,0 1 0,-1 4 252,2-11-185,0 0-1,0 0 0,0 0 1,0 0-1,0 0 1,0 0-1,-1 0 0,1 0 1,0 0-1,-1 0 0,0-1 1,1 1-1,-1-1 0,0 0 1,0 1-1,0-1 1,0 0-1,0 0 0,0 0 1,0 0-1,-1 0 0,1-1 1,0 1 185,-7 0-808,0 0 0,1 0 0,-1-1 0,-1 0 808</inkml:trace>
  <inkml:trace contextRef="#ctx0" brushRef="#br0" timeOffset="14993.21">805 1978 1792,'-7'-1'739,"0"0"-1,0 0 1,1 0-1,-1-1 1,-5-2-739,-9-2 2205,15 4-2103,0 2-1,0-1 0,0 1 0,-1 0 0,1 0 1,0 1-1,0 0 0,0 0 0,0 0 0,0 1 1,0 0-1,0 0 0,-1 1-101,-8 3 78,1 1-1,-1 1 1,1 1 0,-5 3-78,13-8 6,1 1 0,0-1 0,-1 1 0,1 0 0,1 0 0,-1 0 0,1 1 0,0 0 0,-3 5-6,6-9 23,0 0 0,0 1-1,0-1 1,0 0 0,0 1 0,1-1 0,-1 1 0,1-1 0,0 1 0,0-1 0,0 1 0,0-1 0,0 1 0,0-1 0,1 1 0,-1-1 0,1 0 0,0 1 0,-1-1 0,1 1 0,0-1 0,1 0 0,-1 0 0,0 0 0,1 0 0,-1 0 0,1 0 0,-1 0 0,2 0-23,3 4 66,0 0 0,1 0-1,0 0 1,0-1 0,1-1-1,-1 1 1,1-1 0,0 0 0,5 1-66,1 0 88,0-1 1,0-1-1,0 0 0,0-1 1,10 0-89,17-1 203,-1-2 0,1-2 0,27-6-203,-50 6 198,-1 0 0,0-1 0,0 0 0,0-2 0,-1 0 1,2-1-199,-12 4 138,-1 0-1,0 0 1,0-1 0,0 1 0,0-1 0,-1 0 0,1 0 0,-1-1 0,0 1-138,-2 1 89,1-1 0,-1 1-1,0 0 1,-1-1 0,1 1 0,-1-1 0,1 1 0,-1-1 0,0 0 0,0 0 0,-1 1-1,1-1 1,-1 0 0,0-3-89,0 4 21,0-1 0,0 1 0,-1-1 0,1 1-1,-1 0 1,0-1 0,0 1 0,0 0 0,0 0 0,-1-1-1,1 1 1,-1 0 0,0 0 0,0 0 0,0 1 0,-2-3-21,0 1-18,0 1 1,0 0 0,0-1-1,-1 1 1,1 1 0,-1-1-1,0 1 1,1 0 0,-1 0 0,-2-1 17,-8-1-225,-1 1 1,1 0 0,-1 1 0,0 1 0,1 0 0,-15 2 224,-6 1-1909,1 1 0,-1 2 1909,6 1-2032</inkml:trace>
  <inkml:trace contextRef="#ctx0" brushRef="#br0" timeOffset="15316.24">1224 1893 5888,'36'58'4646,"-27"-42"-4616,-2 0 1,1 1-1,-2 0 1,3 10-31,15 73-39,-15-58-3496,-7-40 618,2-3 448</inkml:trace>
  <inkml:trace contextRef="#ctx0" brushRef="#br0" timeOffset="15679.08">1502 1925 8704,'26'41'4878,"7"25"-4515,0 1-474,-9-20 242,-12-23-1168,14 21 1037,-25-42-550,-1-3 451,0 0-1,0 0 0,1 0 0,-1 0 1,0 1-1,0-1 0,0 0 0,0 0 1,0 0-1,0 0 0,0 0 0,0 1 1,1-1-1,-1 0 0,0 0 0,0 0 1,0 0-1,0 0 0,0 0 0,1 1 1,-1-1-1,0 0 0,0 0 0,0 0 1,0 0-1,1 0 0,-1 0 0,0 0 1,0 0-1,0 0 0,0 0 0,1 0 1,-1 0-1,0 0 0,0 0 0,0 0 1,1 0 99,4-2-2992</inkml:trace>
  <inkml:trace contextRef="#ctx0" brushRef="#br0" timeOffset="16029.99">1996 1993 4736,'0'4'1450,"0"-3"-1369,0-1 0,0 1 0,0 0 0,0 0-1,0 0 1,0 0 0,-1-1 0,1 1 0,0 0-1,0 0 1,-1-1 0,1 1 0,-1 0 0,1 0-1,0-1 1,-1 1 0,1 0 0,-1-1 0,1 1-1,-1 0-80,-14 17 22,9-12-29,0 1 1,1 1-1,0-1 0,0 1 0,1 0 7,2-5 15,1-1 0,0 1 0,0 0 0,0 0 0,1 0-1,-1 0 1,1 0 0,0 0 0,0 0 0,0 0-1,0 0 1,0 0 0,0 0 0,1 0 0,-1 0 0,1 0-1,1 1-14,0 2 106,0-1-1,1 1 0,0-1 1,0 0-1,0 0 0,1 0 1,-1 0-1,1 0 0,0-1 1,1 0-1,-1 0 0,1 0 1,0 0-1,0-1 0,0 0 1,0 0-1,1 0 0,-1 0 1,6 1-106,3 0 182,0 0 1,0-1 0,0-1-1,0 0 1,0 0 0,1-2-1,12 0-182,35-3 1099,26-5-1099,-69 5 443,-1 0-1,1-2 1,-1 0 0,1-1-1,-2 0 1,16-9-443,-29 13 127,0-1-1,0 1 1,0-1 0,0 1 0,-1-1-1,1 0 1,-1-1 0,0 1 0,0 0 0,0-1-1,0 0 1,-1 0 0,0 0 0,1 0-1,-1 0 1,-1 0 0,1 0 0,0-4-127,-1 5-15,-1-1 1,1 1 0,-1 0 0,0-1-1,-1 1 1,1 0 0,0-1 0,-1 1-1,0 0 1,1 0 0,-2-1 0,1 1-1,0 0 1,0 0 0,-1 0 0,0 0-1,1 0 1,-1 1 0,0-1-1,-1 1 1,1-1 0,0 1 0,-1-1-1,1 1 1,-4-2 14,0 0-236,-1 0 0,0 0-1,0 0 1,0 1 0,0-1 0,-1 2-1,1-1 1,-1 1 0,0 1 0,0-1-1,-6 0 237,-13 1-3293,-1 1-1,-21 2 3294,35-1-1416,-34 0-2328</inkml:trace>
  <inkml:trace contextRef="#ctx0" brushRef="#br0" timeOffset="34285.42">941 2608 2816,'-1'-9'-467,"-3"-9"4152,4 10 320,5 19-2146,8 31-184,-2 1 1,1 20-1676,12 45 585,-18-84-819,2-1 0,9 20 234,3-8-3836,-20-35 3620,0 0 1,0 1-1,0-1 0,1 1 0,-1-1 0,0 0 0,0 1 0,1-1 1,-1 0-1,0 0 0,1 1 0,-1-1 0,0 0 0,1 0 0,-1 1 0,0-1 1,1 0-1,-1 0 0,1 0 0,-1 0 0,1 0 216,10-5-4053</inkml:trace>
  <inkml:trace contextRef="#ctx0" brushRef="#br0" timeOffset="34612.53">1346 2552 7552,'0'2'389,"0"-1"0,0 0 1,0 1-1,0-1 0,0 1 1,0-1-1,0 0 0,0 1 1,1-1-1,-1 0 0,0 0 1,1 1-1,-1-1 0,1 0 1,-1 0-1,1 1 1,0-1-390,3 11 698,74 320 886,-75-317-1623,-1-7-1249,0 1-1,-1-1 1,0 6 1288,-1-10-2405</inkml:trace>
  <inkml:trace contextRef="#ctx0" brushRef="#br0" timeOffset="34977.31">1811 2566 6656,'4'45'5695,"11"30"-4825,-4-24 5,-8-31-814,2-1-1,0 1 1,1-2 0,1 1 0,1-1 0,1 0 0,5 8-61,-14-26-115,0 1 1,0-1-1,0 1 0,1-1 0,-1 0 1,0 1-1,1-1 0,-1 1 1,0-1-1,1 0 0,-1 1 0,0-1 1,1 0-1,-1 1 0,1-1 0,-1 0 1,1 1-1,-1-1 0,0 0 0,1 0 1,-1 0-1,1 0 0,-1 1 0,1-1 1,-1 0-1,1 0 0,-1 0 0,1 0 1,-1 0-1,1 0 0,0 0 0,-1 0 1,1-1-1,-1 1 0,1 0 0,-1 0 1,0 0-1,1 0 0,-1-1 0,1 1 1,-1 0-1,1 0 0,-1-1 0,1 1 1,-1 0 114,2-3-875,1 1 0,-1-1 0,0 0 0,0 0 0,0 0 0,0-1 875,0 1-354,12-19-1929</inkml:trace>
  <inkml:trace contextRef="#ctx0" brushRef="#br0" timeOffset="35311.11">2350 2491 6656,'1'1'280,"-1"0"1,0 0 0,1 0-1,-1 0 1,1 0-1,-1 0 1,1 0-1,0-1 1,-1 1 0,1 0-1,0 0 1,0 0-281,2 3 382,6 8-9,-1 1 0,-1-1-1,0 2 1,0-1 0,-2 1 0,1 0 0,-2 0-1,0 1 1,-1-1 0,1 10-373,10 124 53,-13-138-2629,2-17-2058</inkml:trace>
  <inkml:trace contextRef="#ctx0" brushRef="#br0" timeOffset="48967.75">4575 2018 2816,'-3'-1'2304,"-1"1"-2109,0-1 1,0 1 0,0 0 0,0 0 0,1 0 0,-1 0-1,-2 1-195,-7 3 89,0 1 0,0-1 0,0 2 0,0 0 0,1 1-1,-6 4-88,10-6 8,1 0-1,0 1 1,0 0-1,1 0 1,0 0-1,0 1 1,0 0-1,1 0 1,0 1-1,-3 5-7,7-10 30,0 0-1,0 0 0,0 0 1,0 0-1,0 0 0,1 0 1,-1 0-1,1 0 0,0 0 0,0 1 1,0-1-1,1 0 0,-1 0 1,1 0-1,-1 0 0,1 0 1,0 0-1,0 0 0,0 0 0,1 0 1,-1-1-1,1 1 0,-1 0 1,1-1-1,2 2-29,1 2 108,0 0 0,1 0 1,0 0-1,0-1 0,0 0 0,1-1 1,-1 1-1,1-1 0,3 1-108,6 2 116,0-1 0,0 0 0,1-1 0,0-1 0,0 0 0,0-2 0,0 0 0,0 0 0,1-2 0,-1 0 0,13-2-116,-16 0 74,0 0-1,0-1 0,0 0 1,0-1-1,-1-1 1,1 0-1,-1-1 0,0 0 1,-1-1-1,0 0 1,0-1-1,0 0 1,-1-1-1,4-5-73,-11 10-4,0 1 0,-1-1 1,0 0-1,0 0 0,0 0 1,0 0-1,-1 0 0,1-1 0,-1 0 1,0 1-1,0-1 0,-1 0 0,0 0 1,0 0-1,0 0 0,0 0 0,-1 0 1,1 0-1,-1 0 0,-1 0 0,1 0 1,-1 0-1,0 0 0,0 0 0,0 0 1,0 1-1,-1-1 0,0 0 0,0 1 1,-1-1-1,1 1 0,-1-1 0,0 1 1,0 0-1,0 0 0,-1 1 0,-3-4 4,-1-1-71,-1 1-1,-1 0 0,1 1 1,-1 0-1,0 1 1,-1 0-1,1 0 0,-1 1 1,0 1-1,0 0 0,-4-1 72,-5 0-421,0 1-1,0 1 1,0 1-1,0 0 1,0 2-1,-1 0 422,13 0-979,1-1 1,-1 2-1,1-1 1,-5 3 978,-4 1-2139</inkml:trace>
  <inkml:trace contextRef="#ctx0" brushRef="#br0" timeOffset="49296">5126 1888 6528,'14'41'3258,"6"23"-2736,-2-6-686,-11-37 188,2 0 1,0 0-1,2-1 1,0 0-1,6 7-24,-15-23 147,-1-3-1768,-1-3-633,1-2 585,2-8-1152</inkml:trace>
  <inkml:trace contextRef="#ctx0" brushRef="#br0" timeOffset="49777.54">5648 1909 5120,'-11'8'855,"-1"-1"-1,0 1 1,0-2 0,-6 3-855,2-2-70,1 1-1,-10 7 71,21-12 23,0 1-1,0-1 1,0 0-1,1 1 1,-1 0-1,1 0 1,0 0 0,0 0-1,0 0 1,-2 5-23,4-7 40,0 0 0,0 0 1,1 0-1,-1 0 1,0 0-1,1 0 0,0 0 1,-1 0-1,1 0 0,0 0 1,0 0-1,0 0 0,0 0 1,1 1-1,-1-1 0,0 0 1,1 0-1,-1 0 1,1 0-1,0 0 0,0 0 1,0 0-1,0-1 0,0 1 1,0 0-1,1 0 0,-1-1 1,0 1-1,1-1 0,-1 1 1,1-1-1,0 0 1,-1 1-1,1-1 0,0 0-40,5 3 121,-1 0 0,1-1 0,0 0 0,0 0 0,0-1 0,0 0 0,0 0 0,1-1 0,2 1-121,12 0 285,1-1 1,-1-1-1,0-1 0,0 0 1,0-2-1,0-1 0,-1 0 1,1-2-1,-1 0 0,12-7-285,-29 11 174,0 1-1,-1-1 1,1 0 0,-1 0-1,0-1 1,1 1-1,-1-1 1,0 0 0,2-2-174,-4 3 47,0 1-1,0-1 1,0 1 0,0-1 0,-1 1 0,1-1 0,0 0-1,-1 1 1,1-1 0,-1 0 0,0 0 0,1 1 0,-1-1 0,0 0-1,0 0 1,0 0 0,0 1 0,-1-1 0,1 0 0,0 0-1,-1 0 1,1 1 0,-1-1-47,-2-6-38,0 1 0,-1-1 0,0 1 0,0 0 0,0 1 0,-1-1 0,0 1 0,-1-1-1,1 2 1,-1-1 0,0 0 0,0 1 0,-1 1 0,0-1 0,-2 0 38,3 1-318,-1 1-1,1-1 1,-1 2 0,0-1 0,0 1-1,0 0 1,-1 1 0,1-1-1,0 1 1,0 1 0,-1 0 0,1 0-1,-1 0 1,1 1 0,0 0-1,-6 1 319,-40 14-6853,43-13 4448</inkml:trace>
  <inkml:trace contextRef="#ctx0" brushRef="#br0" timeOffset="50107.96">6104 1786 5120,'2'1'206,"-1"-1"-1,1 0 1,-1 1-1,1-1 1,-1 1 0,1 0-1,-1-1 1,0 1 0,1 0-1,-1 0 1,0 0 0,1 0-1,-1 0 1,0 0 0,0 0-1,0 1 1,0-1 0,0 0-1,0 1 1,0-1 0,-1 0-1,1 2-205,4 6 687,-1 0 0,0 0 0,0 3-687,-2-6 193,20 63 512,-4 0-1,-1 9-704,-2-10 159,-13-57-184,4 15-1002,-1-1-1,1 19 1028,-6-42-324,0 0 0,0 0 0,0 0 0,0 1 0,0-1-1,-1 0 1,1 0 0,-1 0 0,0 1 324,-10 10-3125</inkml:trace>
  <inkml:trace contextRef="#ctx0" brushRef="#br0" timeOffset="58950.11">5195 2552 4736,'-3'-1'554,"2"1"-418,1-1 0,-1 1-1,0 0 1,1-1 0,-1 1 0,1 0-1,-1-1 1,1 1 0,-1-1-1,1 1 1,-1-1 0,1 1 0,-1-1-1,1 1 1,0-1 0,-1 0-1,1 1 1,0-1-136,0 0 917,0 1-69,0 1-754,1 0-1,0 0 0,-1 0 1,1 0-1,-1 0 0,1 0 1,-1 1-1,1-1 0,-1 0 1,0 0-1,1 0 0,-1 0 1,0 0-1,0 1 0,0-1 1,0 1-94,2 23 402,1 1 0,0 0 1,2-1-1,3 5-402,7 41 860,-11-45-588,3 22 965,14 45-1237,-17-74-3994,-4-20 442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3.339"/>
    </inkml:context>
    <inkml:brush xml:id="br0">
      <inkml:brushProperty name="width" value="0.05" units="cm"/>
      <inkml:brushProperty name="height" value="0.05" units="cm"/>
      <inkml:brushProperty name="color" value="#933DC1"/>
    </inkml:brush>
  </inkml:definitions>
  <inkml:trace contextRef="#ctx0" brushRef="#br0">13 3,'-5'0,"-2"-2,7 2</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1.009"/>
    </inkml:context>
    <inkml:brush xml:id="br0">
      <inkml:brushProperty name="width" value="0.05" units="cm"/>
      <inkml:brushProperty name="height" value="0.05" units="cm"/>
    </inkml:brush>
  </inkml:definitions>
  <inkml:trace contextRef="#ctx0" brushRef="#br0">560 1 10880,'0'1'266,"-1"-1"0,1 1 0,-1 0 0,1-1 0,-1 1 0,0 0 1,1-1-1,-1 1 0,0-1 0,0 1 0,1-1 0,-1 1 0,0-1 0,0 1 0,0-1 1,1 0-1,-1 0 0,0 1 0,0-1 0,0 0 0,0 0 0,0 0-266,-25 1-606,15-1 1150,-47 5-456,-9 4-88,10-2-267,-15-1 267,53-5-264,0-1 0,1-1 0,-1-1 0,0-1 0,-15-4 264,23 4-174,5 1 41,1 1 1,-1-1-1,0 1 0,-4 0 133,9 1-25,-1 0-1,1 0 0,-1 0 0,1 0 0,0 0 0,-1 0 0,1 1 0,-1-1 1,1 1-1,0-1 0,-1 1 0,1-1 0,0 1 0,0 0 0,-1-1 0,1 1 0,0 0 1,0 0-1,0 0 0,0 0 0,-1 1 26,-4 7 2,0 1 1,0 0-1,1 0 1,0 1-1,0 0 1,1 0-1,1 0 1,0 0-1,0 0 1,1 1-1,1-1 1,0 1-1,1-1 1,0 1-1,0 3-2,0-13 87,0 1-1,1 0 0,-1-1 1,1 1-1,-1-1 0,1 1 1,0-1-1,-1 1 0,2-1 1,-1 1-1,0-1 0,0 0 1,1 1-1,-1-1 0,1 0 1,0 0-87,-1 0 82,1-1 0,0 0 0,0 0 0,0 1 0,0-1 0,0-1 0,0 1 0,0 0 0,0 0 0,1-1 0,-1 1 0,0-1 1,0 0-1,0 1 0,1-1 0,-1 0 0,0 0 0,3-1-82,20 0 97,0 1 0,1 1 0,-1 1 0,0 1 0,0 1 0,0 1 0,4 3-97,-9-2 74,0 1-1,-1 1 1,0 1 0,0 0 0,-1 1 0,-1 1-1,1 1 1,14 13-74,-27-20 30,0 0 0,0 0 0,0 0 0,-1 1 0,0 0 0,0 0 0,0 0 0,-1 0 0,1 0 0,-2 1 0,2 1-30,-3-5 19,-1 0-1,1 0 1,0 1-1,-1-1 1,1 0 0,-1 1-1,0-1 1,0 0-1,-1 1 1,1-1 0,-1 0-1,1 1 1,-1-1-1,0 0 1,0 0-1,-1 0 1,1 0 0,-1 0-1,1 0 1,-1 0-1,0 0 1,0 0-1,-2 2-18,-3 1-39,-1 1-1,1-1 1,-1 0-1,0 0 0,-1-1 1,1 0-1,-1-1 1,0 0-1,-3 1 40,-7 2-589,0-1-1,0-1 0,0-1 1,-5 0 589,-11 1-3213,0-2 1,0-2 0,-32-3 3212,-14-9-4032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08.204"/>
    </inkml:context>
    <inkml:brush xml:id="br0">
      <inkml:brushProperty name="width" value="0.05" units="cm"/>
      <inkml:brushProperty name="height" value="0.05" units="cm"/>
    </inkml:brush>
  </inkml:definitions>
  <inkml:trace contextRef="#ctx0" brushRef="#br0">1539 46 10880,'7'-1'4103,"-9"4"-3933,-11 6-1841,-47 9 1525,21-7 431,-24 11-285,-31 20 288,-41 26-288,-88 60 549,125-71-314,-285 187 1279,216-134-911,89-56-451,43-28-510,-1-2 0,-1-2 0,-3 0 358,36-20-302,1-1 1,0 1 0,-1-1 0,1 0 0,0 0 0,-4 0 301,7-1-97,-1 0-1,1 0 0,-1 0 0,0 0 1,1 0-1,-1 0 0,1 0 0,-1 0 1,0 0-1,1 0 0,-1-1 0,1 1 1,-1 0-1,1 0 0,-1-1 1,1 1-1,-1 0 0,1-1 0,-1 1 1,1 0-1,0-1 0,-1 1 0,1-1 1,-1 1-1,1-1 0,0 1 0,-1-1 1,1 1-1,0-1 0,0 1 1,-1-1-1,1 1 0,0-1 0,0 1 1,0-1-1,0 0 0,0 1 0,0-1 1,0 1-1,0-1 0,0 1 1,0-1-1,0 0 0,0 1 98,4-31-3317</inkml:trace>
  <inkml:trace contextRef="#ctx0" brushRef="#br0" timeOffset="328.32">165 1 9472,'0'0'94,"0"0"0,0 0 0,0 0 0,-1 0 0,1 0 0,0 0 0,0 0 0,0 0 0,0 0 0,-1 0 0,1 0 0,0 0 0,0 0 0,0 0 0,-1 0 0,1 1 0,0-1 0,0 0 1,0 0-1,0 0 0,0 0 0,-1 0 0,1 1 0,0-1 0,0 0 0,0 0 0,0 0 0,0 0 0,0 1 0,0-1 0,0 0 0,-1 0 0,1 0 0,0 1 0,0-1 0,0 0 0,0 0 0,0 0 0,0 1 0,0-1 0,0 0 0,0 0 1,0 0-1,1 1-94,3 12 951,16 17-835,35 32 663,3-3 1,52 42-780,-107-99 9,332 276 1006,-145-124-532,67 43 963,-167-139-1015,-11-7-4227,-66-41-700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5.542"/>
    </inkml:context>
    <inkml:brush xml:id="br0">
      <inkml:brushProperty name="width" value="0.05" units="cm"/>
      <inkml:brushProperty name="height" value="0.05" units="cm"/>
    </inkml:brush>
  </inkml:definitions>
  <inkml:trace contextRef="#ctx0" brushRef="#br0">244 8 6272,'2'0'236,"0"1"0,0-1 0,0 1 0,0 0 0,-1 0 1,1-1-1,0 1 0,0 0 0,-1 1 0,1-1 0,0 0 0,-1 0-236,0 0 108,-1 0-1,1 0 0,-1 0 0,1 0 0,-1 0 1,0 0-1,1 0 0,-1 0 0,0 0 0,0 0 1,0 0-1,0 0 0,0 0 0,0 0 0,0 0 0,0 0 1,0 0-1,0 0 0,0 0 0,-1 0 0,1 0 1,0 0-1,-1-1 0,1 1 0,-1 0 0,1 0 1,-1 0-108,-5 8 201,0-1 1,-1 1 0,0-1 0,0-1-1,0 1 1,-1-1 0,-7 4-202,3-1 76,-153 127 4,161-134-66,1 0 0,0 0 1,0 1-1,0-1 1,-2 4-15,4-6 4,1 0 1,-1-1-1,1 1 1,-1 0 0,1 0-1,0-1 1,-1 1-1,1 0 1,0 0 0,-1 0-1,1-1 1,0 1-1,0 0 1,0 0 0,0 0-1,0 0 1,0 0-1,0-1 1,0 1 0,0 0-1,0 0 1,1 0 0,-1 0-1,0-1 1,1 1-1,-1 0 1,0 0 0,1-1-1,-1 1 1,1 0-1,-1 0 1,1-1 0,0 1-5,2 2 33,1-1 1,-1 0-1,1 0 1,0 0-1,0 0 0,0-1 1,0 1-1,0-1 1,0 0-1,1 0-33,45 6 130,-45-6-114,178 11 38,-165-11-354,-11-1-229,1 0-1,0 0 0,7-1 530,-12 0-293,-1 1-1,1-1 1,-1 0 0,1 0-1,-1 0 1,1 0 0,-1 0-1,0 0 1,0 0 0,1-1-1,-1 1 1,0-1 0,0 0 293,11-16-2960</inkml:trace>
  <inkml:trace contextRef="#ctx0" brushRef="#br0" timeOffset="366.1">223 0 8064,'-3'17'2976,"9"4"-2304,3 21 0,-3-18-128,2 10 448,5 6 320,2 5-608,-1 11-288,5 4-289,1 6-127,1-2 32,0-5-32,-3-7 0,-7-9-927,-1-9-417,-4-10-1408,-6-8-672,-9-19 320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4.075"/>
    </inkml:context>
    <inkml:brush xml:id="br0">
      <inkml:brushProperty name="width" value="0.05" units="cm"/>
      <inkml:brushProperty name="height" value="0.05" units="cm"/>
    </inkml:brush>
  </inkml:definitions>
  <inkml:trace contextRef="#ctx0" brushRef="#br0">0 38 7808,'3'2'2880,"3"6"-2240,0 11-224,0-6-256,0 8 128,-1 8 160,2 6 96,2 8 32,0 4-288,3 11-160,2 8-32,5 4-64,-2-4-32,1-6 32,-3-9-32,-4-9-1344,-1-10-608</inkml:trace>
  <inkml:trace contextRef="#ctx0" brushRef="#br0" timeOffset="350.71">411 321 9728,'1'0'164,"-1"-1"1,1 1-1,-1 0 1,1-1-1,-1 1 0,1 0 1,-1-1-1,1 1 1,-1-1-1,1 1 1,-1-1-1,0 1 1,1-1-1,-1 1 0,0-1 1,1 1-1,-1-1 1,0 1-1,0-1 1,1 0-1,-1 1 1,0-1-1,0 1 1,0-1-1,0 0 0,0 0-164,0 1 49,0-1 0,-1 0 0,1 0 0,-1 0 0,1 0 0,-1 1 0,1-1 0,-1 0-1,1 0 1,-1 1 0,1-1 0,-1 0 0,0 1 0,0-1 0,1 1 0,-1-1-49,-4-2-74,1 1-1,-1-1 1,1 1 0,-1 0 0,0 0 0,-1 0 74,-9-1-294,-1 1 0,0 0 1,0 1-1,1 0 0,-1 1 0,0 1 1,0 1-1,0 0 0,1 1 0,0 1 0,-1 0 1,-2 2 293,17-5-40,1-1 1,-1 0-1,1 0 1,-1 0-1,1 0 1,-1 0-1,1 0 1,-1 1-1,1-1 1,-1 0-1,1 0 1,0 1 0,-1-1-1,1 0 1,-1 1-1,1-1 1,0 0-1,-1 1 1,1-1-1,0 1 1,-1-1-1,1 1 1,0-1-1,0 0 1,0 1-1,-1-1 1,1 1-1,0-1 1,0 1 39,0 0-25,0 0-1,1-1 1,-1 1-1,0 0 1,1 0-1,-1-1 1,1 1-1,-1 0 1,1-1-1,-1 1 1,1 0-1,-1-1 1,1 1-1,0-1 1,-1 1-1,2-1 26,4 5 34,1-1-1,0 0 1,6 1-34,-11-4 1,70 29 800,-27-12 608,34 19-1409,-67-31 255,0 2-1,0-1 0,0 2 1,-1-1-1,0 2 1,-1-1-1,0 1 0,2 4-254,-10-12 55,-1 0 0,0 0-1,1 0 1,-1 1 0,0-1-1,0 0 1,0 0 0,0 1-1,-1-1 1,1 1 0,-1-1-1,1 1 1,-1-1 0,0 1-1,0-1 1,0 1 0,0-1-1,0 1 1,-1-1 0,1 1-1,-1-1 1,1 0 0,-1 1-1,0-1 1,0 0 0,0 1-1,0-1 1,-1 0 0,1 0-1,-1 0 1,1 0 0,-1 0-1,-1 1-54,-2 2-43,1-1-1,-1 0 1,0 0-1,0 0 0,0 0 1,-1-1-1,1 0 1,-1 0-1,0-1 0,0 1 1,0-1-1,0-1 1,-1 1 43,4-1-140,1-1 1,-1 0-1,0 0 1,1 0-1,-1 0 1,0 0-1,1-1 1,-1 1-1,0-1 1,1 1 0,-1-1-1,1 0 1,-1 0-1,1 0 1,0-1-1,-1 1 1,1-1-1,0 1 1,0-1-1,0 1 1,0-1 0,0 0-1,0 0 1,1 0-1,-1 0 1,1-1-1,-1 0 140,-15-32-3146</inkml:trace>
  <inkml:trace contextRef="#ctx0" brushRef="#br0" timeOffset="701.07">619 1 7808,'46'137'4787,"-34"-104"-3564,151 447 1284,-139-395-6032,-24-83 3161,5 8-1704,-5-10 1978,0 0 0,0 0 0,0 1 0,0-1-1,1 0 1,-1 0 0,0 0 0,0 0 0,0 0 0,1 0 0,-1 0 0,0 0 0,0 0 0,0 0 0,1 0 0,-1 0 0,0 0-1,0 0 1,0 0 0,1 0 0,-1 0 0,0 0 0,0 0 0,0 0 0,0 0 0,1 0 0,-1 0 0,0 0 0,0-1 0,0 1 0,0 0-1,1 0 1,-1 0 0,0 0 0,0 0 0,0-1 0,0 1 0,0 0 0,0 0 0,1 0 0,-1 0 0,0-1 0,0 1 0,0 0-1,0 0 1,0 0 0,0-1 0,0 1 0,0 0 0,0 0 0,0 0 0,0 0 0,0-1 0,0 1 90,8-20-3296</inkml:trace>
  <inkml:trace contextRef="#ctx0" brushRef="#br0" timeOffset="1083.26">1129 488 9216,'-4'-3'3520,"8"3"-2752,-1 0-64,-3 0-256,6 0 160,2 0 224,1 0-481,7 0-191,4 0-128,-5 0-128,3 0 0,-3-2-1151,-3-4-513,-3-5-1792,-9-4-1344,-12-4 1952</inkml:trace>
  <inkml:trace contextRef="#ctx0" brushRef="#br0" timeOffset="1084.26">959 319 6784,'3'0'2624,"8"2"-2048,14-2-224,-10 0-256,6 0-352,5-2-64,10-4-992,12-5-320,12-4-736,4-9-192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2.498"/>
    </inkml:context>
    <inkml:brush xml:id="br0">
      <inkml:brushProperty name="width" value="0.05" units="cm"/>
      <inkml:brushProperty name="height" value="0.05" units="cm"/>
    </inkml:brush>
  </inkml:definitions>
  <inkml:trace contextRef="#ctx0" brushRef="#br0">212 0 7808,'3'25'3388,"0"-15"-3088,1 0-1,0 0 1,0-1-1,5 8-299,201 365 3056,-179-329-3113,-10-18-1010,-2 0-1,2 8 1068,-19-39-500,-1 1 1,0-1-1,0 0 0,0 0 0,0 3 500,-1-7-132,1 1-1,-1-1 0,0 1 0,0-1 1,0 1-1,0 0 0,-1-1 1,1 1-1,0-1 0,0 1 0,0-1 1,0 1-1,0-1 0,-1 1 0,1-1 1,0 1-1,0-1 0,-1 0 1,1 1-1,-1 0 133,1-1-153,-1 0 1,1 0-1,-1 0 1,0 1-1,1-1 1,-1 0-1,1 0 1,-1 0-1,0 0 1,1 0-1,-1 0 1,1 0-1,-1 0 1,0-1-1,1 1 1,-1 0-1,1 0 1,-1 0-1,1-1 1,-1 1-1,1 0 1,-1-1-1,0 1 153,-23-18-2773</inkml:trace>
  <inkml:trace contextRef="#ctx0" brushRef="#br0" timeOffset="529.16">0 296 7680,'1'1'260,"-1"-1"0,1 1 0,0 0 0,0-1 0,-1 0 1,1 1-1,0-1 0,0 1 0,0-1 0,-1 0 0,1 1 0,0-1 1,1 0-261,22 4 160,-18-3 122,17 3-244,1-1 1,-1-1-1,0-1 1,1-2-1,-1 0 1,1-1 0,-1-1-1,0-1 1,0-1-1,-1-1 1,1-1-1,-1-1 1,7-5-39,-19 8 9,0-1 0,0 0 0,-1 0 0,4-4-9,-11 8 138,1 0 0,-1 0 0,0 0 0,1-1 1,-1 1-1,0 0 0,-1-1 0,1 0 0,0 1 0,-1-1 0,1 0 1,-1 0-1,0 0 0,0 0 0,0 0 0,-1 0 0,1 0 1,0-1-139,1 11-72,0-1 1,0 1 0,1-1 0,0 1-1,1-1 1,-1 0 0,5 5 71,1 3-13,61 105 305,52 86 472,-121-205-707,-1 1 0,1 0 0,-1 0 0,1 0 1,-1-1-1,1 1 0,-1 0 0,1-1 1,0 1-1,0 0 0,-1-1 0,1 1 1,0-1-1,0 1 0,0-1 0,-1 0 0,2 1-57,-1-1 26,-1 0 0,1 0-1,0-1 1,-1 1 0,1 0-1,-1 0 1,1-1 0,-1 1-1,1 0 1,-1-1 0,1 1-1,-1 0 1,1-1 0,-1 1-1,0-1 1,1 1 0,-1-1-1,1 1 1,-1-1 0,0 1-1,0-1 1,1 1 0,-1-1-1,0 1 1,0-1 0,0 0-1,1 1 1,-1-1 0,0 1-26,9-26 85,-4 10-160,1 0 0,0 0 0,1 1 0,10-14 75,-15 25-4,0 1 0,1-1 0,0 1 0,0-1 0,0 1 0,0 0 0,0 0 0,1 1 0,-1-1 0,1 1 0,0 0 0,0-1 0,0 2 0,0-1 0,0 0 0,0 1 0,0 0 0,1 0 0,-1 0 0,0 0 0,3 1 4,-1 0 0,0 0-1,0 1 0,0 0 1,0 0-1,0 1 0,0-1 1,0 1-1,0 0 1,-1 1-1,1 0 0,-1-1 1,0 2-1,1-1 0,-1 1 1,2 2 0,11 10-938,-1 0 0,0 2 0,5 7 938,4 5-3566,-13-19-386,1-10 363</inkml:trace>
  <inkml:trace contextRef="#ctx0" brushRef="#br0" timeOffset="894.67">1195 283 8704,'9'10'759,"1"-1"0,1 0 1,0-1-1,0 0 0,0-1 1,5 2-760,-12-7 19,0 0 0,0 0 0,0-1 0,0 1 0,0-1-1,1 0 1,-1 0 0,0 0 0,0-1 0,1 0 0,-1 1 0,1-1 0,-1-1 0,0 1 0,1-1 0,-1 0 0,0 0 0,0 0 0,1 0 0,-1-1 0,2-1-19,-5 3 0,0 0 0,0-1 0,0 1-1,-1-1 1,1 1 0,0-1 0,0 1-1,0-1 1,-1 1 0,1-1 0,0 0-1,0 0 1,-1 1 0,1-1 0,-1 0-1,1 0 1,-1 0 0,1 0 0,-1 0-1,1 1 1,-1-1 0,0 0 0,0 0-1,1 0 1,-1 0 0,0 0 0,0 0 0,0 0-1,0 0 1,0 0 0,0 0 0,0 0-1,-1 0 1,1 0 0,0 0 0,0 0-1,-1 0 1,1 0 0,-1 0 0,1 0-1,-1 0 1,1 1 0,-1-1 0,1 0-1,-1 0 1,-1-1-54,0-1 0,-1 1 0,1 0 0,0 0 0,-1 0 0,0 0-1,1 0 1,-1 1 0,0-1 0,0 1 0,0-1 0,0 1 0,-3 0 54,3 0 20,0 0 1,0 1 0,-1-1-1,1 1 1,0 0 0,0 0-1,0 1 1,-1-1-1,1 1 1,0-1 0,0 1-1,0 0 1,0 0 0,0 0-1,0 1 1,0-1 0,1 1-1,-1-1 1,0 1 0,1 0-1,-1 0 1,1 0 0,0 1-1,-2 1-20,1 0 43,0 0-1,0 0 0,1 1 1,-1-1-1,1 1 0,0-1 1,1 1-1,-1 0 0,1 0 1,0 0-1,0 0 0,1 0 1,-1 0-1,1 0 0,0 4-42,1 3-19,1 0-1,0 0 1,0 0-1,1-1 1,1 1-1,0-1 1,1 0-1,0 0 1,0 0-1,1-1 1,0 0-1,1 0 1,1 0-1,-1-1 1,1 0-1,1-1 1,0 1-1,0-2 1,0 1 0,1-1-1,0-1 1,1 0-1,-1 0 1,1-1-1,0-1 1,5 2 19,-12-5-339,1 0 0,-1 0-1,1 0 1,-1-1 0,1 1 0,-1-1 0,1 0 0,-1-1 0,1 1 0,-1-1 0,1 0 0,-1 0 0,0 0 0,1-1 0,-1 0 0,0 1 0,0-1 0,0-1 0,0 1 0,0-1 0,-1 1 0,1-1 0,-1 0 0,0 0 0,1-1 0,-2 1 0,1-1 0,2-2 339,14-27-2475</inkml:trace>
  <inkml:trace contextRef="#ctx0" brushRef="#br0" timeOffset="1227.58">1605 345 4352,'15'29'2886,"-3"-5"-2727,-3-7 88,5 12 294,-1 1-1,5 19-540,-15-38 1558,-4-14 422,-1-13-899,2 9-973,0 0 0,0 0 0,1 0 0,0 0 0,1 0 0,-1 1 0,1-1 0,0 0 0,1 1 0,3-6-108,-2 3 44,1 0 1,0 0-1,1 1 1,0 0-1,0 0 1,0 0 0,4-2-45,-3 4 56,0 1 0,-1 0 1,2 0-1,-1 1 1,0 0-1,1 0 1,0 1-1,0 0 1,0 0-1,0 1 0,0 0 1,1 0-1,-1 1 1,1 0-1,-1 1 1,1-1-1,-1 2 1,8 0-57,-3 1-15,-1 0 1,0 1-1,0 0 1,0 1-1,0 1 1,0-1-1,-1 2 1,0 0 0,0 0-1,-1 1 1,0 0-1,7 6 15,10 13-1691,20 24 1691,5 5-3391,-23-28 127</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7.043"/>
    </inkml:context>
    <inkml:brush xml:id="br0">
      <inkml:brushProperty name="width" value="0.05" units="cm"/>
      <inkml:brushProperty name="height" value="0.05" units="cm"/>
    </inkml:brush>
  </inkml:definitions>
  <inkml:trace contextRef="#ctx0" brushRef="#br0">576 0 6144,'1'1'646,"0"0"-1,0 0 1,-1 0 0,1 0 0,-1 0 0,1 0-1,-1 1 1,1-1 0,-1 0 0,0 0 0,0 0-646,0 1 150,-1 0-1,0 0 1,0 0 0,0-1 0,0 1 0,-1 0 0,1-1 0,0 1 0,-1-1 0,1 1 0,-1-1 0,1 0 0,-2 1-150,-26 15 36,13-8 112,-383 201-50,372-196-79,9-5 139,0 1 1,1 0-1,-12 11-158,28-21 11,1 1-1,-1-1 1,0 1 0,1-1-1,-1 1 1,0-1 0,1 1 0,-1 0-1,1-1 1,-1 1 0,1 0 0,-1-1-1,1 1 1,0 0 0,-1 0-1,1-1 1,0 1 0,0 0 0,-1 0-1,1 0 1,0-1 0,0 1 0,0 0-1,0 0 1,0 0 0,0 0 0,0-1-1,0 1 1,0 0 0,0 0-1,1 0 1,-1-1 0,0 1 0,1 0-1,-1 0 1,0-1 0,1 1 0,-1 0-1,1-1 1,-1 1 0,1 0-1,-1-1 1,1 1 0,0-1 0,-1 1-11,5 3 9,1 0 0,-1 0 0,1 0 0,-1-1 0,5 2-9,-4-2 16,29 13 71,2-1 1,22 6-88,-3-2 54,178 61 602,-53-19 517,-166-57-1245,-5 0-413,1-1 1,-1 2-1,0-1 0,0 1 1,2 2 484,-6 0-2731,-8 1-1370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8.375"/>
    </inkml:context>
    <inkml:brush xml:id="br0">
      <inkml:brushProperty name="width" value="0.05" units="cm"/>
      <inkml:brushProperty name="height" value="0.05" units="cm"/>
    </inkml:brush>
  </inkml:definitions>
  <inkml:trace contextRef="#ctx0" brushRef="#br0">10 1 9472,'-9'10'3520,"9"1"-2752,3 7-832,-1-8-608,5 7 224,2 4 192,3 3-480,0 2-224,2-3-1504,2-4-640,1-8 928,-3-11 416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8.735"/>
    </inkml:context>
    <inkml:brush xml:id="br0">
      <inkml:brushProperty name="width" value="0.05" units="cm"/>
      <inkml:brushProperty name="height" value="0.05" units="cm"/>
    </inkml:brush>
  </inkml:definitions>
  <inkml:trace contextRef="#ctx0" brushRef="#br0">10 0 9216,'-6'5'3424,"6"-5"-2656,-4 0-1632,4 0-928,0 0-992,7 5-224,2 1 864,9-1 448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9.108"/>
    </inkml:context>
    <inkml:brush xml:id="br0">
      <inkml:brushProperty name="width" value="0.05" units="cm"/>
      <inkml:brushProperty name="height" value="0.05" units="cm"/>
    </inkml:brush>
  </inkml:definitions>
  <inkml:trace contextRef="#ctx0" brushRef="#br0">31 168 7040,'-1'0'181,"0"1"0,1-1 1,-1 0-1,0 1 0,1-1 1,-1 0-1,0 0 0,0 0 1,1 1-1,-1-1 0,0 0 1,0 0-1,1 0 1,-1 0-1,0 0 0,0 0 1,1-1-1,-1 1 0,0 0 1,1 0-1,-1 0 0,0-1 1,0 1-182,0-1 171,0 0 0,1 0 0,-1 0 0,0 1 0,0-1 0,1 0 0,-1 0 0,0-1 0,1 1 0,-1 0 0,1 0 0,-1 0 0,1 0 0,0 0 0,-1-1-171,0-3 31,1 0 1,-1 0 0,1 1-1,-1-1 1,2 0 0,-1 0-1,0 1 1,1-1 0,0 0-1,0 1 1,0-1 0,1 1 0,-1-1-1,1 1 1,0 0 0,1-1-1,-1 1 1,1 0 0,-1 0-1,1 1 1,1-2-32,1 0 50,-1 1-1,1-1 1,-1 1-1,1 0 1,1 0-1,-1 1 1,0-1-1,1 1 1,0 0-1,0 1 1,0-1-1,0 1 1,0 1-1,0-1 1,4 0-50,1 1 83,0 1 0,0 0 0,-1 1 0,1 0 0,0 0 0,-1 1 1,1 0-1,-1 1 0,1 1 0,-1-1 0,0 2 0,1 0-83,20 12-1130,-1 1 1,-1 1-1,1 2 1130,-2-1-2558,-2-4-828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9.458"/>
    </inkml:context>
    <inkml:brush xml:id="br0">
      <inkml:brushProperty name="width" value="0.05" units="cm"/>
      <inkml:brushProperty name="height" value="0.05" units="cm"/>
    </inkml:brush>
  </inkml:definitions>
  <inkml:trace contextRef="#ctx0" brushRef="#br0">162 540 7168,'0'-8'1432,"1"0"0,0 1 0,1 0 1,1-6-1433,4-21 1524,29-237-249,-30 218-659,0-4 2506,3-6-3122,-9 62 5,0 0 0,1-1 1,-1 1-1,0 0 0,1 0 0,-1 0 0,1-1 0,-1 1 0,1 0 1,-1 0-1,1 0 0,0 0 0,-1 0 0,2-1-5,-2 2-8,0 0 1,1 0-1,-1 0 1,0 0-1,1 0 0,-1 0 1,0-1-1,1 1 1,-1 0-1,0 0 0,1 0 1,-1 0-1,0 0 1,1 0-1,-1 1 0,0-1 1,1 0-1,-1 0 1,0 0-1,1 0 0,-1 0 1,0 0-1,1 0 1,-1 1-1,0-1 0,0 0 1,1 0-1,-1 0 1,0 1-1,0-1 0,1 0 8,2 5-82,1-1 0,-1 0 0,0 1 0,0 0 0,1 3 82,-2-4 30,86 152-166,0 0-4976,-75-132 2126</inkml:trace>
  <inkml:trace contextRef="#ctx0" brushRef="#br0" timeOffset="1">1 340 9472,'5'4'3584,"8"0"-2784,13 5-64,-7-7-192,7 4-288,7 1 32,6 1-864,2 0-352,12-5-3200,10-9-1408,0-7 2816,-9-15 1376</inkml:trace>
  <inkml:trace contextRef="#ctx0" brushRef="#br0" timeOffset="2">790 431 13056,'0'2'4927,"3"7"-3839,0 8-672,3-6-544,0 5-1824,3 6-639,-1 10-2177,8-15-896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3.851"/>
    </inkml:context>
    <inkml:brush xml:id="br0">
      <inkml:brushProperty name="width" value="0.05" units="cm"/>
      <inkml:brushProperty name="height" value="0.05" units="cm"/>
      <inkml:brushProperty name="color" value="#933DC1"/>
    </inkml:brush>
  </inkml:definitions>
  <inkml:trace contextRef="#ctx0" brushRef="#br0">11 2,'-2'-2,"0"2,-4 5,6 8,3 100,7-19,-5-47,0-17,-4-21,3 38,-1-21,2-18,-4-5,-1-3</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17.594"/>
    </inkml:context>
    <inkml:brush xml:id="br0">
      <inkml:brushProperty name="width" value="0.05" units="cm"/>
      <inkml:brushProperty name="height" value="0.05" units="cm"/>
    </inkml:brush>
  </inkml:definitions>
  <inkml:trace contextRef="#ctx0" brushRef="#br0">1 18 4480,'0'-1'146,"0"0"1,1 0-1,-1 1 1,1-1-1,-1 0 1,1 0-1,-1 0 1,1 0-1,-1 0 1,1 1-1,0-1 1,-1 0-1,1 0 0,0 1 1,-1-1-1,1 1 1,0-1-1,0 1 1,0-1-1,0 1 1,0-1-1,0 1 1,0 0-1,0-1 1,0 1-1,0 0 1,0 0-1,0 0 1,0 0-1,0 0 1,0 0-1,0 0-146,1 0 210,0 1 0,-1 0 0,1 0 1,-1-1-1,1 1 0,-1 0 0,1 0 0,-1 0 0,0 1 1,1-1-1,-1 0 0,0 0 0,0 1 0,0-1 0,0 1 1,0-1-1,0 1 0,0-1 0,-1 1 0,1 0-210,38 95 2522,16 66-2522,-24-64 188,16 53-132,9 27-459,-31-106-2770,-19-61 1636,-3-8-69,-2-5-2787,-6-17 1289</inkml:trace>
  <inkml:trace contextRef="#ctx0" brushRef="#br0" timeOffset="383.06">120 47 9600,'0'-2'204,"1"0"-1,-1 1 1,1-1 0,0 0 0,0 1 0,0-1 0,0 1 0,0-1 0,0 1-1,0-1 1,0 1 0,0-1 0,1 1 0,-1 0 0,0 0 0,1 0 0,0 0-1,-1 0 1,1 0 0,-1 0 0,1 1 0,0-1 0,0 0 0,-1 1-204,8-2-79,0 0 0,-1 0-1,1 1 1,6 0 79,-6 1 138,24-2-216,0 2-1,0 2 1,0 0 0,0 3-1,0 1 1,-1 1-1,0 1 1,0 2 0,-1 2-1,7 3 79,-32-12-93,1 1-1,0-1 1,-1 1-1,0 1 1,0-1-1,0 1 1,-1 0-1,5 5 94,-9-9-17,0 0-1,0 1 1,0-1-1,0 1 1,0 0 0,0-1-1,0 1 1,-1 0-1,1-1 1,-1 1-1,1 0 1,-1 0-1,0 0 1,0-1-1,0 1 1,0 1 17,0-1 10,0 0 1,-1 0 0,0 0 0,1 0 0,-1 0 0,0 0 0,0 0 0,0-1 0,0 1-1,0 0 1,-1 0 0,1-1 0,0 1 0,-1-1 0,1 1 0,-1-1 0,-1 1-11,-7 6 177,-1-1 0,0 0 0,-1-1 0,0 0 1,0-1-1,0 0 0,-9 2-177,-25 5 870,-21 3-870,46-11 60,-21 5-1238,-1-2-1,-24 0 1179,45-6-2357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09.959"/>
    </inkml:context>
    <inkml:brush xml:id="br0">
      <inkml:brushProperty name="width" value="0.05" units="cm"/>
      <inkml:brushProperty name="height" value="0.05" units="cm"/>
    </inkml:brush>
  </inkml:definitions>
  <inkml:trace contextRef="#ctx0" brushRef="#br0">479 252 12416,'7'21'4639,"2"2"-3583,3 20-320,-7-16-320,4 18-32,0 10 128,1 9-320,-2 13-96,1 15-64,0-2-32,0-5 64,0-8-448,-1-9-224,1-9-1312,-2-14-511,-4-11-1377,-3-23-1600,-10-32 1920</inkml:trace>
  <inkml:trace contextRef="#ctx0" brushRef="#br0" timeOffset="351.2">175 128 11264,'0'-6'577,"0"0"0,0 0 1,0 0-1,1 0 0,0 0 1,0 1-1,1-1 0,0 0 1,1-4-578,-1 7 60,-1-1 1,1 1 0,0 0 0,0 0 0,1 0 0,-1 0 0,1 0 0,-1 0 0,1 0 0,0 1 0,0 0-1,0-1 1,0 1 0,0 0 0,1 0 0,0 0-61,3 0 49,-1 0-1,1 0 0,-1 1 1,1 0-1,-1 0 1,1 0-1,0 1 0,-1 0 1,1 1-1,0-1 1,0 1-1,-1 0 0,1 1 1,4 1-49,7 3 80,0 0 0,-1 2 0,0 0-1,10 7-79,-12-6-12,0 0 0,0 2 0,-2 0 0,1 0 0,-1 2 0,-1-1 0,0 1 0,-1 1 0,-1 0 0,0 1-1,0 0 1,4 13 12,-8-17-74,-1 1 0,-1 0 0,0 0-1,0 1 1,-2-1 0,1 1-1,-2 0 1,0 0 0,0-1 0,-1 1-1,0 0 1,-2 0 0,1 0-1,-1-1 1,-1 1 0,0-1-1,-5 11 75,4-14-272,0 0-1,0 0 0,-1 0 1,-1-1-1,-3 6 273,7-12-239,0 1 0,1-1 0,-1 0 0,0 0 0,0 0 0,-1 0 0,1 0 0,0 0 0,-1-1-1,1 1 1,-1-1 0,1 0 0,-1 0 0,1 0 0,-1 0 0,0 0 0,0 0 0,0-1 0,1 1 0,-1-1 0,-1 0 239,2 0-428,0-1 0,-1 1 0,1-1 0,0 0 0,-1 0 0,1 0 0,0 0 0,-1 0 428,3 0-48</inkml:trace>
  <inkml:trace contextRef="#ctx0" brushRef="#br0" timeOffset="352.2">962 334 8960,'9'5'3424,"5"1"-2656,17 4-288,-16-5-288,2 1 0,11-1 192,-2-3-256,4-2-64,3-5-64,0-3-928,-7-2-320,-1-9-2432,-11-13-1088,-11-10 2368</inkml:trace>
  <inkml:trace contextRef="#ctx0" brushRef="#br0" timeOffset="683.14">819 61 10112,'0'11'3872,"9"-11"-3040,15 0-1056,-6 0-640,12 0 224,8-3 320,13-5-896,17-6-448,12-7-1472,16-5-640</inkml:trace>
  <inkml:trace contextRef="#ctx0" brushRef="#br0" timeOffset="41161.87">35 1162 9984,'-5'16'3680,"8"3"-2848,-3 10 96,2-10-128,5 7-289,2 9 33,5 2-448,5-1-128,2-2 0,-1-2-416,4-7-191,2-12-1153,5-15-416,1-25-1760</inkml:trace>
  <inkml:trace contextRef="#ctx0" brushRef="#br0" timeOffset="41162.87">9 925 4992,'-9'7'1920,"9"1"-1504,4 8-2144,-2-5-1024,1 0 1152,6 4 768</inkml:trace>
  <inkml:trace contextRef="#ctx0" brushRef="#br0" timeOffset="41545.54">438 1298 9728,'0'10'3680,"3"-10"-2848,3 3-608,-6-3-384,6 2 704,0 1 480,3 0-576,5 2-193,7 1-191,4-2-160,1 2 64,4-3-32,-1-3-63,-1-3-961,-5-5-480,-2-5-1760,-6-8-1568,-12-3 1728</inkml:trace>
  <inkml:trace contextRef="#ctx0" brushRef="#br0" timeOffset="41546.54">388 1170 7040,'2'0'2720,"7"4"-2112,6 0 448,-6 1 64,6-1-800,6-2-288,9-2-1344,9-6-576,5-3-1312,6-14-448</inkml:trace>
  <inkml:trace contextRef="#ctx0" brushRef="#br0" timeOffset="41879.58">1072 821 6656,'4'6'2528,"-8"1"-1952,10 12 192,1-6 0,-2 11 416,2 7 320,1 9-672,5 5-224,-2 3-384,1 2-160,0 8-32,3-1 32,0-2 32,0-8-960,-4-4-384,1-7-2880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08.876"/>
    </inkml:context>
    <inkml:brush xml:id="br0">
      <inkml:brushProperty name="width" value="0.05" units="cm"/>
      <inkml:brushProperty name="height" value="0.05" units="cm"/>
    </inkml:brush>
  </inkml:definitions>
  <inkml:trace contextRef="#ctx0" brushRef="#br0">128 584 13056,'-3'5'4927,"6"6"-3839,2 16-1088,2-9-704,-2 6 320,4 11 416,0 4 32,1 11 0,1 8-32,1-2-960,0-6-415,-6-7-2209</inkml:trace>
  <inkml:trace contextRef="#ctx0" brushRef="#br0" timeOffset="367.4">11 195 12032,'-11'-3'4479,"11"1"-3487,0-4-2879,2 6-1569,2 0 1280,1 0 800,7 0-672,9 0-416,16-2 704,7-6 352</inkml:trace>
  <inkml:trace contextRef="#ctx0" brushRef="#br0" timeOffset="728.19">575 116 9728,'-9'-20'5897,"8"17"-5598,0 0 0,0-1-1,0 1 1,-1 0 0,0 0 0,1 0 0,-3-1-299,-2-4 40,0 1 1,-1-1-1,0 2 1,-1-1 0,0 1-1,-3-2-40,7 5-44,0 1 1,0-1-1,-1 1 0,1 0 1,0 1-1,-1-1 0,1 1 1,-1 0-1,1 0 0,-1 0 1,0 1-1,1 0 0,-1-1 1,-4 2 43,7-1-38,0 1 0,-1-1-1,1 1 1,0-1 0,0 1 0,0 0 0,0 0 0,0 0-1,0 0 1,0 0 0,1 1 0,-1-1 0,0 0 0,1 1 0,-1-1-1,0 1 39,0 2-69,-1-1-1,1 1 0,0-1 0,0 1 1,0 0-1,0 0 0,1 0 0,-1 1 70,-2 8-112,2 0 1,-1 0-1,2 0 0,0 0 0,0 1 112,2 26 109,2 1 1,2-1-1,1-1 0,8 23-109,-10-40 96,51 180 1048,-1 2-219,-45-165-1023,2 13 412,1 18-314,-11-55-700,1-1 1,-2 1-1,0 0 0,-1-1 0,0 1 1,-1 0-1,-1 1 700,2-14-435,0 1 0,1-1 0,-1 1 0,0-1-1,0 1 1,-1-1 0,1 0 0,0 0 435,0-1-223,0 0 1,1 0-1,-1-1 0,1 1 0,-1 0 0,0-1 1,0 1-1,0-1 0,1 1 0,-1-1 0,0 1 0,0-1 1,0 0-1,0 1 0,0-1 0,0 0 0,1 0 1,-1 0-1,0 1 0,0-1 0,-1 0 223,0-1-466,0 1 0,-1 0 0,1-1 0,0 0 0,-1 1 0,1-1 0,-2-1 466,4 2-39</inkml:trace>
  <inkml:trace contextRef="#ctx0" brushRef="#br0" timeOffset="729.19">384 785 9216,'0'-11'3424,"3"11"-2656,3-4-32,0 4-96,6 0-160,5-4 96,4 2-384,9-1-128,3 1-32,6-4-1536,11 1-576,16-5-1920</inkml:trace>
  <inkml:trace contextRef="#ctx0" brushRef="#br0" timeOffset="41189.45">224 1505 10112,'0'3'3872,"2"0"-3040,4 8 0,-3-6-224,0 5-257,4 7 97,-2 0-288,1 7-96,0 8-64,0 2 0,2 4 64,1-1-672,1-3-223,-4-5-1633,-1-7-704</inkml:trace>
  <inkml:trace contextRef="#ctx0" brushRef="#br0" timeOffset="41544.71">229 1344 256,'12'8'160,"6"-2"-128,3 1-128,-9-1-32</inkml:trace>
  <inkml:trace contextRef="#ctx0" brushRef="#br0" timeOffset="41894.74">872 1362 6784,'-1'-8'1099,"0"3"-730,1-1-1,-1 0 0,-1 1 1,1-1-1,-1 1 0,0 0 1,0-1-1,0 1 0,-1 0 1,0 0-1,0 0 0,0 1 1,-1-2-369,-4-2-111,0 0 0,0 1 0,-1 0 0,0 0 0,0 1 0,-9-5 111,13 8-16,0 1-1,0-1 0,0 1 0,0 1 0,0-1 1,0 1-1,0 0 0,-1 0 0,1 0 0,0 0 1,-1 1-1,1 0 0,-1 1 0,1-1 0,-1 1 17,3 0-28,0 0-1,1 0 1,-1 0-1,1 0 1,-1 1-1,1-1 0,-1 1 1,1 0-1,0 0 1,0 0-1,0 0 1,0 0-1,0 0 1,0 0-1,1 1 1,-1-1-1,1 1 0,0-1 1,-1 1-1,1-1 1,0 1-1,0 0 1,1 0-1,-1 0 29,-2 8 19,2 0-1,-1 0 1,1 0 0,0 0-1,2 8-18,1 10 305,1 0-1,1 0 0,2-1 1,1 1-1,10 24-304,17 37 1149,10 10-1149,-12-26-4,-23-54-4,2 5-1607,-1 0 1,2 13 1614,-8-19-3200</inkml:trace>
  <inkml:trace contextRef="#ctx0" brushRef="#br0" timeOffset="41895.74">643 1749 7552,'7'0'2816,"4"0"-2208,10 3 64,-9-1-96,9-2-384,8 0-32,10 0-1312,11-2-544,17-6-1440,6-5-576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3:00.105"/>
    </inkml:context>
    <inkml:brush xml:id="br0">
      <inkml:brushProperty name="width" value="0.05" units="cm"/>
      <inkml:brushProperty name="height" value="0.05" units="cm"/>
    </inkml:brush>
  </inkml:definitions>
  <inkml:trace contextRef="#ctx0" brushRef="#br0">185 243 7936,'-1'0'236,"-1"-1"0,0 1 0,1-1-1,-1 1 1,0 0 0,1-1 0,-1 1 0,0 0 0,1 0 0,-1 0 0,0 0 0,1 1 0,-1-1 0,0 0 0,1 1-1,-1-1 1,0 1 0,1 0 0,-1-1 0,1 1 0,-1 0 0,1 0 0,-1 0 0,0 1-236,-6 4 137,0 0 1,0 1-1,-4 5-137,9-9 171,-12 11-84,1 2 0,0-1 0,1 2 0,1 0 0,0 1-87,8-11 24,1 0 1,-1 0-1,1 0 1,0 1-1,1 0 1,-2 6-25,3-9-30,1-1 0,0 1 0,-1-1 1,1 1-1,1-1 0,-1 1 0,1-1 0,-1 1 0,1-1 1,0 1-1,1-1 0,0 2 30,-1-3-22,0-1 0,1 1-1,-1-1 1,1 1 0,-1-1 0,1 0 0,0 0 0,0 0 0,0 0-1,0 0 1,0 0 0,0 0 0,1-1 0,-1 1 0,1-1-1,1 1 23,1 0 15,-1 0-1,1-1 1,-1 0-1,1 0 0,0-1 1,-1 1-1,1-1 1,0 0-1,3 0-14,4-1 87,-1-1 0,0 0-1,0-1 1,-1 0 0,1-1 0,-1 0-1,1 0 1,1-2-87,0-1 170,-2 0-1,9-7-169,3-3 163,-21 17-179,0-1 0,0 0 0,0 1 1,0-1-1,0 1 0,0-1 0,1 1 1,-1-1-1,0 1 0,0 0 1,0-1-1,1 1 0,-1 0 0,0 0 1,0 0-1,0 0 0,1 0 0,-1 0 1,0 0-1,0 1 0,0-1 1,1 0-1,-1 1 0,0-1 0,1 1 16,1 1-65,1 1-1,-1-1 0,0 1 1,1 0-1,-1 0 1,2 3 65,17 15-163,-14-16 206,0 0 0,0-1-1,1 1 1,-1-1 0,1-1-1,0 0 1,0 0 0,1-1-1,-1 0 1,0-1 0,1 0-1,-1 0 1,1-1 0,-1 0-1,1-1 1,-1 0 0,1 0-43,-8 1 29,0-1 1,0 0 0,0 1 0,0-1 0,0 0 0,0 0 0,0 0-1,0 0 1,0 0 0,-1 0 0,1-1 0,0 1 0,-1-1 0,1 1-1,-1-1 1,1 0 0,-1 1 0,0-1 0,0 0 0,1 0 0,-1 0-1,-1 0 1,1 0 0,0-2-30,0 1-27,0 0-1,-1-1 1,0 1-1,0-1 1,0 1-1,0 0 1,0-1-1,-1 1 1,1-1-1,-1 1 1,0 0-1,0 0 1,0 0-1,-1-1 1,0 1 27,-9-17-129,0 0 1,-2 1-1,-6-6 129,-12-18 1084,31 43-1078,0 0-1,-1 0 1,1 0-1,0-1 0,0 1 1,0 0-1,0-1 1,-1 1-1,1 0 1,0 0-1,0-1 0,0 1 1,0 0-1,0-1 1,0 1-1,0 0 1,0-1-1,0 1 1,0 0-1,0-1 0,0 1 1,0 0-1,0-1 1,0 1-1,0 0 1,0-1-1,0 1 1,0 0-1,0 0 0,0-1 1,1 1-1,-1 0 1,0-1-1,0 1 1,0 0-1,0 0 1,1-1-6,0 1-11,0-1 1,0 1 0,0 0-1,0-1 1,0 1-1,0 0 1,0 0 0,0-1-1,0 1 1,0 0 0,0 0-1,0 0 11,31 4-295,-14-1 223,-1 1 1,0 1 0,-1 0 0,1 2 0,-1 0 0,0 0 0,-1 2 0,0 0 0,11 8 71,-11-5-304,13 10-214,-29-23 590,-1-1 0,1 0 0,-1 0 0,1 1-1,0-1 1,0 0 0,0 0 0,0-1 0,0 1-1,0 0 1,1 0 0,-1 0 0,1 0 0,-1-1 0,1 1-1,0 0 1,0-1 0,0 1 0,0 0 0,0 0-1,1-1 1,-1 1 0,1 0 0,-1 0 0,1 0 0,0-1-1,0 1 1,0 0 0,0 0 0,0 0 0,1 0 0,0-1-72,1-1 0,0 0 0,0 1 1,0-1-1,0 1 0,1 0 1,0 0-1,-1 0 1,1 0-1,0 1 0,0-1 1,1 1-1,-1 0 0,0 0 1,1 1-1,3-2 0,2 2-1,-1 0 0,1 1 0,0 0 0,-1 0 0,1 1 0,0 0 0,-1 1 0,1 0 0,-1 1 0,0-1 0,1 2 0,-1 0 0,8 4 1,14 10-1004,0 0 1,-1 2 0,3 5 1003,-17-13-1206,-15-11 985,0 0-1,0-1 1,1 1-1,-1 0 1,0-1 0,0 1-1,1-1 1,-1 1 0,0-1-1,1 0 1,-1 1-1,1-1 1,-1 0 0,1 0-1,-1 0 1,0 0 0,1 0-1,-1 0 1,1-1-1,-1 1 1,0 0 0,2-1 221,2-1-886,-1-1 0,1 1 0,-1-1 1,1 0-1,2-2 886,-6 4-82,26-21-2030</inkml:trace>
  <inkml:trace contextRef="#ctx0" brushRef="#br0" timeOffset="363.58">1377 174 7680,'0'0'2506,"-9"3"-719,3 0-1605,1-1 0,-1 1 0,0-1 0,0 0 1,-4 0-183,-20 8 44,23-7-51,0 0 0,0 1 0,1 0 0,-1 0 1,1 1-1,-4 3 7,8-7-21,1 0 0,0 0 0,0 0 1,0 0-1,0 1 0,0-1 0,0 0 1,1 1-1,-1-1 0,0 0 0,1 1 0,-1-1 1,1 1-1,-1-1 0,1 1 0,-1-1 1,1 1-1,0-1 0,0 1 0,0-1 0,0 1 1,0 0-1,0-1 0,1 1 0,-1-1 1,0 1-1,1-1 0,-1 1 0,1-1 0,0 1 1,-1-1-1,1 0 0,0 1 0,0-1 1,1 1 20,6 8 96,1-1 0,1 0 0,-1-1 0,1 0 0,1 0 1,0-1-1,0-1 0,4 2-96,36 25 404,-39-24-41,0 0-1,-1 1 1,0 0 0,-1 1-1,2 3-362,-12-13 36,1-1 0,-1 1-1,1 0 1,-1-1 0,0 1-1,1 0 1,-1-1 0,0 1 0,1 0-1,-1 0 1,0 0 0,0-1-1,0 1 1,0 0 0,0 0 0,0 0-1,0-1 1,0 1 0,0 0-1,0 0 1,0 0 0,0 0 0,0-1-1,-1 1-35,0 1 3,0-1 0,1 1 0,-1-1 0,0 1 0,-1-1-1,1 0 1,0 0 0,0 0 0,0 1 0,-1-1 0,0 0-3,-3 2-223,1 0 0,-1-1 0,1 0 0,-1 0 0,0 0 0,0-1 0,-4 1 223,7-1-227,-1-1 0,1 1 0,0-1 1,-1 0-1,1 0 0,0 0 0,0 0 0,-1-1 0,1 1 0,0 0 0,0-1 0,-1 0 0,1 0 0,0 1 0,0-1 0,0 0 0,0-1 0,0 1 1,0 0-1,0 0 0,0-1 0,1 1 0,-1-1 0,0 0 0,0 0 227,0-1-415,1-1 0,-1 1 0,0 0 0,1-1 0,0 0 0,0 1 0,0-1 0,0 1 0,1-1 0,-1 0 0,1 0 0,0 1 0,0-1 0,0 0 0,1 0 415,3-30-1648</inkml:trace>
  <inkml:trace contextRef="#ctx0" brushRef="#br0" timeOffset="729.92">1430 196 5248,'12'8'2016,"-3"2"-1568,7 12 512,-8-9 160,1 4-128,3 8-32,3 1-512,0 0-224,3 4-128,-3-1-96,-1-5 32,-1-5-1024,-5-9-384,1-10-1056,0-14-1184,-2-14 1248</inkml:trace>
  <inkml:trace contextRef="#ctx0" brushRef="#br0" timeOffset="730.92">1430 31 4480,'-2'3'1760,"2"-3"-1376,0-3-1504,0 3-736,6 0 288,6-13 320</inkml:trace>
  <inkml:trace contextRef="#ctx0" brushRef="#br0" timeOffset="1081.43">1795 0 7680,'14'27'2993,"23"29"-1869,-5-7-328,24 52-796,-3-5 335,-39-72-493,-3-4-315,1-1 1,0-1-1,2 0 1,1 2 472,-14-20-45,-1 1 0,1-1 0,-1 0 1,0 1-1,1-1 0,-1 0 0,1 1 1,-1-1-1,1 0 0,-1 1 0,0-1 1,1 0-1,-1 0 0,1 0 0,0 0 0,-1 1 1,1-1-1,-1 0 0,1 0 45,-1 0-16,0-1 1,0 1-1,0 0 0,0 0 0,1 0 0,-1-1 0,0 1 1,0 0-1,0 0 0,0-1 0,0 1 0,0 0 1,0 0-1,0-1 0,0 1 0,0 0 0,0 0 1,0-1-1,0 1 0,0 0 0,0 0 0,0 0 0,0-1 1,0 1-1,0 0 0,0 0 0,0-1 0,-1 1 1,1 0-1,0 0 0,0 0 0,0-1 0,0 1 1,0 0-1,-1 0 0,1 0 0,0 0 0,0-1 1,0 1-1,-1 0 0,1 0 0,0 0 16,-11-12 52,0 1-1,-1 0 1,0 0-1,0 2 1,-1-1-1,-1 2 1,1-1-1,-1 2 1,-4-1-52,3 1 112,0 1-1,0 1 1,0 1-1,-1 0 1,-7-1-112,16 4 100,0 0-1,0 1 1,0-1 0,0 1 0,0 1 0,-1-1 0,1 1 0,0 1 0,0-1-1,0 1 1,0 0 0,1 1 0,-2 0-100,6-2 43,0 0 0,-1 0 0,1 1 0,0-1 1,-1 1-1,1 0 0,0-1 0,0 1 0,0 0 0,1 0 0,-1 0 1,0 1-1,1-1 0,-1 0 0,1 1 0,0-1 0,0 1 0,0-1 0,0 1 1,0-1-1,1 1 0,-1 0 0,1-1 0,-1 1 0,1 0 0,0-1 0,0 1 1,1 1-44,-1 0 36,1 1 0,1-1 0,-1 1 0,1-1 1,0 0-1,-1 0 0,2 0 0,-1 0 0,0 0 0,1 0 1,0-1-1,0 1 0,0-1 0,0 0 0,1 0 1,1 2-37,5 2-77,1 1 1,0-1 0,0-1 0,1 0-1,0-1 1,0 0 0,0-1 0,0 0-1,1-1 1,-1 0 0,1-1 0,0 0 0,2-1 76,-5-1-584,1 0 0,-1 0 0,1-1 1,-1 0-1,0-1 0,0 0 1,0-1-1,0 0 0,0 0 0,-1-1 1,1 0-1,-1-1 0,0 0 1,0-1-1,-1 0 0,6-5 584,15-17-2021</inkml:trace>
  <inkml:trace contextRef="#ctx0" brushRef="#br0" timeOffset="1681.99">2095 275 3712,'0'0'79,"-1"0"0,1 0 1,-1 0-1,1 1 0,-1-1 1,1 0-1,-1 0 0,1 0 0,-1 0 1,1 1-1,-1-1 0,1 0 0,0 0 1,-1 1-1,1-1 0,-1 0 1,1 1-1,0-1 0,-1 1 0,1-1 1,0 0-1,-1 1-79,1-1 57,0 1 0,1-1 0,-1 0 1,0 1-1,0-1 0,0 0 0,0 1 0,0-1 0,1 0 0,-1 1 0,0-1 1,0 0-1,0 0 0,1 1 0,-1-1 0,0 0 0,0 0 0,1 1 0,-1-1 1,0 0-1,1 0 0,-1 0 0,0 1-57,25 9 1558,-23-9-1460,9 2 61,1 0 0,-1 0 0,1-1 0,-1-1 0,1 0 0,0-1 0,-1 0 0,1 0 0,0-2 0,-1 1 0,1-2 0,-1 1 0,1-1 0,-1-1 0,0 0 0,-1-1 0,1 0 0,-1 0 0,0-1 0,0-1 0,6-5-159,-14 11-18,-1 0-1,0 0 1,0 0-1,0 0 1,0 0 0,0 0-1,0 0 1,0 0-1,0-1 1,-1 1 0,1 0-1,0-1 1,-1 1 0,1-1-1,-1 1 1,1 0-1,-1-1 1,0 1 0,0-1-1,0 1 1,1-1-1,-1 1 1,-1-1 0,1 1-1,0-1 1,0 1-1,0-1 1,-1 1 0,1-1-1,-1 1 19,0-1-8,0 1-1,0-1 0,0 1 0,0-1 0,-1 1 1,1 0-1,-1 0 0,1-1 0,0 1 0,-1 0 1,0 0-1,1 1 0,-1-1 0,0 0 0,1 0 1,-1 1-1,0-1 0,0 1 0,1 0 0,-1-1 1,0 1-1,0 0 0,0 0 0,-1 0 9,0 0-4,1 0-1,-1 0 1,0 1 0,0-1-1,0 1 1,0-1-1,0 1 1,0 0-1,1 0 1,-1 0 0,0 1-1,1-1 1,-1 0-1,1 1 1,-1 0-1,1 0 1,0 0 0,0 0-1,0 0 1,0 0-1,0 0 1,0 1-1,0-1 1,1 0 0,-1 1-1,1 0 1,0-1-1,0 1 1,0 0-1,0 0 1,0 1 4,0 1-6,0 0-1,1 0 1,-1 0 0,1 0 0,0 0-1,0 0 1,1 0 0,0 0-1,-1 0 1,2 0 0,-1 0-1,0 0 1,1-1 0,0 1 0,0-1-1,1 1 1,-1-1 0,2 2 6,2 1-138,0 1 1,1-1-1,0-1 1,0 1-1,1-1 0,-1 0 1,1-1-1,1 0 1,-1 0-1,1-1 1,0 0-1,0 0 1,0-1-1,0 0 1,0-1-1,1 0 0,0 0 1,-1-1-1,2-1 138,3 1-210,-1-1-1,0 0 0,1-1 0,-1-1 0,0 0 0,0-1 0,0 0 0,0-1 1,-1 0-1,1-1 0,-1-1 0,0 0 0,8-5 211,-7 1-79,-7 6 113,-1 0 1,1 0-1,-1 1 1,1 0-1,0 0 0,2 0-34,-6 2-10,-1 1 0,1 0 0,-1-1-1,1 1 1,-1 0 0,1 0 0,-1 0-1,1 0 1,0 0 0,-1 0 0,1 0-1,-1 1 1,1-1 0,-1 1 0,1-1-1,-1 1 1,1-1 0,-1 1-1,1 0 1,-1 0 0,0-1 0,0 1-1,1 0 1,-1 0 0,0 1 0,0-1-1,0 0 1,0 1 10,3 3 58,0 0 1,0 1-1,-1 0 0,0 0 1,2 5-59,-4-8 159,1 0-1,-1 0 1,0 0 0,-1 1 0,1-1 0,0 0-1,-1 1 1,0-1 0,0 0 0,0 1 0,0-1-1,0 2-158,-1-5 52,1 1-1,0-1 0,0 1 0,0-1 1,0 0-1,0 1 0,0-1 0,0 0 1,-1 1-1,1-1 0,0 0 0,0 0 1,-1 1-1,1-1 0,0 0 0,0 0 1,-1 1-1,1-1 0,0 0 0,-1 0 1,1 1-1,0-1 0,0 0 0,-1 0 0,1 0 1,-1 0-1,1 0 0,0 0 0,-1 0 1,1 1-1,0-1-51,-13-4 789,-10-13 33,15 9-315,1 1 0,0-1-1,1 0 1,0-1 0,0 0-1,-2-4-506,4 6 139,1 1 0,0 0-1,0-1 1,1 0 0,0 1-1,0-1 1,1 0 0,0 0-1,0 0 1,0-1-139,1 5-153,1 0 0,-1 0 1,0 0-1,1 1 0,0-1 1,0 0-1,0 0 0,0 1 1,0-1-1,0 0 0,1 1 0,-1-1 1,1 1-1,0 0 0,0-1 1,0 1-1,0 0 0,0 0 1,0 0 152,4-2-754,0 0 1,0 0-1,0 0 1,0 1-1,0-1 1,1 2-1,2-2 754,11-3-2437</inkml:trace>
  <inkml:trace contextRef="#ctx0" brushRef="#br0" timeOffset="2000.74">3040 236 4480,'2'23'1760,"1"-5"-1376,3 9 512,-3-11 160,4 2-160,-2 4-64,1 1-544,3-1-160,0-4-96,-3-2-608,-1-6-160,-1-4-1344,-4-14-1280,-4-13 1088</inkml:trace>
  <inkml:trace contextRef="#ctx0" brushRef="#br0" timeOffset="2001.74">2938 79 6656,'-6'2'2528,"4"4"-1952,2-6-1568,0 0-800,5 2-672,1 4-128</inkml:trace>
  <inkml:trace contextRef="#ctx0" brushRef="#br0" timeOffset="2649.52">3274 402 7168,'33'61'3824,"-26"-45"-3457,-11-28 418,2-2-761,0 0 1,1 0-1,0 0 1,1 0 0,1 0-1,0 0 1,0 0 0,2 0-1,0 0 1,0 0-1,2 1 1,-1-1 0,3-1-25,-5 10 62,0 1 1,0 0 0,1 0 0,-1 0 0,1 0 0,0 1-1,3-4-62,-6 6 7,1 0-1,0 1 0,0-1 1,0 0-1,0 0 0,0 1 0,0-1 1,1 0-1,-1 1 0,0-1 1,0 1-1,0 0 0,0-1 0,1 1 1,-1 0-1,0 0 0,0 0 1,1 0-1,-1 0 0,0 0 0,0 0 1,1 0-1,-1 0 0,0 0 1,0 1-1,0-1 0,1 1 0,-1-1 1,0 1-1,0-1 0,0 1-6,8 5-48,-1 1 0,1 0 0,-1 0 0,-1 1 0,0-1 0,1 2 48,19 21-85,-11-15 176,0-2-1,1 1 1,0-2 0,1 0-1,0-2 1,1 1 0,0-2-1,8 2-90,-18-8 67,1 0 0,0-1 0,-1 0 0,1 0-1,0-1 1,0 0 0,0-1 0,7-1-67,-9 0 26,-1 0 1,1 0 0,-1-1-1,0 0 1,0-1-1,0 0 1,0 0-1,0 0 1,0-1-1,-1 0 1,0 0 0,2-1-27,-5 2-5,0 1 1,0-1 0,0 0-1,-1 0 1,1 0 0,-1 0-1,0 0 1,0-1 0,0 1-1,0-1 1,0 1 0,-1-1 0,0 1-1,1-1 1,-2 0 0,1 0-1,0-3 5,-1 5-47,0 0 0,0-1-1,0 1 1,0 0 0,0-1-1,-1 1 1,1 0 0,-1 0-1,0 0 1,0-1 0,0 1-1,0 0 1,0 0 0,0 0-1,0 0 1,-1 1 0,1-1-1,-1 0 1,1 1 0,-1-1-1,0 0 1,1 1 0,-1 0-1,0-1 1,0 1 0,0 0-1,0 0 1,0 0 0,0 0-1,-2 0 48,-2 0-106,0-1-1,-1 1 1,1 0-1,0 0 1,-1 1-1,1-1 1,-1 2-1,1-1 1,-1 1-1,-1 0 107,4-1-149,0 1-1,1 0 0,-1 0 0,1 0 1,-1 0-1,1 1 0,-1-1 1,1 1-1,0 0 0,0 0 0,-1 0 1,1 0-1,1 0 0,-1 1 1,0 0-1,1-1 0,-1 1 0,0 1 150,3-4-47,0 1 0,0-1-1,-1 0 1,1 1 0,0-1-1,0 1 1,0-1 0,0 1-1,0-1 1,-1 1-1,1-1 1,0 0 0,0 1-1,0-1 1,0 1 0,0-1-1,0 1 1,1-1 0,-1 1-1,0-1 1,0 1 0,0-1-1,0 1 1,0-1-1,1 0 1,-1 1 0,0-1-1,0 1 1,1-1 0,-1 0 47,1 1-52,0 0 0,0 0 1,1 0-1,-1 0 0,0 0 1,1 0-1,-1-1 0,0 1 0,1-1 1,0 1 51,32 6 224,-33-7-217,14 2 193,0 1 0,0 0 1,1 1-1,-2 1 0,1 0 1,-1 1-1,0 0 0,0 2 1,0-1-1,-1 2 0,0-1 1,-1 2-1,0 0 0,0 0 1,-1 1-1,1 3-200,6 7 60,-1 1-1,0 0 1,-2 1-1,7 15-59,-13-20 79,-1 0 1,0 1-1,-1 0 1,-1 1-1,-1 0 1,2 10-80,-6-23 80,0 0 0,-1 0 1,1 0-1,-1 0 0,-1 0 1,1 0-1,-1 0 0,0 0 1,-1 0-1,0 0-80,1-3 70,-1-1-1,0 1 1,1 0 0,-2-1 0,1 1-1,0-1 1,-1 1 0,1-1 0,-1 0 0,0 0-1,0-1 1,0 1 0,0 0 0,-1-1-1,1 0 1,-1 0 0,-2 2-70,-6 0 175,0 1-1,0-2 1,0 0 0,0 0 0,0-1-1,0 0 1,-1-1 0,-11-1-175,-11 0 354,0-3 1,-19-4-355,25 3 44,2-2 0,-1-1 0,-12-5-44,28 8-255,-1-1 0,2 0 0,-1-1-1,1-1 1,0 0 0,0 0 0,1-1-1,-8-7 256,14 11-361,1 1-1,0-1 0,0 1 1,0-1-1,0 0 1,1 0-1,0 0 1,0-1-1,0 1 0,0 0 1,0-1-1,1 0 1,0 1-1,0-1 0,0 0 1,1 1-1,0-1 1,0 0-1,0 0 0,1-3 362,2-11-1845,0 0 0,4-7 1845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2:58.027"/>
    </inkml:context>
    <inkml:brush xml:id="br0">
      <inkml:brushProperty name="width" value="0.05" units="cm"/>
      <inkml:brushProperty name="height" value="0.05" units="cm"/>
    </inkml:brush>
  </inkml:definitions>
  <inkml:trace contextRef="#ctx0" brushRef="#br0">302 0 7680,'0'1'2987,"1"4"-2460,19 109 2870,4 15-3338,-14-90-71,-5-23-397,-1 1 1,0 1-1,-1-1 0,-1 0 1,-1 1-1,-1 3 409,0-19-311,0 0-1,0 0 1,0 0 0,0 0-1,-1-1 1,1 1-1,-1 0 1,0 0 0,1 0-1,-1-1 1,0 1-1,0 0 1,0-1-1,0 1 1,0-1 0,0 1-1,-1-1 1,1 0-1,0 1 1,-1-1-1,1 0 1,-1 0 0,0 0-1,1 0 1,-1 0-1,0 0 1,1-1 0,-2 1 311,-20 6-2219</inkml:trace>
  <inkml:trace contextRef="#ctx0" brushRef="#br0" timeOffset="494.71">4 328 8320,'0'0'76,"-1"1"1,1-1 0,0 0-1,0 0 1,0 0 0,0 0-1,0 0 1,0 0-1,-1 0 1,1 0 0,0 0-1,0 0 1,0 0 0,0 0-1,0 0 1,0 1-1,0-1 1,-1 0 0,1 0-1,0 0 1,0 0 0,0 0-1,0 0 1,0 1-1,0-1 1,0 0 0,0 0-1,0 0 1,0 0 0,0 0-1,0 1 1,0-1-1,0 0 1,0 0 0,0 0-1,0 0 1,0 0 0,0 1-1,0-1 1,0 0-1,0 0 1,0 0 0,0 0-1,0 0 1,0 1 0,0-1-1,1 0 1,-1 0-77,8 7 1155,15 5-223,-9-7-783,1 0 0,-1-1 0,1-1 0,0 0 0,0-1 0,0-1 0,0 0 0,1-1 0,-1-1 0,0 0 0,0-1 0,0-1 0,0 0 0,-1-1 0,5-2-149,2-1 22,0-1 0,-1-1 0,0 0 0,0-2-22,-10 4 56,1 0 0,-1 0 0,0-1 0,-1 0 0,0-1 0,0 0-1,5-8-55,-9 11 41,-1 0 36,-1 2 0,1-1-1,1 0 1,-1 1 0,4-3-77,-7 6-7,-1 1 0,1-1-1,0 0 1,0 1 0,0-1-1,0 1 1,0-1 0,0 1 0,0 0-1,0-1 1,1 1 0,-1 0 0,0 0-1,0 0 1,0 0 0,0 0-1,0 0 1,0 0 0,0 0 0,0 0-1,1 0 1,-1 1 0,0-1 0,0 0-1,0 1 1,0-1 0,0 1 0,0-1-1,0 1 1,0-1 0,0 1-1,0 0 8,6 6-27,-1 0 0,0-1-1,0 2 1,0-1 0,-1 1-1,0 0 1,-1 0 0,1 2 27,9 21 177,5 18-177,-14-34 31,2 3-24,-3-5-30,1-1 0,0 0 0,0-1-1,5 7 24,-10-17 2,1-1 0,-1 0 0,0 1-1,0-1 1,0 0 0,1 1-1,-1-1 1,0 0 0,0 0-1,1 0 1,-1 1 0,0-1 0,1 0-1,-1 0 1,0 0 0,1 1-1,-1-1 1,0 0 0,1 0-1,-1 0 1,0 0 0,1 0 0,-1 0-1,0 0 1,1 0 0,-1 0-1,0 0 1,1 0 0,-1 0-1,1 0 1,-1 0 0,0 0-1,1 0 1,-1-1 0,0 1 0,0 0-1,1 0 1,-1 0 0,0 0-1,1-1 1,-1 1 0,0 0-1,0 0 1,1-1 0,-1 1 0,0 0-1,0 0 1,1-1 0,-1 1-1,0-1-1,12-19-22,-8 14-14,1-3-18,1 0-1,0 0 1,1 0-1,0 1 1,4-3 54,-8 8 8,0 0 1,0 0 0,1 1-1,-1-1 1,1 1-1,-1 0 1,1 0-1,0 0 1,0 1-1,0-1 1,0 1-1,0 0 1,0 0 0,0 1-1,2-1-8,1 1-136,-1 1 0,1-1 0,-1 1-1,1 0 1,-1 1 0,0 0 0,1 0-1,-1 0 1,0 1 0,0 0 0,-1 0 0,1 0-1,4 4 137,30 15-4533,-25-17 1819,0-4-118</inkml:trace>
  <inkml:trace contextRef="#ctx0" brushRef="#br0" timeOffset="859.27">1095 265 6784,'1'2'255,"0"1"0,0-1 0,0 1 0,1-1 0,-1 0 0,1 1 0,0-1 0,0 0 0,0 0 0,0 0 0,0 0 0,0 0 0,0-1 0,1 1 0,-1-1 0,0 1 0,1-1 0,-1 0 0,1 0 0,0 0-255,6 3 284,1-1 1,-1 0-1,0-1 1,1 0-1,3 0-284,1-1 186,-1 0 0,0-1-1,1-1 1,11-2-186,-19 3 44,0-2-1,0 1 1,0-1-1,0 1 1,0-2-1,0 1 1,-1-1-1,1 1 1,-1-2-1,0 1 1,4-4-44,-8 7-17,0-1 1,0 0 0,0 0 0,-1 0-1,1 1 1,0-1 0,0 0 0,-1 0 0,1 0-1,-1 0 1,1 0 0,-1 0 0,0 0-1,1-1 1,-1 1 0,0 0 0,1 0 0,-1 0-1,0 0 1,0 0 0,0 0 0,0-1-1,0 1 1,0 0 0,-1 0 0,1 0 0,0 0-1,-1 0 1,1 0 0,0 0 0,-1 0-1,1 0 1,-1 0 0,0 0 0,1 0 0,-1 0-1,0 0 1,0 0 0,1 0 0,-1 1-1,0-1 1,0 0 0,-1 0 16,1 0-4,0 0 0,0 1-1,0-1 1,-1 0 0,1 1 0,0-1 0,-1 1 0,1-1-1,-1 1 1,1-1 0,0 1 0,-1 0 0,1 0-1,-1 0 1,1 0 0,-1 0 0,1 0 0,0 0 0,-1 1-1,1-1 1,-1 0 0,1 1 0,0-1 0,-1 1 0,1-1-1,0 1 1,-1 0 0,1 0 0,0-1 0,0 1-1,0 0 1,0 0 0,0 0 0,0 0 0,0 1 0,0-1 4,-1 2 17,0 0 0,1 0 0,0 0 1,0 1-1,0-1 0,0 0 1,0 0-1,0 1 0,1-1 1,0 0-1,0 1 0,0-1 1,0 0-1,0 1 0,1-1 0,-1 0 1,1 1-1,0-1 0,0 0 1,0 0-1,0 0 0,1 1-17,1 3-161,0 0-1,1 0 1,0 0 0,0-1-1,1 1 1,0-1-1,0 0 1,0-1 0,1 1 161,-5-4-255,1-1-1,-1 0 1,1 0 0,0 0 0,-1 0 0,1 0 0,0 0 0,0 0 0,0 0 0,0-1 0,0 1 0,0-1 0,0 1 0,0-1 0,0 0-1,0 0 1,0 0 0,0 0 0,0 0 0,0 0 0,0-1 0,0 1 0,0-1 0,-1 1 0,1-1 0,0 0 0,0 0 0,0 0 0,0 0 255,19-17-3035</inkml:trace>
  <inkml:trace contextRef="#ctx0" brushRef="#br0" timeOffset="1225.43">1521 167 5504,'3'15'1358,"1"0"1,1-1-1,6 14-1358,7 22 986,-14-38-610,11 45-725,-10-27 4962,-5-35-4442,0-1-1,0 0 1,1 1 0,0-1 0,0 1 0,1 0-1,0-1 1,0 1 0,0 0 0,0 0-1,1 0 1,0 0 0,0 0 0,1-1-171,-1 3 26,0 0 1,0-1-1,0 1 1,0 1 0,1-1-1,-1 0 1,1 1-1,0 0 1,0 0 0,0 0-1,0 0 1,0 1-1,0 0 1,0-1-1,0 1 1,1 1 0,-1-1-1,0 1 1,1-1-27,6 1-26,-1 1 0,1 0 0,0 0 0,0 1 0,0 0 0,-1 1 0,1 0 0,-1 1 0,5 3 26,7 3-1191,-2 1-1,1 2 1,15 11 1191,-29-18-765,1-1 1,-1-1 0,1 0-1,0 0 1,0 0-1,0-1 1,0 0 0,1-1-1,-1 0 1,1 0-1,0-1 1,0 0 764,40 0-3072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3:20.696"/>
    </inkml:context>
    <inkml:brush xml:id="br0">
      <inkml:brushProperty name="width" value="0.05" units="cm"/>
      <inkml:brushProperty name="height" value="0.05" units="cm"/>
    </inkml:brush>
  </inkml:definitions>
  <inkml:trace contextRef="#ctx0" brushRef="#br0">1 1 6656,'6'17'1158,"-1"0"-1,0 0 1,-2 1 0,0-1-1,0 1 1,-2 7-1158,1 31-7,-5 21 7,1 5 447,3 1-258,3-1-1,4 0 1,4 2-189,-11-77 147,1 1 1,-1-1 0,2 1-1,-1-1 1,1 0 0,0 0-1,1 0 1,0 0 0,3 3-148,-4-5 122,1-1 1,0 0-1,0 0 1,1 0-1,-1 0 1,1-1 0,-1 0-1,1 0 1,0 0-1,1 0 1,-1-1 0,0 0-1,2 0-122,10 4 255,1-2-1,0 0 1,0-1 0,0-1 0,0-1-1,2-1-254,36-1 1012,17-4-1012,41-1-876,-110 6 445,-2 0 169,-1 0 0,0 0 1,0 0-1,0 0 0,0 0 1,1 0-1,-1 0 0,0 0 1,0 0-1,0 1 0,0-1 1,0 0-1,1 1 0,-1-1 1,0 1-1,0-1 0,1 1 262,-3 6-4426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3:03.207"/>
    </inkml:context>
    <inkml:brush xml:id="br0">
      <inkml:brushProperty name="width" value="0.05" units="cm"/>
      <inkml:brushProperty name="height" value="0.05" units="cm"/>
    </inkml:brush>
  </inkml:definitions>
  <inkml:trace contextRef="#ctx0" brushRef="#br0">1 231 8064,'9'17'2976,"15"6"-2304,14 20-192,-11-17-256,9 8 384,8 8 384,7 6-480,9 5-256,2 8-192,4 3 0,-3-1 32,-4-7-32,-8-9-64,-9-10-768,-9-10-352,-7-6-928,-17-35-2272</inkml:trace>
  <inkml:trace contextRef="#ctx0" brushRef="#br0" timeOffset="344.84">516 223 7552,'-4'4'3560,"-4"15"-3227,0 0-193,-1-1-1,0 1 1,-1-1 0,-1-1 0,-5 5-140,-67 81 585,6-10-66,9 6-217,28-39-1052,-45 49 750,67-91-1558,6-12-1556</inkml:trace>
  <inkml:trace contextRef="#ctx0" brushRef="#br0" timeOffset="1495.1">841 239 5888,'2'2'387,"0"0"-1,0 0 1,0 1 0,-1-1 0,1 1 0,0-1-1,-1 1 1,0-1 0,0 1 0,0 0 0,0 0 0,0 0-1,0 0 1,0 0-387,1 10 421,-1 1 1,0 9-422,1 2 8,1-1-15,1 0 1,5 15 6,-6-29 118,0 0 1,1-1-1,0 1 1,1-1-1,0 0 1,0 0-1,3 4-118,-7-11 63,1 0-1,-1 0 1,1 0-1,0 0 1,-1-1-1,1 1 0,0 0 1,0-1-1,0 1 1,0-1-1,0 1 1,0-1-1,1 0 1,-1 0-1,0 0 1,1 0-1,-1-1 1,0 1-1,1-1 0,-1 1 1,1-1-1,-1 0 1,1 0-1,-1 0 1,1 0-1,-1 0 1,1-1-1,-1 1 1,1-1-1,-1 1 0,0-1 1,1 0-1,-1 0 1,0 0-1,0 0 1,1-1-1,-1 1 1,0-1-63,4-3 79,0 0 0,0 0 0,0-1 0,0 1 0,-1-2 0,0 1 0,-1 0 0,1-1 0,-1 0 0,-1 0 0,2-3-79,2-5 24,-1 0 0,-1 0 0,0 0 0,-1-1 0,-1 0 0,-1 0 0,0 0 0,0-5-24,5 37-432,35 108 485,43 85-53,-48-128-134,34 85 228,-57-128-95,-1 2 0,-2 0 1,0 12 0,-9-46-109,-1 0 0,-1 0 1,1 1-1,-1-1 1,0 0-1,-1 1 1,0 3 108,1-9-29,0 0 0,-1 1-1,1-1 1,0 0 0,-1 1 0,1-1 0,-1 0-1,0 0 1,1 0 0,-1 0 0,0 0 0,0 0-1,0 0 1,0 0 0,0 0 0,0 0 0,0 0-1,0 0 1,0 0 0,0-1 0,0 1 0,0-1-1,-1 1 1,1-1 0,0 1 0,0-1 0,-1 0-1,1 1 1,0-1 0,-1 0 0,1 0 0,0 0-1,-1 0 1,1 0 0,0 0 0,-1 0 0,0-1 29,-8-1-84,-1 0 0,1-1 0,0 0 0,0-1 0,0 0 0,0-1 0,0 0 0,-5-4 84,-4-3 245,1-1 0,1-1 1,-12-12-246,22 21 266,2-1 1,-1 0 0,1-1-1,0 1 1,0-1 0,0 0-1,1 0 1,0-1-1,1 1 1,-2-6-267,5 11 14,0 1 0,0-1 0,0 1 0,0-1-1,0 1 1,0-1 0,1 1 0,-1-1 0,1 1 0,-1-1 0,1 1 0,-1-1-1,1 1 1,0 0 0,0-1 0,0 1 0,0 0 0,0 0 0,0 0-1,0-1 1,0 1 0,0 0 0,0 0 0,1 1 0,-1-1 0,0 0 0,1 0-1,-1 1 1,1-1 0,0 0-14,7-3-93,1 0-1,-1 1 1,1 0-1,2 0 94,-9 2-10,14-3-596,1-1 0,-1-1 0,0-1 0,0 0-1,9-7 607,-20 11-685,0-2 0,0 1 0,0-1 0,0 0-1,0 0 1,-1 0 0,0-1 0,0 0 0,-1 0-1,0 0 1,0-1 0,0 1 0,-1-1 0,3-6 685,4-24-2619</inkml:trace>
  <inkml:trace contextRef="#ctx0" brushRef="#br0" timeOffset="2029.99">1228 178 1408,'5'0'6361,"10"-1"-1624,-13 1-4501,0 0-1,-1-1 1,1 1-1,0 0 1,-1-1 0,1 1-1,0-1 1,-1 1-1,1-1 1,-1 0-1,1 0 1,0 0-236,4-7 301,0-1 1,-1 1-1,0-1 0,0 0 0,-1-1 1,-1 1-1,1-1 0,-1-1-301,7-16 59,-5 11-16,-2 7 69,1 0 0,-1 1 0,6-9-112,-9 17-11,0 0 1,0 0-1,0 0 0,0 0 1,1 0-1,-1 0 1,0 0-1,0 0 0,0 0 1,0 0-1,0 0 0,1 0 1,-1 0-1,0 0 1,0 0-1,0 0 0,0 0 1,0 0-1,1 0 1,-1 0-1,0 0 0,0 0 1,0 0-1,0 1 1,0-1-1,0 0 0,1 0 1,-1 0-1,0 0 1,0 0-1,0 0 0,0 0 1,0 0-1,0 1 1,0-1-1,0 0 0,0 0 1,0 0-1,0 0 0,0 0 1,1 1-1,-1-1 1,0 0-1,0 0 0,0 0 1,0 0-1,0 0 1,0 1-1,0-1 0,0 0 1,0 0-1,-1 0 1,1 0-1,0 0 11,6 18-231,1 21 75,4 25-183,12 39 339,-3-32-4733,-19-68 3946,0 9-4890,-4-6 2360</inkml:trace>
  <inkml:trace contextRef="#ctx0" brushRef="#br0" timeOffset="2377.51">1305 344 5376,'0'1'126,"0"-1"1,0 1-1,0-1 1,0 0-1,0 1 0,0-1 1,0 1-1,0-1 1,0 0-1,0 1 0,0-1 1,1 0-1,-1 1 1,0-1-1,0 1 1,0-1-1,0 0 0,1 1 1,-1-1-1,0 0 1,0 1-1,1-1 0,-1 0 1,0 0-1,1 1 1,-1-1-1,0 0 1,1 0-1,-1 0 0,0 1 1,1-1-1,-1 0 1,0 0-1,1 0 0,-1 0 1,0 0-1,1 0 1,-1 0-1,1 1 1,-1-1-127,19 5 2249,-4-2-1634,0 0 0,-1-1 1,1-1-1,0-1 0,0 0 0,10-1-615,67-10-3438,-32 3-5369,-50 8 6343</inkml:trace>
  <inkml:trace contextRef="#ctx0" brushRef="#br0" timeOffset="2963.69">1836 284 3200,'-6'1'4064,"5"0"-1579,11 4-755,17 4-729,68 7 1445,30 7-1132,-102-18-1012,-1 2 1,0 0-1,0 1 1,8 5-303,-26-10 79,1-1 0,0 1 0,-1 0 0,0 0 0,0 0 0,0 0 0,0 1 1,0-1-1,0 1 0,1 3-79,-3-4-13,0 0 0,-1 0 0,0 0 0,0-1 1,0 1-1,0 1 0,0-1 0,0 0 0,-1 0 1,1 0-1,-1 0 0,0 0 0,0 1 0,0-1 1,-1 0-1,1 0 0,-1 0 0,1 0 13,-12 43-235,-2-1 0,-6 10 235,-15 49 13,29-83-97,1 0 0,1 0 0,-1 22 84,5-38-7,0 0 1,0 0 0,0-1-1,0 1 1,1 0-1,0 0 1,0-1 0,0 1-1,1-1 1,-1 1-1,1-1 1,0 1 0,0-1-1,1 0 1,-1 0-1,1 0 1,0 0 6,2 0 22,-1 1 1,1-1-1,0 0 1,0 0-1,1 0 1,-1-1-1,1 1 0,0-2 1,0 1-1,0 0 1,3 0-23,12 2-74,0 0 0,0-2 1,1 0-1,-1-1 0,1-2 1,20-1 73,-24 1-638,1-2 0,-1 0 0,9-3 638,-23 4-341,1 0 1,-1 0-1,1 0 0,-1-1 1,0 0-1,0 0 0,0 0 0,0 0 1,0-1-1,0 1 0,0-1 1,-1 0-1,1 0 0,-1-1 0,0 1 1,2-4 340,-4 5-254,0 0 1,0 0 0,0 0-1,0 0 1,0 0 0,-1 0-1,1 0 1,-1 0 0,1-1-1,-1 0 254,-3-25-2586</inkml:trace>
  <inkml:trace contextRef="#ctx0" brushRef="#br0" timeOffset="3299.62">1907 621 5888,'-3'0'2272,"12"4"-1760,15-1-160,-6 0-160,12 2 352,11 1 352,10-1-448,8 1-160,13-2-192,12 2-704,14-3-320,9-9-2080</inkml:trace>
  <inkml:trace contextRef="#ctx0" brushRef="#br0" timeOffset="6674.86">2840 653 3200,'0'-1'112,"-1"1"-1,1-1 1,0 0 0,0 1 0,0-1 0,0 1-1,0-1 1,0 0 0,0 1 0,0-1 0,0 0-1,0 1 1,0-1 0,0 1 0,0-1 0,0 0-1,0 1 1,1-1 0,-1 1 0,0-1 0,0 1-1,1-1 1,-1 1 0,0-1 0,1 1 0,-1-1-1,1 0-111,0 0 393,1 0-1,-1 0 1,1 0-1,0 0 0,-1 1 1,1-1-1,0 0 1,-1 1-1,1-1 0,1 0-392,5 0 766,0 0 0,0 0-1,1 0 1,2 1-766,39 0 1082,-9 2-1428,-1-3-1,1-2 1,18-3 346,-57 5-288,0 1 0,1 0 0,-1-1 1,0 1-1,0-1 0,0 0 0,0 1 1,0-1-1,0 0 0,0 0 0,0-1 1,0 1-1,0 0 0,-1-1 1,1 1-1,0-1 0,-1 1 0,1-1 1,-1 0-1,0 1 0,0-1 288,1-11-2565</inkml:trace>
  <inkml:trace contextRef="#ctx0" brushRef="#br0" timeOffset="7001.32">2739 442 7424,'3'0'2816,"6"6"-2208,3 3 0,-1-5-128,4 2 0,9 1 96,6-1-576,5-1-224,7-2 96,3-3-320,6-3-64,0-2-1152,-1-3-512,1-3-576</inkml:trace>
  <inkml:trace contextRef="#ctx0" brushRef="#br0" timeOffset="7377.9">3793 361 5760,'1'0'252,"0"0"0,1 0 0,-1 0 0,0 0 0,0-1 0,0 1 0,0 0 0,0 0 0,1-1-1,-1 1 1,0-1 0,0 1 0,0-1 0,0 0 0,0 1 0,0-1 0,-1 0 0,1 0 0,0 1 0,0-1 0,0 0 0,-1 0 0,1 0 0,0 0 0,-1 0 0,1 0 0,-1 0 0,1 0 0,-1 0 0,0 0 0,1-1 0,-1 1 0,0 0 0,0 0 0,0 0 0,1 0 0,-2-1-252,2-1 171,-1 0 1,-1-1-1,1 1 0,0 0 1,-1 0-1,0 0 1,0-1-1,0 1 1,0 0-1,0 0 1,0 0-1,-1 1 0,0-2-171,-3-2-68,0 0-1,-1 0 0,1 0 0,-1 1 1,0 0-1,-1 0 0,0 1 0,1-1 1,-1 1-1,-1 1 0,1 0 0,0 0 1,-1 0-1,0 1 0,1 0 0,-5-1 69,-7 0-312,1 0-1,-1 2 1,1 0-1,-1 1 0,0 1 1,-11 2 312,8 0-197,0 1 0,0 1 0,0 2 1,-15 5 196,27-8-104,0 0 1,1 1-1,-1 0 1,1 1-1,0 0 1,0 0-1,1 1 1,0 0-1,0 0 1,0 1-1,1 0 104,6-6-36,-1 0-1,1 0 1,0 0-1,-1 0 0,1 0 1,0 0-1,0 0 1,1 1-1,-1-1 1,0 0-1,1 1 1,-1-1-1,1 0 0,0 1 1,0-1-1,0 0 1,0 1-1,0-1 1,0 1 36,1 0-23,0 0 0,0 0 0,1 0 1,-1 0-1,0-1 0,1 1 0,0 0 1,0-1-1,0 0 0,0 1 0,0-1 1,0 0-1,0 0 0,3 2 23,21 14 177,2-1 0,0-2-1,0 0 1,12 2-177,-6-1 253,42 19 486,-2 4-1,42 30-738,-20 0 90,-78-55-27,-1 2 0,0 0 0,-1 0 0,0 3-63,-13-15 88,1 0 1,-2 0 0,1 1 0,0-1 0,-1 0 0,0 1 0,1 3-89,-2-6 41,-1-1-1,0 1 1,1-1 0,-1 1 0,0-1-1,0 1 1,0-1 0,0 1 0,0-1-1,0 1 1,-1-1 0,1 1 0,0-1-1,-1 1 1,1-1 0,-1 1 0,0-1-1,1 0 1,-1 1 0,0-1 0,0 0-1,0 0 1,0 1 0,0-1 0,0 0-1,0 0 1,-1 0-41,-4 4 104,0-1 0,0 0-1,-1-1 1,1 0-1,-1 0 1,0 0 0,0 0-1,0-1 1,-4 0-104,-17 3 282,-25 2-282,46-6 17,-43 3-554,0-1 0,-24-4 537,45-1-1388,-1-1 1,1-1 0,0-1-1,-24-9 1388,18 2-3751,-7-6 3751,42 18-3</inkml:trace>
  <inkml:trace contextRef="#ctx0" brushRef="#br0" timeOffset="16757.82">4317 194 6656,'-17'-10'6808,"14"9"-6714,1 0 1,-1 0-1,0 0 1,1 0-1,-1 1 1,0-1-1,0 1 1,0 0-1,-1 0-94,-6 0-28,0 1 0,0 0 0,1 0 0,-1 1 0,0 0 0,1 1 1,-1 0-1,1 1 0,0 0 0,0 0 0,0 1 0,0 0 0,1 0 0,0 1 0,0 0 0,-6 7 28,7-6 35,2-1 1,-1 1-1,1 0 0,0 1 1,0-1-1,1 1 0,0 0 1,0 0-1,1 1 0,0-1 1,1 1-1,0-1 0,0 1 1,0 0-1,1 0 0,1 0 1,0 0-1,0 0 0,1 0-35,0 2 166,1 0-1,0-1 0,1 1 1,0-1-1,1 0 0,0 0 1,1 0-1,0 0 1,1-1-1,-1 0 0,2 0 1,-1 0-1,1-1 0,1 0 1,-1-1-1,1 1 1,6 3-166,-4-3-111,1 0 1,0-1-1,1 0 0,0-1 1,0 0-1,0-1 1,0 0-1,1-1 1,0 0-1,0-1 1,0-1-1,0 0 1,1-1-1,1 0 111,-10-1-374,0 0 0,-1 0 0,1 0 0,0-1 0,-1 1 0,1-1 0,-1-1 0,1 1 0,-1 0 0,1-1 0,-1 0 0,0 0 0,0-1 0,0 1 0,3-3 374,9-15-3184</inkml:trace>
  <inkml:trace contextRef="#ctx0" brushRef="#br0" timeOffset="17109.18">4135 461 4480,'-5'2'751,"-7"4"1660,12-5-1275,0-1 91,0 0 21,6 2 331,5 1-1589,-1-1 0,1 0 1,0-1-1,1 0 1,-1 0-1,0-2 0,0 1 1,0-1-1,0-1 1,0 0-1,-1 0 0,1-1 1,5-3 9,4-1-1413,-1-2 0,0 0 0,0-1 0,-1-1 0,-1-1 0,11-8 1413,10-12-2565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3:24.028"/>
    </inkml:context>
    <inkml:brush xml:id="br0">
      <inkml:brushProperty name="width" value="0.05" units="cm"/>
      <inkml:brushProperty name="height" value="0.05" units="cm"/>
    </inkml:brush>
  </inkml:definitions>
  <inkml:trace contextRef="#ctx0" brushRef="#br0">0 1 5504,'5'4'298,"-1"0"0,0 0 0,-1 1 0,1 0 0,-1 0 0,0 0 0,0 0 0,0 0 0,-1 0 0,0 2-298,6 13-250,-2 1 0,0 2 250,-5-18 112,9 40-171,-2 0 1,-2 0-1,-2 4 59,2 137 304,-7-177-220,1-7-12,0 1 0,0-1 0,0 1 0,0-1 1,0 0-1,0 1 0,1-1 0,-1 1 0,1-1 0,-1 0 0,1 1 0,0-1 0,0 0 0,1 2-72,-2-4 51,1 0-1,-1 0 1,1 0 0,0 0 0,-1 0-1,1 0 1,0 0 0,-1 0-1,1 0 1,-1 0 0,1-1-1,0 1 1,-1 0 0,1 0-1,-1 0 1,1-1 0,0 1 0,-1 0-1,1-1 1,-1 1 0,1-1-1,-1 1 1,1 0 0,-1-1-1,0 1 1,1-1-51,2-1 186,13-9-94,1 2 1,0 1-1,0 0 0,1 1 1,0 0-1,0 2 0,0 0 0,1 1 1,0 1-1,-1 1 0,1 0 1,0 2-1,14 1-92,-23 0 134,0 0 1,0 1-1,-1 0 1,1 1-1,-1 0 1,2 1-135,-9-3 16,1-1-1,0 1 1,-1 1 0,0-1-1,1 0 1,-1 1 0,0-1-1,1 1 1,-1 0 0,0-1 0,0 1-1,0 0 1,-1 1 0,1-1-1,0 0 1,-1 0 0,1 1-1,-1-1 1,0 0 0,0 1 0,0 0-1,0-1 1,0 3-16,-1-3 8,0 1-1,-1 0 1,1 0 0,-1-1-1,0 1 1,0 0 0,0-1-1,0 1 1,0-1 0,-1 1 0,1-1-1,-1 0 1,1 1 0,-1-1-1,0 0 1,0 0 0,0 0-1,0 0 1,0-1 0,0 1-1,-1-1 1,1 1-8,-6 3 58,0 0 0,-1 0 0,1-1 0,-1 0 0,-7 3-58,9-5-15,-1 0 1,1 0 0,0-1 0,0 0 0,-1 0 0,-5-1 14,11 0-117,0 0 0,0 0 0,0 0 1,1 0-1,-1 0 0,0-1 0,0 1 0,0-1 1,1 1-1,-1-1 0,0 0 0,1 0 0,-1 0 1,0 0-1,1 0 0,-1 0 0,1 0 0,0 0 1,-1-1-1,1 1 0,0 0 0,0-1 0,0 1 1,0-1-1,0 1 0,0-1 0,0 0 0,0 1 1,0-2 116,0-2-480,0 1 0,1-1 0,-1 1 0,1-1 0,0-1 480,2-30-2720</inkml:trace>
  <inkml:trace contextRef="#ctx0" brushRef="#br0" timeOffset="354.19">484 326 4480,'4'3'285,"0"-1"1,-1 0-1,1 1 0,0 0 1,-1 0-1,0 0 0,1 0 1,-1 0-1,-1 1 0,1 0 1,0 1-286,6 8 1064,-1 1-1,3 10-1063,7 12 718,-11-24-557,0-1 0,1 0 0,0 0 0,1-1 0,0 0-1,0 0 1,1-1 0,1 0 0,-1-1 0,1 0 0,9 4-161,-19-11 92,1 0 0,0 0-1,0 0 1,0 0 0,0-1 0,0 1-1,0 0 1,0-1 0,0 0-1,0 1 1,0-1 0,0 0-1,0 0 1,0 0 0,0 0 0,0 0-1,0-1 1,0 1 0,0-1-1,0 1 1,0-1 0,0 0 0,0 0-1,0 0 1,0 0 0,0 0-1,-1 0 1,1 0 0,0 0 0,-1-1-1,1 1 1,-1-1 0,0 1-1,1-1 1,-1 0 0,0 1-1,0-1 1,0 0 0,0 0 0,0 0-1,-1 0 1,1 0 0,0 0-1,-1 0 1,1 0 0,-1-1-92,1-7-348,0-1 0,0 1 0,-2-1 0,1 1 0,-1-1-1,0 1 1,-1-1 0,-1 1 0,-1-6 348,-4-18-2696,7 28 1736,0 0 0,1-1 0,0 1 0,0 0 0,0 0 0,1 0 0,0-3 960,4-22-2464</inkml:trace>
  <inkml:trace contextRef="#ctx0" brushRef="#br0" timeOffset="705.05">870 67 4736,'0'5'1760,"3"1"-1376,4 12 384,-2-8 64,1 9 256,4 7 96,-1 6-352,5 6-160,1 1-384,0 3-64,0 3 0,-1 0-384,-1-7-128,-5-7-2144,-4-9-1984,-10-18 1152</inkml:trace>
  <inkml:trace contextRef="#ctx0" brushRef="#br0" timeOffset="706.05">746 342 7680,'17'3'2880,"1"-3"-2240,20 0-32,-13 0-96,8 0-320,5-3-32,7-3-1280,3 2-512,-1-5-1536,-2-1-608</inkml:trace>
  <inkml:trace contextRef="#ctx0" brushRef="#br0" timeOffset="1307.75">1439 199 5248,'0'5'458,"1"0"1,0-1 0,0 1-1,0 0 1,0 0-1,1-1 1,0 1 0,0 0-1,0-1 1,1 2-459,7 10 1095,1 1 0,1-1-1095,-1-2 109,1 4-14,-6-9-75,-1 0 0,2-1 0,-1 0 0,1 0 0,1 0 0,-1-1 0,4 2-20,-10-8 27,1 0 1,-1-1 0,1 1-1,-1-1 1,0 1 0,1-1-1,-1 0 1,1 0 0,-1 1-1,1-1 1,0 0 0,-1 0-1,1 0 1,-1-1 0,1 1-1,-1 0 1,1-1 0,-1 1-1,0-1 1,1 1 0,-1-1 0,1 1-1,-1-1 1,0 0 0,1 0-1,-1 0 1,0 0 0,0 0-1,0 0 1,1-1-28,4-4 363,1-1 0,-1 1 0,-1-2 0,4-3-363,5-11 1092,-4 8 112,0 0-1,10-10-1203,-19 23-25,0 0 0,0 0 0,0 1 0,0-1 0,0 0 1,0 1-1,0-1 0,0 1 0,0 0 0,0-1 0,0 1 0,1 0 1,-1 0-1,0 0 0,0-1 0,0 1 0,1 1 0,-1-1 0,0 0 0,0 0 1,0 0-1,0 0 0,1 1 0,-1-1 0,0 1 0,0-1 0,0 1 1,0-1-1,0 1 0,1 0 25,5 3-131,0 1-1,0 0 1,-1 0 0,2 2 131,0 0-73,0 0-96,1 0 0,1-1 1,-1 0-1,1-1 0,0 0 0,9 3 169,-16-6 17,1-1-1,-1 0 0,0 0 0,0 0 0,1-1 0,-1 1 1,1-1-1,-1 0 0,1 1 0,-1-2 0,0 1 1,1 0-1,-1-1 0,1 1 0,-1-1 0,0 0 1,0 0-1,1-1 0,-1 1 0,0-1 0,0 1 0,0-1 1,0 0-1,0 0-16,-1 0-47,-1 0 1,1 0 0,-1 0-1,0 0 1,1 0 0,-1 0-1,0 0 1,0 0-1,0 0 1,-1 0 0,1-1-1,0 1 1,-1 0 0,0-1-1,1 1 1,-1 0 0,0-1-1,0 1 1,0 0-1,-1-1 1,1 1 0,0 0-1,-1-1 1,0 1 46,-2-10-471,-1 1 0,0 0 0,0-1 0,-4-2 471,0-4-827,8 18 817,0 0 0,0 0 0,0 0 0,1 0 0,-1 0 0,0 0 0,0 0 0,0 0 0,0 0 0,0-1 0,0 1 0,0 0 0,0 0 0,0 0 0,0 0 0,0 0 0,0 0 0,0 0 0,1 0 0,-1 0 0,0 0 0,0 0 0,0 0 0,0 0 0,0 0 0,0 0 0,0 0 0,0 0 0,0 0 0,1 0 0,-1 0 0,0 0 0,0 0 0,0 0 0,0 0 0,0 0 0,0 0 0,0 0 0,0 0 0,1 0 0,-1 0 0,0 0 0,0 0 0,0 0 0,0 0 0,0 0 0,0 0 0,0 0 0,0 0 0,0 0 0,0 0 0,1 1 0,-1-1 0,0 0 0,0 0 0,0 0 0,0 0 0,0 0 10,9 4 47,-7-3-90,7 3 110,0 0-1,0-1 1,0-1-1,0 1 1,0-2-1,0 1 1,1-1-1,-1-1 1,1 1-1,-1-2 1,1 1 0,4-2-67,-7 1 114,1-1 0,-1 1 0,0-2 0,1 1 1,-1-1-1,0 0 0,-1 0 0,1-1 1,0 0-1,-1 0 0,0-1 0,0 1 0,0-1 1,-1-1-1,4-3-114,-8 8 5,-1 1 0,1-1 0,-1 0 0,1 1 0,-1-1 0,1 0 0,-1 0 0,0 1 0,1-1 0,-1 0 0,0 0 0,1 0 0,-1 1 0,0-1-1,0 0 1,0 0 0,0 0-5,0 1-10,0 0 0,0-1-1,0 1 1,0 0 0,-1-1 0,1 1-1,0 0 1,0-1 0,0 1-1,0 0 1,-1 0 0,1-1-1,0 1 1,0 0 0,-1 0-1,1 0 1,0-1 0,-1 1-1,1 0 1,0 0 0,-1 0-1,1 0 1,0 0 0,-1 0-1,1-1 1,0 1 0,-1 0 10,-1 0-58,0 0 0,0 0 0,-1 0 0,1 0 0,0 0 0,0 0 0,-1 1 0,1-1 0,0 1 1,-2 0 57,-1 2-10,1-1 0,-1 0 0,1 1 0,-1 0 1,1 0-1,0 0 0,0 1 0,1-1 0,-1 1 1,1 0-1,-1 0 0,1 0 0,1 1 0,-1-1 1,0 1-1,1-1 0,0 1 0,0 0 0,1 0 1,-1 0-1,1 0 0,0 0 0,0 0 0,1 0 1,-1 0-1,1 1 0,1-1 0,-1 0 0,1 0 1,-1 0-1,1 0 0,1 0 0,-1 0 0,1 0 1,0 0-1,0 0 0,1 1 10,1 1-53,1 0 1,-1-1-1,1 0 0,0 0 0,1 0 1,0 0-1,-1-1 0,2 0 1,-1 0-1,1-1 0,-1 0 0,1 0 1,0 0-1,7 1 53,-5-1-600,1-1-1,-1-1 0,1 0 1,0 0-1,0-1 1,0 0-1,0-1 1,0 0-1,0 0 1,0-1-1,5-1 601,38-10-3381</inkml:trace>
  <inkml:trace contextRef="#ctx0" brushRef="#br0" timeOffset="3103.48">1193 1018 8704,'2'13'3232,"13"5"-2496,12 17 192,-12-18 0,6 11-288,2 0 0,5 10-352,1 2-160,1 5-96,0-3-384,-4-5-96,-2-5-896,-6-9-352,-3-4-512,-12-25-1856</inkml:trace>
  <inkml:trace contextRef="#ctx0" brushRef="#br0" timeOffset="3454.55">1437 1078 6400,'-7'2'2464,"2"6"-1920,-4 14 320,2-12 32,-5 12-320,-5 1 0,-4 7-352,-9 4-64,-3 8-96,-5 1-64,2-6 32,3-3-544,7-5-192,5-7-1056,2-7-416</inkml:trace>
  <inkml:trace contextRef="#ctx0" brushRef="#br0" timeOffset="3854.21">1687 1101 7936,'4'16'2212,"0"-1"1,0 1 0,0 15-2213,-1-12 166,0-1-1,5 15-165,-7-28 8,1 1-1,0-1 0,0 0 1,1 0-1,0 0 0,0-1 1,0 1-1,0-1 0,1 1 1,-1-1-1,3 1-7,-5-3 6,0-1-1,1 0 1,-1 0 0,0 0-1,1 0 1,-1 0-1,1-1 1,-1 1-1,1 0 1,-1-1 0,1 1-1,0-1 1,-1 1-1,1-1 1,0 0-1,-1 0 1,1 0 0,0 0-1,-1 0 1,1 0-1,0 0-5,1-1 8,-1 0-1,1 0 0,-1 0 1,1 0-1,-1 0 1,0 0-1,0-1 0,1 1 1,-1-1-1,0 0 0,0 0 1,1-1-8,4-6 2,1-1 1,-1 1 0,-1-2-1,0 1 1,2-6-3,-3 4 185,0 1 1,0-1 0,-2 1-1,1-1 1,1-12-186,-3 34-414,0-1 0,1 1-1,4 7 415,7 25-26,-6-13 99,8 31-346,6 44 273,-19-86-303,-1 1 0,-1-1 0,-1 1 0,0 0 0,-1-1 0,-1 1 1,-4 16 302,4-30-61,1 1 0,-1 0 0,-1 0 0,1-1 1,-1 1-1,0-1 0,0 0 0,0 0 1,-1 0-1,1 0 0,-1 0 0,-1-1 0,1 0 1,0 0-1,-1 0 0,0 0 0,0-1 0,0 0 1,-1 0-1,-2 1 61,0-1 247,0 0 1,-1 0-1,1-1 0,-1 0 1,1-1-1,-1 0 0,0 0 1,1-1-1,-1 0 0,0-1 1,0 0-1,1 0 1,-8-2-248,9 1 657,0 0 0,-1-1 0,1 1 0,-5-4-657,10 5 133,1 1-1,-1-1 0,1 0 0,-1-1 0,1 1 0,0 0 0,-1 0 0,1-1 1,0 1-1,-1-2-132,1 3 16,1-1 1,0 0-1,-1 1 1,1-1-1,0 0 1,0 0-1,0 1 1,0-1-1,-1 0 1,1 0-1,0 1 1,0-1-1,0 0 1,0 0-1,1 1 1,-1-1-1,0 0 1,0 0-1,0 1 1,1-1-1,-1 0 1,0 1-1,1-1 1,-1 0-1,0 1-16,4-4-106,-1 1 0,1 0 0,-1 0 0,1 1 0,0-1 0,0 1 0,0 0 0,0 0 0,1 0 0,-1 0 0,5 0 106,4-4-455,-4 2-195,0-1 0,0 0 0,-1-1 0,0 0 0,0 0 0,0-1 1,-1 1-1,0-2 0,-1 1 0,1-1 0,-1 0 0,-1-1 0,0 1 0,4-9 650,15-29-2970</inkml:trace>
  <inkml:trace contextRef="#ctx0" brushRef="#br0" timeOffset="4203.31">2047 809 7552,'0'7'2880,"3"-5"-2240,3 9-96,-3-3-160,0 5 128,-3 6 224,4 4-384,-4 5-128,2 0-128,1 1-96,0-3 32,3-1-32,0-7 64,-3-4-800,0-7-384,2-7-1280,8-21-1728,-1-16 928</inkml:trace>
  <inkml:trace contextRef="#ctx0" brushRef="#br0" timeOffset="4554.36">2122 689 5632,'0'3'2112,"3"-1"-1664,2 0-384,-5-2-256,4 6-832,1-1-288,2 3-576,4 3-256</inkml:trace>
  <inkml:trace contextRef="#ctx0" brushRef="#br0" timeOffset="4904.59">2211 1012 6144,'32'11'4590,"-6"-1"1124,22 4-5714,128 20 1866,-163-32-1867,-1 2 0,1-1 0,-1 2 1,0-1-1,0 2 0,4 1 1,-15-6-22,0-1 0,0 1 0,0 0 0,0-1 0,0 1 1,0 0-1,0 0 0,-1-1 0,1 1 0,0 0 0,0 0 0,-1 0 0,1 0 1,0 0-1,-1 0 0,1 0 0,-1 0 0,1 0 0,-1 1 0,0-1 1,1 0-1,-1 0 0,0 0 0,0 1 0,0-1 0,0 0 0,0 0 0,0 0 1,0 0-1,0 1 0,0-1 0,-1 0 0,1 0 0,0 0 0,-1 0 1,1 0-1,-1 1 0,0-1 22,-2 5-114,-1 0 0,-1 1 1,1-2-1,-1 1 1,0-1-1,-1 1 114,-4 5-50,-5 7 32,0 1 0,1 0-1,1 1 1,0 1 0,2 0-1,1 1 1,-8 21 18,16-38 10,1 0 0,0 0 0,0 1 0,0-1 0,0 0 0,1 1 0,0-1 0,0 0 0,0 1 0,0-1 0,1 0 0,0 1-10,0-3-22,1 0 0,-1 0 0,0 1 0,1-1 0,0 0 0,0 0-1,0 0 1,0-1 0,0 1 0,0 0 0,1-1 0,-1 1 0,1-1 0,0 0 0,0 0 0,0 0 0,0 0 0,1 0 22,1 0-188,0 1 0,-1-1 0,1-1 1,0 1-1,1-1 0,-1 0 0,0 0 1,0 0-1,5 0 188,-5-1-435,0-1 0,0 1 1,0-1-1,-1 0 0,1 0 1,0 0-1,0 0 0,-1-1 1,1 0-1,-1 0 0,1 0 1,-1-1-1,0 1 0,0-1 0,0 0 1,0-1 434,19-21-2960</inkml:trace>
  <inkml:trace contextRef="#ctx0" brushRef="#br0" timeOffset="4905.59">2307 1255 6400,'0'0'2464,"8"3"-1920,4 0 192,1-1-32,4 4-96,13-1 32,8 1-352,8 1-96,1-1-128,0-6-768,4-6-288,3-5-1984,2-7-1152,-5-5 1856</inkml:trace>
  <inkml:trace contextRef="#ctx0" brushRef="#br0" timeOffset="5285.95">3400 962 7040,'-8'-3'5168,"-11"4"-5060,18-1 77,-13 1-161,0 1 0,0 1 1,1 1-1,-1 0 0,1 0 0,0 1 0,0 1 1,-4 3-25,-3 2 30,0 1 0,0 1 0,2 1 1,-13 11-31,23-18 102,1 0 1,0 1 0,0-1 0,1 1 0,0 1-1,0-1 1,1 1 0,0 0 0,0 1 0,0 2-103,2-4 71,1 0 1,0 0 0,1 0 0,0 0 0,0 0 0,0 0 0,1 0 0,0 0 0,1 0 0,0 0-1,0 0 1,1 0 0,0 3-72,1-3-32,0 1 1,0-1-1,1 0 0,0 0 0,1 0 0,0-1 1,0 1-1,0-1 0,1 0 0,0-1 0,0 1 1,1 0 31,-1-2-319,0-1 1,0 1 0,1-1 0,-1 0-1,1 0 1,0-1 0,0 0 0,0 0-1,0-1 1,0 1 0,1-2 0,-1 1-1,1-1 1,3 0 318,25-3-3093</inkml:trace>
  <inkml:trace contextRef="#ctx0" brushRef="#br0" timeOffset="5637.22">2986 1269 6144,'2'0'2368,"8"2"-1856,7 3 384,-4 1-32,8-1-288,5 3 0,7-2-288,2-4-32,4-2-128,3-2-800,-1-6-256,-2-3-1024,-3-2-1792,-6-3 736</inkml:trace>
  <inkml:trace contextRef="#ctx0" brushRef="#br0" timeOffset="5638.22">3602 739 8192,'1'0'113,"-1"0"0,1 0 0,-1 0 0,1 0 0,-1 0 0,1 0 1,-1 0-1,1 1 0,-1-1 0,1 0 0,-1 0 0,1 0 0,-1 1 0,1-1 0,-1 0 1,0 0-1,1 1 0,-1-1 0,1 0 0,-1 1 0,0-1 0,1 0 0,-1 1 1,0-1-1,1 1 0,-1-1 0,0 1 0,0-1 0,1 1 0,-1-1 0,0 1 0,0-1 1,0 0-1,0 1 0,0 0 0,0-1 0,0 1 0,0-1 0,0 1 0,0-1 0,0 1 1,0-1-1,0 1 0,0-1 0,0 1 0,0-1 0,-1 1-113,0 4 162,-1 1 0,0-1 0,0 0 1,-2 3-163,2-4 35,-40 75 1434,-30 40-1469,-18 33 1432,-66 125-627,91-174-1152,-47 56 347,105-150-134,2-2-345,0 0 0,0-1-1,0 0 1,-1 0 0,0 0 0,0-1-1,0 0 1,-1 0 0,-6 4 479,12-9-157,1 1 0,0-1 0,-1 0 0,1 0 0,-1 0 0,1 1 0,-1-1 0,1 0 0,0 0 0,-1 0 0,1 0 0,-1 0 0,1 0 0,-1 0 0,1 0 0,-1 0 0,1 0 0,-1 0 0,1 0 0,-1 0 0,1 0 0,-1 0 0,1 0 0,0-1 0,-1 1 157,1 0-214,0-1 0,-1 1 0,1-1-1,0 1 1,0-1 0,0 1 0,0-1 0,0 0 0,-1 1-1,1-1 1,0 1 0,0-1 0,1 1 0,-1-1 0,0 0-1,0 1 1,0-1 0,0 1 0,0-1 0,1 1 214,6-20-3072</inkml:trace>
  <inkml:trace contextRef="#ctx0" brushRef="#br0" timeOffset="5986.2">3754 1035 8576,'0'3'332,"0"-1"0,0 0 0,0 1 0,0-1 0,1 0 0,-1 0 0,1 1 0,-1-1 0,1 0 0,0 0 1,0 0-1,1 2-332,4 11 676,1 16-596,-1 0 1,-1 0-1,0 22-80,-2 95 366,-3-115-322,0-29-65,-1 7 324,2 0 0,-1 0 0,1 0-1,1 0 1,2 7-303,-3-15 129,-1 0 0,1-1 0,0 1 0,0-1 1,1 1-1,-1-1 0,1 0 0,-1 1 0,1-1 0,0 0 0,0 0 0,-1 0 0,1 0 0,1 0 0,-1-1 0,0 1 0,0 0 0,1-1 0,-1 0 0,1 0 0,-1 0 0,1 0 0,0 0 0,-1 0 0,2 0-129,9 1 38,0-1-1,1 0 0,-1-1 0,0-1 1,0 0-1,6-1-37,28-6-2386,5-4 2386,-43 10-339,13-4-1646,-1 0 0,0-1 0,0-1 0,-1 0 0,17-12 1985,17-17-3909</inkml:trace>
  <inkml:trace contextRef="#ctx0" brushRef="#br0" timeOffset="1672.13">2649 305 4992,'12'9'591,"-1"1"0,1 0 0,-2 0 0,1 1 0,-2 0 0,8 11-591,-13-18 48,1 6 235,1-1 0,3 11-283,-8-19 1957,-2-5-1695,-1 0 1,1 1-1,0-1 0,1 0 1,-1 0-1,1 0 0,-1 0 1,1 1-1,0-1 0,1 0 1,-1 0-1,1 0 0,0 0 1,0 1-1,0-1 1,0 0-1,0 1 0,2-3-262,-1 2 44,0 0 0,0 1 1,1-1-1,-1 1 0,1 0 0,0 0 0,0 0 0,0 0 0,0 0 0,0 1 0,1-1 0,-1 1 0,1 0 1,0 0-1,-1 0 0,1 1 0,2-1-44,2-1-113,0 2 1,0-1 0,0 1-1,0 0 1,1 1-1,-1 0 1,0 0-1,0 1 1,0 0 0,0 0-1,0 1 1,0 0-1,5 2 113,8 5-1349,0 0 0,-2 1 0,1 1-1,6 6 1350,-21-14-787,0 0 0,-1-1-1,1 1 1,0-1 0,0 0 0,1 0-1,-1-1 1,0 1 787,17-1-2176</inkml:trace>
  <inkml:trace contextRef="#ctx0" brushRef="#br0" timeOffset="2037.66">3182 368 5248,'17'6'1188,"1"-1"-1,0 0 1,0-2 0,6 1-1188,-15-3 247,0 0 1,-1-1-1,1 0 1,0-1-1,0 0 1,-1 0 0,1-1-1,0 0 1,-1 0-1,1-1-247,-6 1 105,1 1 0,0-1 0,0-1 0,0 1 0,-1 0 0,1-1 0,-1 0 0,0 0 0,0 0-105,-2 2-21,0 0 1,0 1-1,-1-1 0,1 0 0,-1 0 0,1 0 1,-1 1-1,1-1 0,-1 0 0,1 0 0,-1 0 1,0 0-1,1 0 0,-1 0 0,0 0 0,0 0 0,0 0 1,0 0-1,0 0 0,0 0 0,0 0 0,0 0 1,0 0-1,0 0 0,-1 0 0,1 0 0,0 0 1,-1 0-1,1 0 0,0 0 0,-1 0 0,1 0 0,-1 1 1,0-1-1,1 0 0,-1 0 0,0 1 0,1-1 1,-2 0 20,-1-2-69,0 1 1,0 0 0,0 0-1,-1 0 1,1 0 0,-1 0-1,1 1 1,-1-1 0,0 1-1,0 0 1,0 0 0,1 1-1,-1-1 1,0 1 0,0 0-1,0 0 1,-2 0 68,1 1-26,-1-1-1,0 1 1,0 1-1,1-1 1,-1 1 0,1 0-1,-1 0 1,1 1-1,0-1 1,0 1-1,-4 3 27,6-4 17,0 1 0,0-1-1,0 1 1,0 0-1,0 0 1,0 0 0,1 0-1,-1 1 1,1-1-1,0 1 1,0-1-1,0 1 1,1 0 0,-1 0-1,0 3-16,2-4 22,-1 0 0,1 1-1,0-1 1,0 0 0,0 1 0,1-1-1,-1 0 1,1 0 0,-1 1 0,1-1-1,0 0 1,1 0 0,-1 0 0,0 0-1,1 0 1,0 0 0,0 0 0,0 0-1,0-1 1,0 1 0,1 0-22,1 1-120,-1-1 0,0 0-1,1-1 1,0 1 0,0-1 0,0 1-1,0-1 1,0 0 0,0 0 0,0-1 0,1 0-1,-1 1 1,0-1 0,1-1 0,-1 1-1,1 0 1,0-1 0,-1 0 0,1 0 0,-1-1-1,3 0 121,7-1-1091,0-1 0,0-1 0,-1 0 0,1-1-1,-1 0 1,4-3 1091,11-5-1701</inkml:trace>
  <inkml:trace contextRef="#ctx0" brushRef="#br0" timeOffset="2750.71">3606 372 2048,'5'7'3104,"-2"-6"-2878,1 1 0,-1-1-1,1-1 1,-1 1 0,1 0 0,-1-1 0,1 0 0,-1 0-1,1 0 1,0 0 0,-1 0 0,1-1 0,-1 1 0,1-1 0,-1 0-1,2-1-225,7-2 168,-1-1-1,0 0 0,0-1 0,2-1-167,-9 4 56,0 0-1,0 0 0,0 0 0,0 0 0,0-1 0,-1 1 1,3-4-56,-5 6 0,-1 0 1,1 1 0,0-1 0,-1 0 0,0 0 0,1 0 0,-1 1 0,1-1-1,-1 0 1,0 0 0,0 0 0,1 0 0,-1 1 0,0-1 0,0 0 0,0 0 0,0 0-1,0 0 1,0 0 0,0 0 0,0 0 0,-1 1 0,1-1 0,0 0 0,0 0-1,-1 0 1,1 0 0,0 0 0,-1 1 0,1-1 0,-1 0 0,1 0 0,-1 1-1,0-1 1,1 1 0,-1-1 0,0 0 0,1 1 0,-1-1 0,0 1 0,0-1-1,1 1 1,-1-1 0,0 1 0,0 0 0,0-1-1,-4 0-37,1-1 0,0 1 0,-1 0 0,1 1 0,-1-1 0,1 1 0,-1-1 0,1 1 0,-1 1 0,1-1 0,-1 1 0,1-1 0,-1 1 0,-2 2 37,2-2 8,0 0-1,1 1 0,-1 0 0,0 0 0,1 1 0,-1-1 0,1 1 1,0 0-1,0 0 0,0 0 0,0 1 0,-3 3-7,6-6 10,-1 1 0,1 0 0,0-1 0,0 1 0,0 0 0,0 0 0,0 0 0,1 0 0,-1 0 0,1 0 0,-1 0 0,1 0 0,0 0 0,-1 0 0,1 0 0,0 0-1,0 0 1,1 1 0,-1 1-10,1-1 30,0 0-1,0 0 1,1 0-1,-1 0 0,1 0 1,0 0-1,0 0 1,0 0-1,0 0 0,0-1 1,2 2-30,6 5 97,1 0 0,0-1-1,0 0 1,1-1 0,8 4-97,0-1 149,0 0 0,2-1 0,-1-1 0,1-1 0,9 1-149,-21-6 209,0 0 1,0-1 0,0 0 0,0 0 0,0-1 0,0-1-1,0 1 1,0-2 0,0 1 0,0-1 0,0-1-1,-1 0 1,5-2-210,-11 3 171,1 0-1,0 0 1,-1 0-1,1-1 1,-1 1-1,0-1 1,0 0-1,0 0 1,0 0-1,-1-1-170,-1 4-7,0-1-1,-1 0 1,1 1 0,-1-1-1,1 0 1,-1 0-1,0 0 1,1 1-1,-1-1 1,0 0-1,0 0 1,1 0 0,-1 1-1,0-1 1,0 0-1,0 0 1,0 0-1,0 0 1,0 0 0,0 0-1,0 1 1,0-1-1,-1 0 1,1 0-1,0 0 1,-1 0 0,1 1-1,0-1 1,-1 0-1,1 0 1,-1 1-1,1-1 1,-1 0-1,1 1 1,-1-1 0,0 1-1,1-1 1,-1 0-1,0 1 1,1-1-1,-1 1 1,0 0 0,0-1-1,0 1 1,1 0-1,-1-1 1,0 1-1,0 0 1,0 0 0,0 0 7,0-1-76,0 1 0,0-1 0,0 1 0,0 0 1,-1-1-1,1 1 0,0 0 0,0 0 1,0 0-1,-1 0 0,1 0 0,0 0 0,0 0 1,0 0-1,-1 1 0,1-1 0,0 0 1,0 1-1,0-1 0,0 1 0,0-1 0,0 1 1,-1 0-1,1-1 0,1 1 0,-1 0 0,0 0 1,0-1-1,0 1 0,0 0 0,1 0 1,-1 0-1,0 1 76,0-1-63,1 0 0,-1 1 1,1-1-1,0 0 0,-1 1 1,1-1-1,0 1 0,0-1 1,0 0-1,0 1 0,0-1 1,0 1-1,0-1 0,0 1 1,1-1-1,-1 0 0,0 1 1,1-1-1,-1 0 0,1 1 0,0-1 1,-1 0-1,1 0 0,0 0 1,0 1-1,0-1 0,0 0 1,1 1 62,-1-1-1,1 1 1,0 0-1,-1-1 1,1 1-1,0-1 1,0 0-1,0 0 1,0 1-1,0-1 1,1-1-1,-1 1 1,0 0-1,0 0 1,1-1-1,-1 1 1,0-1-1,1 0 1,-1 0-1,3 0 1,-2 0 60,1-1 1,-1 0-1,0 0 0,1 0 0,-1-1 0,0 1 1,0-1-1,1 0 0,-1 0 0,-1 0 1,1 0-1,0 0 0,1-2-60,7-7 159,-1 0-1,0 0 1,-1-1 0,0-1 0,-1 1-1,0-2 1,-1 1 0,0-1 0,-1 0-1,-1 0 1,3-12-159,-3 7 223,0-1 0,-2 0 0,0 0 0,-2-1 0,0 1 0,-1 0 0,-1-1 1,-2-10-224,3 30 7,-6-28 328,6 27-336,-1 1 0,1-1-1,-1 1 1,0-1 0,1 0 0,-1 1-1,0-1 1,0 1 0,0 0 0,0-1 0,0 1-1,-1 0 1,1-1 0,-1 0 1,2 2-10,-1 0 1,1 0-1,0 0 0,0 0 1,-1 0-1,1-1 0,0 1 1,0 0-1,-1 0 0,1 0 1,0 0-1,0 0 0,-1 0 1,1 0-1,0 0 0,0 0 1,-1 0-1,1 0 1,0 0-1,0 0 0,-1 0 1,1 0-1,0 0 0,0 0 1,-1 0-1,1 0 0,0 1 1,0-1-1,-1 0 0,1 0 1,0 0-1,0 0 0,0 0 1,-1 1-1,1-1 1,0 0-1,0 0 10,-4 12-334,3 15-175,3-13 418,1 0-1,0 0 1,1 0 0,1-1 0,0 1-1,0-1 1,4 4 91,15 28-561,13 15 561,-28-45-219,16 24-371,1 2-6089,17 35 6679,-27-35-3349</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3:33.104"/>
    </inkml:context>
    <inkml:brush xml:id="br0">
      <inkml:brushProperty name="width" value="0.05" units="cm"/>
      <inkml:brushProperty name="height" value="0.05" units="cm"/>
    </inkml:brush>
  </inkml:definitions>
  <inkml:trace contextRef="#ctx0" brushRef="#br0">0 251 9088,'4'23'3424,"-4"-19"-2656,3 9-384,-1-3-256,-2 3-256,0 3 64,0 5-256,0 0-32,0 0 192,0-2-1184,0-6-448,0 0-3552,7-34 2880</inkml:trace>
  <inkml:trace contextRef="#ctx0" brushRef="#br0" timeOffset="344.4">117 71 7808,'0'-3'2976,"0"3"-2304,3 3-704,-3-3-448,0 0-1088,6 2-352,3 3-608,6 1-256</inkml:trace>
  <inkml:trace contextRef="#ctx0" brushRef="#br0" timeOffset="695.07">269 323 5120,'-2'5'546,"1"0"1,0 0 0,0 0-1,0 0 1,0 4-547,1-6 34,0 1 1,-1 0-1,1-1 1,-1 1-1,0-1 1,0 1-1,0-1 1,0 1-1,-1-1 0,1 0 1,-1 1-1,-1 1-34,3-5 29,0 0 0,0-1 0,0 1-1,0 0 1,0 0 0,0 0 0,0 0-1,0 0 1,0 0 0,0 0 0,0 0-1,0 0 1,0 0 0,0 0 0,0 0 0,0 0-1,0 0 1,0 0 0,0 0 0,0 0-1,0 0 1,0 0 0,0-1 0,0 1-1,0 0 1,-1 0 0,1 0 0,0 0-1,0 0 1,0 0 0,0 0 0,0 0-1,0 0 1,0 0 0,0 0 0,0 0-1,0 0 1,0 0 0,0 0 0,0 0-1,0 0 1,0 0 0,0 0 0,0 0-1,0 0 1,0 0 0,-1 0 0,1 0-1,0 0 1,0 0 0,0 0 0,0 0-1,0 0 1,0 0 0,0 0 0,0 0 0,0 0-1,0 0 1,0 1 0,0-1 0,0 0-1,0 0 1,0 0 0,0 0 0,0 0-1,0 0 1,0 0 0,0 0 0,0 0-1,0 0-28,0-7 1308,2-10-42,1 7-937,1 0 1,-1-1-1,2 1 1,-1 1-1,1-1 0,1 1 1,4-6-330,-8 12 13,-1 1 1,1 0 0,0 0-1,0 0 1,1-1 0,-1 2-1,0-1 1,1 0-1,-1 0 1,1 1 0,-1 0-1,1-1 1,0 1 0,0 0-1,-1 0 1,1 1-1,0-1 1,0 0 0,0 1-1,0 0 1,0 0 0,0 0-1,0 0 1,0 0-1,0 0 1,0 1 0,0-1-1,0 1 1,-1 0 0,2 0-14,1 2-200,-1-1 1,1 1 0,-1 0 0,0 0-1,0 0 1,0 1 0,0-1 0,-1 1-1,0 0 1,1 0 0,-1 0 0,-1 1-1,1-1 1,-1 1 0,1 0 199,3 5-1161,3 3-817</inkml:trace>
  <inkml:trace contextRef="#ctx0" brushRef="#br0" timeOffset="696.07">641 63 5888,'-3'13'2176,"3"8"-1664,0 19 256,0-19 64,3 14-480,0 4-128,1 3-128,-2 1 0,-2-6-64,0-6-640,3-6-320,-3-7-1216,-3-4-1248,1-20 1152</inkml:trace>
  <inkml:trace contextRef="#ctx0" brushRef="#br0" timeOffset="1044.58">438 31 6784,'7'-4'472,"0"1"0,0-1 0,0 2 0,1-1-1,-1 1 1,1 0 0,-1 0 0,5 1-472,15-2-103,21 0 103,-31 3 253,12-1-245,0 1 1,0 1-1,0 1 1,0 2-1,0 1 0,-1 2 1,3 1-9,-29-8-45,-1 1 1,1 0-1,-1-1 0,1 1 1,-1 0-1,1-1 1,-1 1-1,0 0 1,1 0-1,-1 1 45,0 4-346,-10 1 28,-42 15-166,36-17 481,-1 2 0,2 0 0,-1 0 0,-1 3 3,15-10-16,0 1-1,0 0 0,0-1 0,0 1 1,0 0-1,0 0 0,1-1 0,-1 1 1,0 0-1,0 0 0,1 0 0,-1 0 1,1 0-1,-1 0 0,0 1 17,1-1-12,0-1 0,0 1-1,0 0 1,0-1 0,0 1 0,0 0-1,0-1 1,1 1 0,-1-1-1,0 1 1,0 0 0,0-1 0,1 1-1,-1-1 1,0 1 0,0-1-1,1 1 1,-1-1 0,1 1 0,-1 0 12,4 2-47,-1 0 1,1-1-1,-1 1 1,1-1-1,0 0 1,0 0-1,0 0 47,-1 0-10,30 14-137,2 1 126,0 2 1,0 1-1,-2 1 1,23 21 20,-52-39 0,0 1 0,0 1 0,0-1 0,0 0 0,-1 1 1,1 0-1,-1 0 0,0 0 0,-3-4 24,1 1 1,0-1-1,-1 1 1,1-1-1,-1 1 1,1 0-1,-1-1 1,0 1-1,0-1 1,1 1-1,-1 0 1,0-1-1,-1 1 1,1 0-1,0-1 1,0 1-1,-1-1 1,1 1-1,-1-1 1,1 1-1,-1-1 1,0 1-1,0-1 1,1 1 0,-1-1-1,0 0 1,0 1-1,0-1 1,-1 0-1,1 0-24,-6 4 175,0 0 1,0 0-1,-1-1 1,1 0-1,-1 0 0,0-1 1,0 0-1,0 0 0,-5 0-175,-2 1 182,-13 5-667,-1-2-1,1-1 1,-1-1 0,-1-1-1,-8-2 486,-9-4-2538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3:59.089"/>
    </inkml:context>
    <inkml:brush xml:id="br0">
      <inkml:brushProperty name="width" value="0.05" units="cm"/>
      <inkml:brushProperty name="height" value="0.05" units="cm"/>
    </inkml:brush>
  </inkml:definitions>
  <inkml:trace contextRef="#ctx0" brushRef="#br0">1048 15 4736,'1'0'313,"-1"0"0,1-1 0,-1 1 0,1 0 1,-1-1-1,1 1 0,-1-1 0,1 1 0,-1-1 0,0 1 1,1-1-1,-1 1 0,0-1 0,0 1 0,1-1 0,-1 1 1,0-1-1,0 0 0,0 1 0,1-1 0,-1 1 0,0-1 0,0 0 1,0 0-314,-1 1 86,1 0 1,-1 0 0,1-1-1,-1 1 1,0 0 0,1 0-1,-1 0 1,1 0 0,-1 0 0,0 0-1,1 0 1,-1 0 0,1 0-1,-1 0 1,0 0 0,1 0-1,-1 0 1,1 0 0,-1 1-87,-35 11-603,-58 37 398,2 5 1,3 3-1,-43 38 205,52-35 42,-184 144 572,244-187-608,-162 133-406,152-130-619,5-8-986</inkml:trace>
  <inkml:trace contextRef="#ctx0" brushRef="#br0" timeOffset="364.86">113 161 9728,'-1'0'91,"1"0"0,0 0 1,-1 0-1,1 1 0,0-1 0,-1 0 1,1 0-1,0 0 0,0 1 0,-1-1 1,1 0-1,0 1 0,0-1 1,-1 0-1,1 0 0,0 1 0,0-1 1,0 0-1,0 1 0,0-1 1,0 1-1,-1-1 0,1 0 0,0 1 1,0-1-1,0 0 0,0 1 1,0-1-1,0 0 0,0 1 0,0-1 1,1 0-1,-1 1 0,0-1 0,0 1 1,0-1-1,0 0 0,0 1 1,1-1-1,-1 0 0,0 0 0,0 1 1,0-1-1,1 0 0,-1 1 1,0-1-1,0 0 0,1 0 0,-1 0 1,0 1-1,1-1 0,-1 0 1,0 0-1,1 0 0,-1 0-91,7 7-188,43 49 293,-17-18-40,28 24-65,-16-24 82,2-1 1,24 13-83,105 59 335,-149-93-269,94 50 286,-49-26-2614,-67-39-346,-14-7-906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4.136"/>
    </inkml:context>
    <inkml:brush xml:id="br0">
      <inkml:brushProperty name="width" value="0.05" units="cm"/>
      <inkml:brushProperty name="height" value="0.05" units="cm"/>
      <inkml:brushProperty name="color" value="#933DC1"/>
    </inkml:brush>
  </inkml:definitions>
  <inkml:trace contextRef="#ctx0" brushRef="#br0">8 22,'-2'0,"-4"0,12 0,56 0,24 0,-19-5,-20-6,-25 7,-16 3,-2 1,-4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38:30.233"/>
    </inkml:context>
    <inkml:brush xml:id="br0">
      <inkml:brushProperty name="width" value="0.05" units="cm"/>
      <inkml:brushProperty name="height" value="0.05" units="cm"/>
    </inkml:brush>
  </inkml:definitions>
  <inkml:trace contextRef="#ctx0" brushRef="#br0">3377 2694 1152,'52'24'2021,"-34"-16"-758,-1 0 1,4 0-1264,-14-5 189,0-1 0,-1-1 0,1 1 1,1-1-1,-1-1 0,0 1 0,6-1-189,-4-1 185,0 0 0,0 0 0,0-1 0,0 0 0,-1-1 0,1 0 0,0 0 0,-1-1 0,0 0 0,0 0 0,0-1 1,-1 0-1,1 0 0,-1-1 0,0 0 0,-1 0 0,1-1 0,-1 0 0,-1 0 0,5-7-185,10-18 286,-3 0 0,0-2 1,-2 1-1,-2-2 0,-1 0 0,1-9-286,-9 30 36,-1 1 0,-1 0 0,0-1 0,0 0 0,-2 0 0,0 1 0,0-1 0,-1 0 0,-1 1 1,-2-10-38,1 12 40,0 0 0,-1 1 0,0-1 0,-1 1-1,0 0 1,-1 0 0,0 0 0,0 1-1,-1 0 1,0 0 0,-1 0 0,0 1-1,0 0-38,-1 0-43,-1 0 0,1 1 0,-1 0 0,0 1 0,-1 0 0,1 0 0,-10-3 43,12 7-45,0-1 0,1 1 0,-1 1 0,0 0 0,0 0-1,1 0 1,-1 1 0,0 0 0,0 1 0,0-1 0,0 2 0,-4 0 45,-15 5-190,1 1 0,0 2 0,0 0 0,1 2 1,-22 13 189,27-13-56,1 1 0,0 1 1,1 0-1,0 2 0,2 0 1,0 0-1,-3 6 56,11-11-32,0 0 0,0 0 0,2 1 0,-1 0 0,2 0 0,-1 0 0,2 1 0,0 0 0,0 0 0,1 0 0,-1 13 32,3-18 26,1 1 0,0 0 0,0-1 0,1 1 0,0-1 0,0 1 1,1-1-1,0 1 0,1-1 0,-1 0 0,2 0 0,-1 0 0,1-1 0,0 1 1,1-1-1,0 0 0,0 0 0,0 0 0,1 0-26,5 3 112,0-1 0,0 0 0,1 0 0,0-1 0,1-1 0,-1 0 1,1-1-1,1 0 0,2 0-112,13 4 199,0-1-1,1-2 1,26 3-199,-23-5 264,28 0-264,-49-5 74,0 0-1,0-1 0,0 0 1,0-1-1,0 0 0,9-4-73,-20 6-64,0 0-1,0-1 1,0 1 0,1-1-1,-1 1 1,0-1-1,0 0 1,0 1-1,0-1 1,0 0 0,0 0-1,-1 0 1,1 1-1,0-1 1,0 0-1,-1 0 1,1 0 0,0-1 64,0 0-483,0-1 0,-1 1 0,1-1 0,-1 0-1,1 1 1,-1-1 0,0 1 0,0-3 483,0-17-2890</inkml:trace>
  <inkml:trace contextRef="#ctx0" brushRef="#br0" timeOffset="573.15">3817 2238 4480,'65'-16'2917,"-30"5"-2246,0-1-1,27-14-670,-32 14 243,127-59 358,60-24 35,375-155 490,7-6-449,-388 162-575,520-225 36,-92 49-101,57 25 46,-629 223-22,46-13-31,-19 7-208,-2-4 1,27-16 177,-111 44-295,-5 3 0,0 0 1,0-1-1,0 1 0,0-1 0,0 0 1,0 1-1,-1-1 0,1-1 0,-1 1 0,1-1 295,-3 3-147,1 0 0,-1-1 0,0 1 0,0-1 0,0 1 0,0-1 0,0 1 0,0 0 0,0-1 0,1 1-1,-1-1 1,0 1 0,-1-1 0,1 1 0,0-1 0,0 1 0,0-1 0,0 1 0,0-1 147</inkml:trace>
  <inkml:trace contextRef="#ctx0" brushRef="#br0" timeOffset="1348.53">3943 2042 3328,'-16'27'1574,"12"-20"-1523,0 1 0,-1-1 0,0 0 0,0 0 0,-5 5-51,-13 8 331,0-1 0,-20 11-331,2-1 223,39-27-208,-28 22 112,28-22-91,1-1 0,-1 1 0,0 0 0,1-1 0,0 1 0,-1 0 1,1 0-1,0 0 0,0 0 0,0 0 0,0 0 0,1 0 0,-1 0 0,0 0 0,1 2-36,0-4 26,0 1 1,0-1-1,0 1 0,0-1 1,1 1-1,-1-1 0,0 1 1,1-1-1,-1 0 0,0 1 0,0-1 1,1 1-1,-1-1 0,1 0 1,-1 1-1,0-1 0,1 0 1,-1 1-1,1-1 0,-1 0 1,1 1-1,-1-1 0,1 0 0,-1 0 1,1 0-1,0 0-26,14 4 495,-14-4-442,76 11 830,28 5-454,1 4 1539,-106-19-1875,1-1 1,-1 0-1,1 0 1,-1 0-1,0 0 0,1 0 1,-1 0-1,1 0 1,-1 0-1,0 0 0,1 0 1,-1 0-1,0 0 1,1 0-1,-1-1 0,1 1 1,-1 0-1,0 0 1,1 0-1,-1 0 0,0-1 1,0 1-1,1 0 1,-1 0-1,0-1 0,1 1 1,-1 0-1,0 0 1,0-1-1,1 1 0,-1 0 1,0-1-1,0 1 1,0 0-1,0-1 0,1 1 1,-1 0-1,0-1 1,0 1-94,0-2 173,0 0 0,0 0 1,0 0-1,0 1 1,-1-1-1,1 0 1,0 0-1,-1 0 0,0-1-173,-19-38 902,20 39-778,-40-77-532,18 23-5338,15 33 2050</inkml:trace>
  <inkml:trace contextRef="#ctx0" brushRef="#br0" timeOffset="2161.23">8571 126 3712,'0'1'1588,"4"5"-1144,11 10-828,-10-10 597,29 34 345,12 22-558,11 13 514,23 27 2286,-97-114-757,12 6-1945,0 0 1,1-1 0,0 1-1,0-1 1,1 1 0,-1-1-1,2 0 1,-1 0 0,0-4-99,-1-3 194,1 0 0,0 0 0,1-1 0,1-6-194,0 17 8,1 0 1,1 0-1,-1-1 1,1 1-1,-1 0 1,1 0-1,0 0 1,1 0-1,-1 0 1,1 0-1,-1 0 1,1 1-1,0-1 1,1 0-9,1-1-1,0 0 1,0 0-1,1 1 1,-1-1-1,1 1 0,0 0 1,0 1-1,5-4 1,10-3-622,0 1 1,0 0-1,1 2 0,18-5 622,-32 10-342,47-11-4836,-30 10 2159</inkml:trace>
  <inkml:trace contextRef="#ctx0" brushRef="#br0" timeOffset="3588.01">9188 280 2816,'0'0'63,"0"1"-1,0-1 1,0 1-1,0-1 1,0 1 0,0-1-1,0 1 1,0-1-1,1 1 1,-1-1 0,0 1-1,0-1 1,0 1 0,1-1-1,-1 1 1,0-1-1,1 1 1,-1-1 0,0 0-1,1 1 1,-1-1 0,1 0-1,-1 1 1,0-1-1,1 0 1,-1 0 0,1 1-1,-1-1 1,1 0-1,-1 0 1,1 0 0,-1 1-63,2-1 154,1 0 0,-1 0 0,0 0 0,0 0 0,0 0 0,0 0 0,0 0 0,0-1 0,1 1-154,7-3 433,-1 0-1,1 0 1,5-4-433,-2 1 124,-1 0-1,0-1 1,-1 0 0,1-1 0,-1 0 0,-1-1 0,1 0 0,-2-1-1,2-1-123,-10 10-17,0 0 0,0 0 0,0-1-1,0 1 1,-1 0 0,1-1 0,0 1 0,-1 0-1,1-1 1,-1 1 0,1-1 0,-1 1-1,0-1 1,1 1 0,-1-1 0,0 1 0,0-1-1,0 1 1,0-1 0,-1 1 0,1-2 17,-1 2-45,1 0 0,-1 0 0,0 0 1,1-1-1,-1 1 0,0 0 1,0 0-1,0 0 0,0 1 1,0-1-1,0 0 0,0 0 0,0 1 1,0-1-1,0 0 0,-1 1 1,1-1-1,0 1 0,0-1 1,-1 1-1,1 0 0,0 0 0,-1-1 1,0 1 44,-4 0-59,0-1 0,1 1 1,-1 1-1,0-1 0,0 1 1,1 0-1,-1 0 0,0 0 0,1 1 1,0 0-1,-1 0 0,1 1 1,0-1-1,0 1 0,0 0 0,0 1 1,1-1-1,-5 4 59,4-2 35,0 0 1,0 0-1,1 0 0,0 1 0,0 0 1,0 0-1,0 0 0,1 0 0,0 0 1,0 1-1,1-1 0,0 1 0,0 0 1,0 0-1,1 3-35,0-6 55,1 0 1,0 0-1,0 0 1,0 0-1,1 0 0,-1 0 1,1 0-1,0-1 1,0 1-1,1 0 1,-1 0-1,1-1 0,0 1 1,0 0-1,0 0-55,2 1 86,0 0-1,0 0 1,1 0-1,-1-1 0,1 1 1,0-1-1,1 0 1,-1-1-1,2 2-85,5 1 102,0 0 0,0-1 0,0 0 0,1-1 0,0 0 0,0-1 0,0 0 0,13 0-102,-16-2-133,0-1 0,0 0 0,0-1-1,0 0 1,-1-1 0,1 0 0,0 0 0,0-1 0,-1 0 0,9-5 133,-13 6-97,-1 0 0,0-1-1,0 1 1,0-1 0,-1 1 0,1-1 0,0-1-1,-1 1 1,0 0 0,0-1 0,0 1-1,0-1 1,-1 0 0,1 0 0,-1 0 0,0-1-1,0 1 1,0 0 0,-1-1 0,0 1-1,0-1 1,0 1 0,0-1 0,-1 0 97,1-82 1216,-1 86-1217,0 1 0,0 0 0,0-1 0,0 1 0,0 0 0,0-1 0,0 1 0,0 0 0,0 0 0,0-1 0,0 1 0,0 0-1,0-1 1,0 1 0,0 0 0,1 0 0,-1-1 0,0 1 0,0 0 0,0 0 0,0-1 0,1 1 0,-1 0 0,0 0 0,0 0 0,1-1 0,-1 1 0,0 0 0,0 0 0,1 0 0,-1 0 0,0 0 0,0-1 0,1 1 0,-1 0 0,0 0 0,1 0 0,-1 0 0,0 0 0,0 0 0,1 0 0,-1 0 0,0 0 0,1 0 0,-1 0 0,0 0 0,1 0 0,-1 1 0,0-1 0,0 0 0,1 0 0,-1 0-1,0 0 1,0 0 0,1 1 0,-1-1 0,0 0 0,0 0 0,1 0 0,-1 1 0,0-1 1,17 13-26,-16-12 40,29 26 427,15 13 11,1-1-1,8 2-451,-52-40 119,0 1 1,1-1-1,-1 0 0,0 0 0,0 0 0,1 0 1,-1 0-1,1 0 0,-1-1 0,1 1 1,0-1-120,-2 0 59,-1 0 0,1 0 1,-1 0-1,1 0 0,-1 0 1,1 0-1,-1 0 0,1 0 1,-1-1-1,1 1 0,-1 0 1,1 0-1,-1-1 0,1 1 1,-1 0-1,1 0 0,-1-1 1,0 1-1,1-1 0,-1 1 1,1-1-60,-1 0 35,1 1 1,-1-1-1,0 0 1,1 0-1,-1 0 1,0 0-1,0 0 1,0 0-1,1 0 0,-1 0 1,0 0-1,0 0 1,-1 0-1,1 0 1,0 0-1,0 0-35,-12-52 92,9 43-143,0-1 0,0 0 0,1 1-1,1-1 1,0 0 0,0-1 0,1-7 51,1 18-6,-1-1 0,1 1 0,-1 0 0,1 0 1,-1-1-1,1 1 0,-1 0 0,1 0 0,0 0 0,0-1 1,0 1-1,0 0 0,0 0 0,0 0 0,0 1 0,0-1 1,0 0-1,0 0 0,0 0 0,1 1 0,-1-1 0,0 1 1,1-1-1,-1 1 0,0 0 0,1-1 0,-1 1 0,0 0 1,2 0 5,6-2-49,0 2 0,1-1 0,-1 1 0,3 1 49,0-1-19,26 0 151,0-2 0,14-3-132,-37 3 44,-1-1 1,0 0-1,-1-1 1,1-1 0,-1 0-1,0-1 1,13-7-45,-22 11 20,0-1-1,-1 0 1,1 0 0,-1 0 0,1 0 0,-1 0 0,0-1 0,0 0-1,-1 1 1,2-3-20,-4 5-8,1 0-1,0 0 0,-1 0 0,1 0 1,-1 0-1,0 0 0,1 0 0,-1 0 1,0-1-1,0 1 0,0 0 0,1 0 1,-1 0-1,0-1 0,-1 1 0,1 0 1,0 0-1,0 0 0,0 0 0,-1-1 1,1 1-1,-1 0 0,1 0 0,-1 0 1,1 0-1,-1 0 0,1 0 0,-1 0 1,0 0-1,0 0 0,1 0 0,-1 1 1,0-1-1,0 0 0,0 0 0,0 1 1,0-1-1,0 1 0,0-1 0,0 1 1,-1-1 8,-2-1-45,-1 1 1,0 0-1,1-1 1,-1 2-1,0-1 1,0 0-1,1 1 1,-1 0-1,0 0 1,0 1-1,0-1 1,1 1 0,-1 0-1,0 0 1,1 1-1,-1-1 1,1 1-1,-1 0 1,1 1-1,0-1 45,-2 1-18,1-1 1,0 1-1,1 1 0,-1-1 1,1 1-1,-1-1 0,1 1 0,0 1 1,0-1-1,1 0 0,-1 1 0,1 0 1,0 0-1,0 0 0,1 0 0,-2 4 18,3-4 24,0 0-1,0-1 0,0 1 0,0 0 0,1 0 0,0 0 0,0 0 1,0 0-1,1 0 0,-1 0 0,1 0 0,1-1 0,-1 1 0,1 0 1,0 1-25,1 0 51,0-1 0,0 0-1,0 0 1,1 0 0,0 0-1,0-1 1,0 1-1,0-1 1,1 0 0,0 0-1,3 1-49,0 1-10,1-1-1,1 0 0,-1-1 0,0 0 0,1-1 0,0 0 1,0 0-1,0-1 0,0 0 0,0-1 0,1 0 0,-1 0 1,0-1-1,4-1 11,-8 0-48,-1 1 0,0-2 0,0 1 0,1 0 0,-1-1 0,0 0 0,-1 0 0,1 0 0,0-1 1,-1 0-1,1 0 0,-1 0 0,2-1 48,0-2-144,-1 0 1,1 0-1,-1-1 1,0 1-1,-1-1 1,1-1 0,-1 1-1,0-1 144,-3 6-35,0-1 0,0 1 0,1 0 0,-1 0 0,1-1 1,0 1-1,-1 0 0,1 1 0,0-1 35,-1 1-12,0 1-1,-1-1 1,1 1 0,0 0 0,-1-1-1,1 1 1,0 0 0,0-1 0,-1 1 0,1 0-1,0 0 1,0 0 0,0 0 0,-1 0-1,1 0 1,0 0 0,0 0 0,0 0-1,-1 0 1,1 0 0,0 0 0,0 1 0,-1-1-1,1 0 1,0 1 0,0-1 0,-1 0-1,1 1 1,0-1 0,-1 1 0,1-1 12,48 38-331,12 14 331,6 5 1883,-66-57-1014,-2-1-578,-1 0 1,0-1-1,0 1 1,1-1-1,-1 1 1,1-1-1,0 0 1,-2-1-292,1 0 324,-5-7-22,1 1 1,0-2-1,0 1 1,1-1-1,0 1 1,1-1-1,1 0 1,-1-1-1,2 1 1,0-1-1,0 1 1,1-1-1,0 0 0,1-9-302,1 14-122,0 1 0,1-1 0,-1 0 0,1 1 0,0 0 0,1-1 0,0 1 0,0 0 0,0 0 0,1 0 0,-1 1 0,1-1 0,5-4 122,-5 6-632,0 0 0,0 0 1,1 1-1,-1-1 0,1 1 0,0 0 1,0 0-1,0 0 0,0 1 1,4-1 631,11-2-2992</inkml:trace>
  <inkml:trace contextRef="#ctx0" brushRef="#br0" timeOffset="4349.58">11107 54 5504,'-57'-3'3199,"42"3"-3183,1 1 0,-1 1 1,0 0-1,-7 3-16,-15 2-76,30-7 70,0 1 1,0 0-1,0 1 0,0 0 0,0 0 1,0 0-1,0 1 0,0 0 0,1 0 0,-6 4 6,11-7 1,1 1-1,-1-1 0,1 0 0,-1 1 0,1-1 0,-1 1 0,1 0 0,0-1 0,-1 1 0,1-1 0,0 1 1,-1 0-1,1-1 0,0 1 0,0 0 0,-1-1 0,1 1 0,0 0 0,0-1 0,0 1 0,0 0 0,0-1 1,0 1-1,0 0 0,0-1 0,1 2 6,-1-1 0,1 1 0,-1-1-1,1 0 1,0 0 0,-1 1 0,1-1 0,0 0 0,0 0 0,0 0 0,0 0 0,0 1-6,5 3 31,1 0 1,0 0 0,0 0-1,2 1-31,-4-3-8,59 33 376,-40-23-225,0 1-1,-1 1 1,0 1 0,17 16-143,-37-29 21,0-1 0,-1 1 0,0 0 0,1-1-1,-1 1 1,0 0 0,-1 0 0,1 1 0,0-1 0,0 3-21,-2-5 20,0 0 0,1 0 0,-1 0 0,0 1 0,0-1 0,0 0 0,0 0 0,-1 0 0,1 0 0,0 0 0,0 1 0,-1-1 0,1 0 0,-1 0 0,1 0 0,-1 0 0,1 0 0,-1 0 0,0 0 0,1 0 0,-1 0 0,0 0 0,0-1 0,1 1 0,-1 0 0,0 0 0,0-1 0,0 1 0,0-1 0,0 1 0,0-1 0,0 1 0,-1-1-20,-9 6 128,0-1-1,-1-1 1,0 0-1,0-1 1,-8 1-128,13-2 36,1-1 0,0-1 0,-1 1 0,1-1 0,-1 0 0,1-1 1,-1 1-1,1-1 0,-1-1 0,1 1 0,-4-2-36,9 2 7,0 1 0,1 0 0,-1 0 0,0-1-1,1 1 1,-1 0 0,0-1 0,1 1 0,-1-1 0,1 1 0,-1-1 0,1 1 0,-1-1 0,1 1-1,-1-1 1,1 0 0,-1 1 0,1-1 0,0 0 0,-1 1 0,1-1 0,0 0 0,0 1 0,-1-1 0,1 0-1,0 0-6,0 0 8,0 0 0,1 0-1,-1-1 1,0 1 0,1 0-1,-1 0 1,0 0-1,1-1 1,0 1 0,-1 0-1,1 0 1,0 0-1,-1 0 1,2 0-8,2-5 10,1 1 0,0 1 0,0-1 0,1 1 0,1-1-10,107-66 189,-3 2 109,-91 54-209,0 0 0,-1-1 0,-1-1 0,3-4-89,-17 16-11,0 0 1,-1 0 0,0 0 0,0 0 0,0 0 0,0-1-1,-1 1 1,0-1 0,0 1 0,0-1 0,0-5 10,-2 11-19,0-1 0,0 1 1,0-1-1,0 1 1,0-1-1,0 1 0,0-1 1,0 1-1,0-1 1,0 1-1,0-1 0,0 1 1,0-1-1,0 1 1,0-1-1,-1 1 0,1 0 1,0-1-1,0 1 1,-1-1-1,1 1 0,0-1 1,-1 1-1,1 0 1,0-1-1,-1 1 0,1 0 1,0-1-1,-1 1 0,1 0 1,-1 0-1,1-1 1,-1 1-1,1 0 0,-1 0 1,1 0-1,-1 0 1,1-1-1,0 1 0,-1 0 1,1 0-1,-1 0 1,0 0-1,1 0 0,-1 0 1,1 0-1,-1 0 1,1 1-1,0-1 0,-1 0 1,1 0-1,-1 0 1,0 1 18,-3 0-66,0 0 1,-1 1 0,1-1 0,0 1 0,-2 1 65,2 0-11,0-1 0,0 0 1,0 1-1,1 0 0,-1-1 1,1 2-1,0-1 0,0 0 1,0 1-1,0-1 0,0 1 1,1 0-1,0 0 0,0 0 1,0 0-1,0 0 0,1 0 1,-1 0-1,1 1 0,0-1 1,0 1-1,1-1 0,-1 1 1,1-1-1,0 1 0,0-1 1,1 1-1,-1-1 0,1 1 1,0-1-1,0 0 0,1 1 1,-1-1-1,1 0 0,0 0 1,0 0-1,2 4 11,2-2 57,-1 0 1,0 1-1,1-1 1,0-1-1,1 1 1,-1-1-1,1-1 0,0 1 1,0-1-1,1 0 1,-1-1-1,1 1 0,-1-1 1,1-1-1,0 0 1,1 0-58,12 3-13,1-2 0,0 0-1,0-1 1,0-2 0,9 0 13,-29 0-46,3 0-390,0 0 1,0-1-1,0 1 1,0-1-1,-1 0 1,1 0-1,0 0 1,4-3 435,2-6-2752</inkml:trace>
  <inkml:trace contextRef="#ctx0" brushRef="#br0" timeOffset="-179870.25">3045 8180 7040,'-5'-32'8202,"5"32"-8164,0-1 0,0 1-1,0 0 1,0-1 0,0 1 0,-1 0-1,1-1 1,0 1 0,0 0 0,0-1-1,0 1 1,-1 0 0,1-1 0,0 1-1,0 0 1,0 0 0,-1-1-1,1 1 1,0 0 0,-1 0 0,1-1-1,0 1 1,0 0 0,-1 0 0,1 0-1,0 0 1,-1 0 0,1-1 0,-1 1-1,1 0 1,0 0 0,-1 0 0,1 0-1,0 0 1,-1 0 0,1 0-1,0 0 1,-1 0 0,1 0 0,0 0-1,-1 1 1,1-1-38,-18 5 292,-5 8-327,1 0-1,0 2 0,-18 16 36,-9 7-63,-382 293 9,363-274 55,-352 303 260,395-337-291,10-8-175,0 0 0,-1-2-1,-1 0 1,0 0 0,-17 7 205,33-19-211,0-1-1,0 1 1,-1-1 0,1 1 0,0-1 0,-1 0-1,1 1 1,-1-1 0,1 0 0,-1 0 211,1 0-122,1 0 1,-1 0 0,1 0 0,0 0-1,-1-1 1,1 1 0,-1 0-1,1 0 1,-1 0 0,1-1 0,0 1-1,-1 0 1,1 0 0,-1-1 0,1 1-1,0 0 1,-1-1 0,1 1-1,0-1 1,-1 1 0,1 0 0,0-1-1,0 1 1,0-1 0,-1 1-1,1-1 1,0 1 0,0 0 0,0-1-1,0 1 1,0-1 121,-1-15-3317</inkml:trace>
  <inkml:trace contextRef="#ctx0" brushRef="#br0" timeOffset="-179456.6">2141 8175 8192,'4'0'433,"0"0"0,0 1 0,1 0 0,-1 0 0,0 0 1,0 1-1,0-1 0,0 1 0,0 0 0,-1 0 0,4 2-433,6 5-194,1 1-1,4 6 195,-3-4 227,105 88-24,51 57-203,-8-3 3152,81 52-3152,-158-133 2458,-85-72-2432,0-1-1,0 1 0,0 0 0,0 0 0,0 0 1,0 0-1,0 0 0,-1 0 0,1 0 0,0 1 0,-1-1-25,1-1-57,-1 1 0,0-1-1,0 0 1,0 1-1,0-1 1,0 1-1,0-1 1,0 0-1,0 1 1,0-1 0,0 1-1,0-1 1,0 1-1,0-1 1,0 0-1,-1 1 1,1-1-1,0 1 1,0-1 0,0 0-1,-1 1 1,1-1 57,-2 2-601,0 0 1,0 0 0,-1 0-1,1-1 1,-1 1 0,1-1-1,-1 1 1,-1 0 600,-6 3-1522,-30 16-3561,-9 0 1270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07.241"/>
    </inkml:context>
    <inkml:brush xml:id="br0">
      <inkml:brushProperty name="width" value="0.05" units="cm"/>
      <inkml:brushProperty name="height" value="0.05" units="cm"/>
    </inkml:brush>
  </inkml:definitions>
  <inkml:trace contextRef="#ctx0" brushRef="#br0">21 1044 5632,'0'0'80,"0"0"0,-1 0 1,1-1-1,0 1 0,0 0 1,0 0-1,0 0 0,-1-1 0,1 1 1,0 0-1,0 0 0,0-1 1,0 1-1,0 0 0,0 0 0,-1-1 1,1 1-1,0 0 0,0 0 1,0-1-1,0 1 0,0 0 0,0 0 1,0-1-1,0 1 0,0 0 1,0-1-1,0 1 0,0 0 0,1 0 1,-1-1-1,0 1 0,0 0 1,0 0-81,9-6 1844,19 2-589,46 2 111,3 4-1366,13-1 549,480 7 768,-381-5-1217,89-1 499,-269-2-561,4 0 326,-1-1-1,1 0 1,-1 0 0,0-2-1,1 1-363,-10 1 111,0 0 0,0 0 0,0 0 0,-1-1 0,1 1 0,0-1 0,0 0 0,-1 1 0,1-1 0,-1 0 0,1-1 0,-1 1-1,0 0 1,0-1 0,0 1 0,0-1 0,0 0 0,-1 1 0,1-1 0,-1 0 0,1-2-111,13-46 122,-2 0 0,5-38-122,5-27-436,27-115-541,-38 158 647,-3-1 0,-3-13 330,-6 66-15,0 0 1,-2 0-1,0-3 15,1 16-50,-1 1 0,1-1 0,-1 0-1,-1 1 1,0-1 0,0 1-1,0 0 1,-1 0 0,-4-6 50,5 9-41,0 1 0,0 0-1,-1 0 1,0 0 0,1 0 0,-1 0 0,0 1 0,0 0-1,-1 0 1,1 0 0,0 0 0,-1 1 0,1-1 0,-1 1 0,-2 0 41,-13-2-134,0 0 1,0 2-1,0 0 134,9 0-17,-916 7-73,743 4 111,135-5-16,0 3 1,-33 9-6,77-16-18,1 0 1,0 0 0,0 1 0,0 0 0,0-1-1,0 1 1,1 1 0,-1-1 0,0 0 0,1 1 0,0 0-1,0 0 1,-1 0 0,2 0 0,-3 2 17,2 1-13,0 0 0,0 0 0,0 0 0,1 0 1,0 0-1,0 0 0,0 1 0,1-1 0,-1 6 13,-29 229-170,21-155 468,4 0 1,4 75-299,7-99 576,0-16-1636,-4-14-3763,-1-22 1373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07.730"/>
    </inkml:context>
    <inkml:brush xml:id="br0">
      <inkml:brushProperty name="width" value="0.05" units="cm"/>
      <inkml:brushProperty name="height" value="0.05" units="cm"/>
    </inkml:brush>
  </inkml:definitions>
  <inkml:trace contextRef="#ctx0" brushRef="#br0">63 147 6144,'-2'1'217,"1"0"0,-1 0 0,1 0 1,-1 0-1,1 0 0,0 1 0,0-1 1,0 0-1,0 1 0,0-1 0,0 1 0,0-1 1,0 1-1,0 0 0,1-1 0,-1 1-217,-7 31-88,5-17 333,-6 25 167,3 0 1,-1 26-413,-4 31 332,12-91-221,4-11-117,4-11-94,8-17 47,-6 12-8,0-1-1,2 1 1,12-15 61,-21 30 69,0 0-1,1 0 0,0 1 1,0-1-1,0 1 1,0 0-1,1 0 1,-1 1-1,1 0 0,0 0 1,0 0-1,0 1 1,0 0-1,1 0 1,5-1-69,-9 3 46,0-1 1,0 1-1,0 0 0,1 0 1,-1 1-1,0-1 1,0 1-1,0 0 1,0-1-1,1 1 0,-1 1 1,-1-1-1,1 0 1,0 1-1,0-1 1,0 1-1,-1 0 0,1 0 1,-1 0-1,1 0 1,-1 0-1,0 1 1,1 0-47,5 8-124,1 1-1,-2 0 1,0 0 0,5 11 124,-2-4-699,-6-10 248,-1-4-99,-1 0 0,1-1 0,0 1 1,0 0-1,3 2 550,8 2-2608</inkml:trace>
  <inkml:trace contextRef="#ctx0" brushRef="#br0" timeOffset="335.45">438 316 7040,'-2'5'373,"1"-1"0,0 1 1,0-1-1,1 1 0,-1 0 0,1-1 1,0 1-1,0 3-373,1-3-69,0-1 1,0 0-1,1 1 0,-1-1 1,1 0-1,-1 0 0,1 0 0,1 0 1,1 3 68,-2-5 18,-1 1 0,1-1 0,-1 0 0,1 1-1,0-1 1,0 0 0,0 0 0,0 0 0,0-1 0,0 1 0,1 0 0,-1-1 0,1 1 0,-1-1 0,1 0 0,-1 0 0,1 0 0,0 0 0,-1 0 0,1-1 0,0 1 0,0-1 0,-1 0 0,1 0 0,0 0 0,0 0-1,0 0 1,-1-1 0,1 1 0,0-1-18,4-1 23,-1-1-1,1 0 1,-1-1 0,1 0-1,-1 0 1,0 0-1,-1 0 1,1-1-1,-1 0 1,0 0-1,0-1 1,-1 1-1,1-1 1,-1 0 0,0 0-1,-1-1 1,1 1-1,-2-1 1,1 0-1,0 0 1,-1 1-1,0-2-22,-2 6 45,0 0 0,0 0 0,1 0 0,-1-1 0,0 1-1,-1 0 1,1 0 0,0 0 0,-1 0 0,1 0 0,-1 0-1,1 0 1,-1 0 0,0 0 0,0 0 0,0 0 0,0 0 0,0 1-1,-1-1 1,0-1-45,0 1-3,-1 0 0,0 0 0,1 0 1,-1 0-1,0 1 0,0-1 0,0 1 0,0-1 0,0 1 0,-1 0 0,1 1 0,-1-1 3,-10-1-256,0 0-1,1 1 0,-1 1 1,0 1-1,-12 1 257,-41 9-2720,36-4 443</inkml:trace>
  <inkml:trace contextRef="#ctx0" brushRef="#br0" timeOffset="668.42">771 128 6656,'0'23'2464,"4"-1"-1920,-4 5-160,0-12-128,0 6-224,0 5-32,0 6-64,0 0 32,0 0 32,2-6-576,-2-1-256,0-7-1600,-2-4-896,-5-12 1536</inkml:trace>
  <inkml:trace contextRef="#ctx0" brushRef="#br0" timeOffset="1030.96">726 234 8448,'18'5'3168,"-3"1"-2464,10 1 64,-11-4-128,3 2-352,8-3-96,-1 2-608,2-4-256,1-4-1952,4 0-768,0-7 544,3 0 320</inkml:trace>
  <inkml:trace contextRef="#ctx0" brushRef="#br0" timeOffset="1031.96">1304 241 6528,'4'17'2464,"1"-4"-1920,-2 5-96,1-9-96,-2 4-256,-2 0 0,-2 6-32,-2-2-64,-1 2-1664,-4-3-800,-1-2 32,-1-9 96</inkml:trace>
  <inkml:trace contextRef="#ctx0" brushRef="#br0" timeOffset="1032.96">1313 98 7808,'-5'0'2976,"8"-2"-2304,-3-1-1952,0 3-992,0 0-608,5 0-32</inkml:trace>
  <inkml:trace contextRef="#ctx0" brushRef="#br0" timeOffset="1397.43">1454 334 5760,'-1'5'300,"1"0"1,0 1 0,0-1-1,1 0 1,0 0-1,-1 1 1,2-1 0,-1 0-1,1 0 1,-1 0-1,3 4-300,-4-9 22,0 0 0,0 0 0,0 0-1,0 0 1,0 1 0,0-1-1,0 0 1,0 0 0,0 0 0,0 1-1,1-1 1,-1 0 0,0 0 0,0 0-1,0 0 1,0 1 0,0-1-1,0 0 1,0 0 0,1 0 0,-1 0-1,0 0 1,0 1 0,0-1 0,0 0-1,1 0 1,-1 0 0,0 0-1,0 0 1,0 0 0,0 0 0,1 0-1,-1 0 1,0 0 0,0 0-1,0 0 1,1 0 0,-1 0 0,0 0-1,0 0 1,0 0 0,1 0-22,4-9 229,3-24-545,-6 24 360,1-2-2,0 1-1,1-1 1,0 1 0,1 0 0,0 1 0,0-1 0,1 1 0,4-5-42,-7 11 78,-1 1-1,1-1 1,-1 1-1,1-1 1,0 1 0,0 0-1,0 0 1,0 0 0,0 0-1,0 1 1,1-1-1,1 0-77,-3 2 76,1-1-1,0 1 1,-1-1-1,1 1 0,0 0 1,-1 0-1,1 0 1,0 1-1,-1-1 0,1 1 1,-1-1-1,1 1 1,0 0-1,-1 0 0,0 0 1,1 0-1,-1 1 1,1 0-76,1 0 37,0 1 0,0 0 0,-1 0-1,1 0 1,-1 1 0,0-1 0,0 1 0,0 0 0,0 1-37,22 41-1014,-9-14-1766,-10-24 690,2-4-310</inkml:trace>
  <inkml:trace contextRef="#ctx0" brushRef="#br0" timeOffset="1756.29">1957 0 5120,'10'26'2832,"-7"-18"-2503,0-1 1,-1 1-1,0-1 0,1 7-329,-1 5 344,-2 0 1,0-1-1,-1 1 0,-1 0 1,-2 3-345,1-5 76,1-1 1,1 1-1,0-1 1,1 1 0,1-1-1,2 17-76,-2-29 52,0-1-1,0 1 0,1-1 0,-1 1 0,1-1 0,-1 1 1,1-1-1,0 0 0,0 0 0,1 0 0,-1 0 1,1 0-1,-1-1 0,2 2-51,1-1 91,-1 0 0,1 0 0,0 0 0,0 0 0,0-1 0,0 0 1,0 0-1,0 0 0,2-1-91,12 3 245,0-2 0,0 0 0,0-1 1,0-1-1,3 0-245,11-2-434,1-1 0,0-1 1,7-3 433,3-4-3376</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17.6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 37 5248,'-1'0'125,"0"-1"0,1 1 0,-1-1 0,1 1 0,-1-1 0,1 0-1,0 1 1,-1-1 0,1 0 0,0 1 0,-1-1 0,1 0 0,0 0 0,0 1 0,-1-1 0,1 0 0,0 0 0,0 1 0,0-1 0,0 0 0,0 0 0,0 0 0,0 1 0,0-1 0,1 0-125,-1 0 159,1 0 1,0 0 0,-1 0 0,1 0 0,0 0 0,0 1-1,-1-1 1,1 0 0,0 1 0,0-1 0,0 1-1,0-1 1,0 1 0,0-1 0,0 1 0,1-1-160,3 0 245,1-1 0,1 1 0,-1 0 0,0 0 0,0 1 1,1 0-246,331 11 1709,-109-2-1029,1505 52 1934,-460-13-1650,-1232-47-912,952 21 483,-760-25-807,103-19 272,-320 20-560,0-1 0,-1 0 0,9-3 560,-24 6-113,0 0 0,0-1 1,0 1-1,0 0 0,0-1 0,0 0 0,0 1 0,0-1 1,0 1-1,0-1 0,0 0 0,0 0 0,0 0 113,-1 1-56,1 0 0,-1-1-1,0 1 1,0 0 0,0 0 0,0-1-1,0 1 1,0 0 0,0 0-1,0-1 1,0 1 0,0 0 0,0 0-1,0-1 1,0 1 0,0 0-1,0 0 1,0-1 0,0 1 0,0 0-1,-1 0 1,1-1 0,0 1 0,0 0-1,0 0 1,0 0 0,0-1-1,-1 1 1,1 0 0,0 0 0,0 0-1,0-1 1,-1 1 0,1 0 56,-3-2-430,0 0 1,-1 0 0,1 1-1,-1-1 1,1 1-1,-1 0 1,1 0-1,-1 0 430,-58-12-4197,-22 2 640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18.1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73 261 6784,'-65'-20'3104,"64"20"-3105,1 0-1,0 0 1,-1 0 0,1 0 0,-1 0 0,1-1 0,0 1 0,-1 0 0,1 0-1,-1-1 1,1 1 0,0 0 0,-1 0 0,1-1 0,0 1 0,0 0 0,-1-1 0,1 1-1,0 0 1,0-1 0,-1 1 1,5-6 269,-2 4-99,1 1-1,-1 0 0,0 0 0,1 0 0,-1 0 0,1 0 0,1 0-169,44-7 1244,1 2 1,24 0-1245,-1 1 610,967-72 1353,-867 65-1772,1672-76 2662,-1279 76-1269,-454 6-3376,-103 6 703,-6 0-137,-4 0-1882,-16 0-1308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38.158"/>
    </inkml:context>
    <inkml:brush xml:id="br0">
      <inkml:brushProperty name="width" value="0.05" units="cm"/>
      <inkml:brushProperty name="height" value="0.05" units="cm"/>
    </inkml:brush>
  </inkml:definitions>
  <inkml:trace contextRef="#ctx0" brushRef="#br0">313 43 6400,'-7'-5'148,"1"1"1,-1-1 0,1 1-1,-1 0 1,0 1-1,-1 0 1,1 0-1,0 1 1,-1-1 0,0 2-1,1-1 1,-1 1-1,-2 0-148,-16 0 329,0 1 0,0 1 0,-9 2-329,16-1 26,8-2-25,5 0-3,1 1 0,-1-1 0,1 1 0,-1 0 0,0 1 0,1-1 0,0 1 1,-1 0-1,-1 1 2,6-2-1,0-1 0,1 0 1,-1 1-1,1-1 0,-1 1 1,1-1-1,-1 0 0,0 1 0,1-1 1,0 1-1,-1 0 0,1-1 1,-1 1-1,1-1 0,0 1 1,-1 0-1,1-1 0,0 1 1,0 0-1,-1-1 0,1 1 1,0 0-1,0-1 0,0 1 0,0 0 1,0 0-1,0-1 0,0 1 1,0 0-1,0-1 0,0 1 1,1 0-1,-1-1 0,0 1 1,0 0-1,1-1 0,-1 1 0,0 0 1,1-1-1,-1 1 0,1-1 1,-1 1-1,1-1 0,-1 1 1,1-1-1,-1 1 0,1-1 1,3 5 61,1-1 0,-1 0 0,1 0-1,6 3-60,-10-6 8,28 17 343,1-1-1,27 11-350,-30-17 95,-2 2 1,0 1 0,0 1-1,13 11-95,-35-24-11,-1 0-1,0 0 1,0 0-1,1 1 1,-1-1-1,0 0 1,-1 1-1,1-1 1,0 1 0,-1 0-1,1 2 12,-1-4-6,-1 0 0,0 0 0,0 1 0,0-1 0,0 0 0,0 1 0,0-1 0,0 1 0,0-1 0,0 0 0,-1 0 0,1 1 0,-1-1 0,1 0 0,-1 0 0,1 1 0,-1-1 0,0 0 0,1 0 1,-1 0-1,0 0 0,0 0 0,0 0 0,0 0 0,0 0 0,0 0 0,0 0 0,0 0 6,-9 5 63,0 0-1,-1 0 1,1 0 0,-1-1 0,0-1 0,0 0 0,-4 0-63,2 0 59,0 1 0,1-1 0,0 2 1,0 0-1,-10 6-59,22-11 7,0-1 1,-1 0 0,1 0 0,-1 0 0,1 0-1,0 0 1,-1 1 0,1-1 0,0 0 0,0 0-1,-1 1 1,1-1 0,0 0 0,0 0 0,-1 1-1,1-1 1,0 0 0,0 1 0,-1-1-1,1 0 1,0 1 0,0-1 0,0 0 0,0 1-1,0-1 1,0 1 0,0-1 0,0 0 0,0 1-1,0-1 1,0 0 0,0 1 0,0-1 0,0 1-1,0-1 1,0 0 0,0 1 0,0-1-1,0 0 1,0 1 0,1-1 0,-1 0 0,0 1-1,0-1 1,0 0 0,1 1 0,-1-1 0,0 0-1,0 1 1,1-1 0,-1 0 0,0 0 0,1 0-1,-1 1 1,0-1 0,1 0-8,26 10 291,-16-6-266,19 6 36,6 3 130,10 6-191,-35-14 13,0 0 0,-1 1 0,0 1 0,-1-1 0,1 2 0,2 2-13,-9-7-9,0 0 0,0 0 0,-1 1 0,0-1 0,1 0 0,-1 1 0,0 0 0,-1-1 0,1 1 0,-1 0 0,1 0 0,-1 0 0,0 0-1,-1 0 1,1 0 0,-1 0 0,0 0 0,0 0 0,0 0 0,0 1 0,-1-1 9,-2 12 54,0-1 0,-1 1 0,-1-1-1,-5 13-53,-3 8 77,10-28-51,1 0 0,0 0 0,1 0 0,-1 0 0,2 1 0,-1-1 0,1 1 0,0-1 0,1 2-26,0-6-15,-1 0 0,1 0 0,0 0 0,1 0-1,-1-1 1,1 1 0,0 0 0,-1-1 0,1 1-1,1-1 1,-1 0 0,1 0 0,-1 0 0,1 0-1,0 0 1,0 0 0,0-1 0,0 1-1,0-1 1,2 0 15,2 2-259,0 0 0,1-1 0,0 1 0,0-2-1,5 2 260,16 2-2986,15 0 2986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40.690"/>
    </inkml:context>
    <inkml:brush xml:id="br0">
      <inkml:brushProperty name="width" value="0.05" units="cm"/>
      <inkml:brushProperty name="height" value="0.05" units="cm"/>
    </inkml:brush>
  </inkml:definitions>
  <inkml:trace contextRef="#ctx0" brushRef="#br0">1 1 6784,'4'11'866,"-2"-6"-403,-1 1-1,1-1 0,-1 1 1,0-1-1,0 6-462,13 68 576,9 17-576,6 13-38,60 202 103,-37-127 1444,-8 2 1,0 48-1510,-44-233-46,1 7 193,0 0 1,-1-1-1,1 1 1,-1 0-1,-1 0-147,1-6-33,0-1-1,-1 0 1,1 1-1,0-1 1,-1 1-1,1-1 1,-1 0-1,1 1 1,-1-1 0,0 0-1,0 0 1,0 1-1,0 0 34,0-2-131,0 1 0,1-1-1,-1 1 1,0-1 0,0 1 0,0-1-1,1 1 1,-1-1 0,0 0 0,0 0-1,0 1 1,0-1 0,0 0-1,0 0 1,0 0 0,0 0 0,1 0-1,-1 0 1,0 0 0,0-1 0,0 1-1,0 0 1,0 0 131,-16-7-3269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39.007"/>
    </inkml:context>
    <inkml:brush xml:id="br0">
      <inkml:brushProperty name="width" value="0.05" units="cm"/>
      <inkml:brushProperty name="height" value="0.05" units="cm"/>
    </inkml:brush>
  </inkml:definitions>
  <inkml:trace contextRef="#ctx0" brushRef="#br0">1 442 5888,'0'7'350,"2"0"1,-1 0 0,1 0-1,0 0 1,0 0 0,0-1-1,1 1 1,0-1 0,2 3-351,6 12 182,-1 3-6,1 0 0,2-1 0,0-1 0,1 0 0,2 0 0,13 14-176,-29-35 49,1 0 0,0-1 0,-1 1 1,1 0-1,0-1 0,0 1 0,0 0 0,-1-1 0,1 1 0,0-1 0,0 1 0,0-1 0,0 1 0,0-1 0,0 0 0,0 0 0,0 1 0,0-1 0,0 0 0,0 0 0,0 0 0,0 0 0,0 0 0,0 0 0,0 0 1,0-1-1,0 1 0,0 0 0,0 0 0,0-1 0,0 1 0,0-1 0,0 1 0,-1-1 0,2 0-49,2-2 372,0 0 0,-1-1 0,1 0 0,-1 0 0,0 0 1,3-4-373,6-8 488,-7 11-508,-3 2-29,0 1-1,1-1 0,-1 1 0,1 0 1,-1 0-1,1 0 0,1-1 50,-3 3-15,0-1 0,1 1 0,-1 0 0,0-1 0,0 1-1,0 0 1,0 0 0,0 0 0,1 0 0,-1 0 0,0 0 0,0 0-1,0 0 1,0 1 0,1-1 0,-1 0 0,0 1 0,0-1 0,0 0-1,0 1 1,0 0 0,0-1 0,0 1 0,0 0 15,16 11-110,-1 0 1,-1 2-1,14 14 110,-16-15 62,1 0 1,0-1-1,0 0 0,14 7-62,-25-17-5,2 1 230,-1 0 0,2-1 0,-1 1 0,0-1 0,0 0 1,2 0-226,-6-2 90,0 0 0,0 1 0,0-1 0,0 0 1,0 0-1,0 0 0,0 0 0,0 0 0,0 0 1,0-1-1,-1 1 0,1 0 0,0 0 0,0-1 1,0 1-1,0 0 0,0-1 0,0 1 0,0-1 1,-1 1-1,1-1 0,0 1 0,0-1 0,-1 0 1,1 0-1,0 1 0,-1-1 0,1 0 0,-1 0 1,1 1-1,-1-1 0,1 0 0,-1 0 0,0 0 1,1 0-1,-1 0 0,0 0 0,1 0-90,0-5 217,0 0-1,0 0 1,-1 0-1,1 0 1,-1 0-1,0 0 1,-1 0-1,1 0 1,-2-2-217,-2-11-356,-1 0 1,-3-5 355,2 5-2269,0 0 0,1-4 2269,4 16-1193,0 1 0,0 0 0,1-1 1,0 1-1,0-1 0,1 1 1,0 0-1,1-6 1193,6-10-3440</inkml:trace>
  <inkml:trace contextRef="#ctx0" brushRef="#br0" timeOffset="434.08">563 495 5120,'11'18'1935,"-1"0"0,0 3-1935,-2-5 239,0 0-1,1-1 1,4 6-239,-1-4 135,-10-13-44,1 0 1,0 1-1,0-1 1,0-1-1,0 1 1,1 0-1,0-1 1,-1 1 0,1-1-1,0 0 1,5 2-92,-8-5 104,0 1 0,1-1-1,-1 0 1,0 0 0,1 0 0,-1 0 0,0 0 0,1 0 0,-1 0 0,1 0 0,-1 0 0,0-1 0,1 1 0,-1-1-1,0 1 1,0-1 0,1 1 0,-1-1 0,0 0 0,0 1 0,0-1 0,0 0 0,0 0 0,0 0 0,0 0 0,1-1-104,4-4 266,-1-1 0,1 0 1,3-7-267,-4 7 77,-3 4-103,0 1-1,-1-1 0,1 1 1,0-1-1,0 1 0,0 0 1,1 0-1,-1 0 0,0 0 1,1 0-1,-1 1 0,1-1 1,0 1-1,0 0 0,-1 0 1,1 0-1,0 0 0,0 0 1,0 0-1,0 1 0,0-1 1,0 1-1,0 0 0,0 0 1,0 0-1,0 0 0,0 1 1,0-1-1,0 1 0,0 0 1,0 0-1,0 0 0,0 0 27,17 7-88,0 1-1,-1 1 0,0 1 1,9 7 88,-12-7 134,1-1-1,0-1 1,1 0 0,0-1 0,9 2-134,-25-9 146,0 0 1,0-1-1,0 1 1,1-1-1,-1 0 1,0 1-1,0-1 1,0 0-1,0 0 1,0-1-1,0 1 1,0 0-1,0-1 1,0 1-1,0-1 1,0 1-1,0-1 1,0 0-1,1-1-146,-1 1 174,-1 0 0,1-1 1,-1 1-1,0-1 0,1 0 0,-1 1 0,0-1 0,0 0 1,0 0-1,0 0 0,0 1 0,0-1 0,-1 0 0,1 0 1,-1 0-1,1-1-174,0-6 59,0 0 1,-1 1 0,0-1 0,-1 0-1,1 0 1,-2 1 0,1-1 0,-2-3-60,-3-12-1164,-2-4-2201,1-1 0,2 0 0,1-3 3365,1-1-3114</inkml:trace>
  <inkml:trace contextRef="#ctx0" brushRef="#br0" timeOffset="801.27">1123 16 5120,'1'3'374,"0"-1"-1,0 0 1,0 0 0,0 0 0,0 0-1,0 0 1,0 0 0,0 0 0,2 1-374,4 7 326,133 228 1398,-130-220-1725,-2-9-7,0 3-3045,-8-17 669</inkml:trace>
  <inkml:trace contextRef="#ctx0" brushRef="#br0" timeOffset="1165.98">1225 130 4992,'-4'-3'487,"-18"-19"1116,21 20-1406,0 1 0,0 0-1,0 0 1,1-1 0,-1 1 0,0 0-1,0-1 1,1 1 0,-1-1 0,1 1-1,0-1 1,-1 1 0,1-1 0,0 1-1,0-1 1,0 1 0,0-1 0,0 0-197,1 0 85,-1 0 0,1 0 1,0 1-1,0-1 1,0 0-1,0 0 0,1 1 1,-1-1-1,0 1 1,1-1-1,-1 1 0,1 0 1,0-1-1,-1 1 1,1 0-1,0 0 0,1 0-85,32-15-22,-9 7-36,0 2 0,1 0 1,10 1 57,-22 3-37,0 2 0,0 0 0,0 1 0,0 0 0,0 2 0,-1-1 0,2 2 37,-15-3-19,0 0 0,0 0 0,0 1 0,1-1-1,-1 0 1,0 1 0,0-1 0,0 1 0,0-1 0,0 1 0,0-1 0,0 1 0,0 0-1,0 0 1,0-1 0,0 1 0,0 1 19,-1-2-11,0 0 0,0 1 0,0-1 0,1 1 0,-1-1 0,0 1 0,0-1-1,0 1 1,0-1 0,0 1 0,-1-1 0,1 1 0,0-1 0,0 1 0,0-1 0,0 1 0,0-1 0,-1 1 0,1-1-1,0 0 1,0 1 0,-1-1 0,1 1 0,0-1 0,-1 0 0,1 1 0,-1-1 11,-2 4-51,-2-1 1,1 0-1,0 0 0,-1 0 1,0 0-1,-2 1 51,-67 29-250,39-19 170,1 2-1,-6 5 81,20-6-26,20-15 36,-1 0-1,1 0 1,0 1-1,-1-1 1,1 0-1,0 0 1,-1 1-1,1-1 1,0 0-1,0 1 1,-1-1-1,1 0 1,0 1-1,0-1 1,-1 0-1,1 1 1,0-1-1,0 0 1,0 1-1,0-1 1,0 1-1,0-1 1,0 1-1,-1-1 1,1 0-1,0 1 1,0-1-1,1 1 1,-1-1-1,0 0 1,0 1-1,0-1 1,0 1-1,0-1 1,0 0-1,0 1 1,1-1-1,-1 1 1,0-1-1,0 0 1,1 1-1,-1-1 1,0 0-1,0 1 1,1-1-1,-1 0 1,0 0-1,1 1 1,-1-1 0,0 0-1,1 0-9,14 6 354,0 0 0,0-1 0,1-1 0,11 2-354,-6-1 120,40 6-243,33 2 123,43 7-4453,-96-11 2000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37.322"/>
    </inkml:context>
    <inkml:brush xml:id="br0">
      <inkml:brushProperty name="width" value="0.05" units="cm"/>
      <inkml:brushProperty name="height" value="0.05" units="cm"/>
    </inkml:brush>
  </inkml:definitions>
  <inkml:trace contextRef="#ctx0" brushRef="#br0">0 22 5504,'18'114'2824,"-6"-34"-3126,0 34 302,-11-97-8,1 19 206,2 1 0,2 3-198,-5-31 192,1 1 1,1 0 0,0-1 0,0 0-1,1 1 1,0-1 0,1 0 0,0-1-1,0 1 1,2 0-193,-3-4 151,1 0 0,1 0 0,-1-1 0,0 0 0,1 0 0,0 0 0,0-1 0,0 0 0,0 0 0,1 0 0,-1-1 0,1 0 0,0 0 0,-1-1 0,1 0 0,4 0-151,17 1 243,0-1 0,0-1 0,14-3-243,-21 2 66,109-12-514,0-5 0,19-10 448,-107 19-3664,24-10 3664,-21 3-2880</inkml:trace>
  <inkml:trace contextRef="#ctx0" brushRef="#br0" timeOffset="350.01">996 363 6528,'-6'-2'2464,"8"4"-1920,-2-4 192,0 2-32,7 0-256,-2-2 0,7-2-256,6-1-128,6-3-32,3 3-32,0-3 64,0-3-736,-1-2-352,-5-5-1568,-9-4-1248,-12-4 1472</inkml:trace>
  <inkml:trace contextRef="#ctx0" brushRef="#br0" timeOffset="351.01">644 107 5632,'4'-3'2176,"7"3"-1664,18-3-96,-8 1-160,19-1-480,13-5-96,18-8-1536,16-2-608,11-7 672,12-3 384</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36.608"/>
    </inkml:context>
    <inkml:brush xml:id="br0">
      <inkml:brushProperty name="width" value="0.05" units="cm"/>
      <inkml:brushProperty name="height" value="0.05" units="cm"/>
    </inkml:brush>
  </inkml:definitions>
  <inkml:trace contextRef="#ctx0" brushRef="#br0">0 433 6016,'2'0'2272,"5"6"-1760,2 5-224,-4-3-160,2 5-192,2 5 0,0 9 64,-1 5 64,1-1-32,-3 4-96,0-1 32,0 0 32,0-4 64,0-4-96,-3-3 0,-3-4-2432</inkml:trace>
  <inkml:trace contextRef="#ctx0" brushRef="#br0" timeOffset="367.89">161 20 7296,'2'-1'210,"-1"-1"0,1 1 0,0-1 0,0 1 0,0 0-1,0-1 1,0 1 0,0 0 0,0 0 0,1 0 0,-1 1 0,0-1 0,1 1 0,-1-1 0,2 1-210,4-1 85,1 1 1,-1 0-1,6 0-85,0 1 173,57-3-397,-42 1 115,0 0-1,0 2 1,-1 1 0,7 3 109,-29-4-35,0 0 0,0 1 1,0-1-1,-1 1 0,1 1 0,-1-1 0,1 1 0,-1 0 1,1 1 34,-3-1-34,0-1 1,0 1 0,0-1 0,-1 1 0,1 0 0,-1 0 0,0 0-1,0 0 1,0 1 0,0-1 0,0 1 0,-1-1 0,1 1 0,-1-1-1,0 4 34,1 3-39,0 1 0,-1 0 0,0 0 0,-1 0 0,-1 7 39,-8 58-159,0 2 135,8-68 43,1 1 0,1-1 1,-1 0-1,2 0 0,-1 1 1,2-1-1,-1 0 0,3 5-19,-3-11 38,0 1 0,0-1-1,0 0 1,0 0-1,1 0 1,0 0 0,0 0-1,0 0 1,0-1 0,1 0-1,-1 1 1,1-1-1,0-1 1,0 1 0,0 0-1,0-1 1,1 0-1,-1 0 1,2 1-38,7 0 105,-1-1 0,1 1-1,0-2 1,0 0 0,-1 0 0,1-2 0,10 0-105,16 0-105,-39 1 76,1 0 0,0 0 0,-1 0-1,1 0 1,0 0 0,-1 1 0,1-1-1,-1 0 1,1 0 0,-1 1 0,1-1-1,-1 0 1,1 1 0,-1-1-1,1 1 1,-1-1 0,1 0 0,-1 1-1,1-1 1,-1 1 0,0 0 0,1-1-1,-1 1 1,0-1 0,0 1 0,1-1-1,-1 1 1,0 0 0,0-1 0,0 1-1,0-1 1,0 1 0,0 0 0,0-1 29,1 30-137,-2-15 26,5 19 23,2-1-1,1 0 1,2 0 0,6 15 88,-4-17 84,-2 0 0,-2 1 1,0 0-1,1 30-84,-8-58 79,1 1 1,-1 0 0,0 0-1,-1-1 1,1 1-1,-1 0 1,0-1 0,0 1-1,0 0 1,-1-1 0,1 1-1,-1-1 1,0 0-1,-1 0 1,1 0 0,-1 0-1,1 0 1,-1 0-1,-1 0 1,1-1 0,0 0-1,-1 0 1,1 0 0,-1 0-1,0 0 1,0-1-1,0 1 1,-3 0-80,-8 4 64,0-1 0,-1-1 0,1 0 0,-1-1 0,0 0 0,0-1 0,0-1 0,-6-1-64,4 0-783,0-1 1,0-1-1,-1-1 0,-7-1 783,-13-7-2794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5:03.561"/>
    </inkml:context>
    <inkml:brush xml:id="br0">
      <inkml:brushProperty name="width" value="0.05" units="cm"/>
      <inkml:brushProperty name="height" value="0.05" units="cm"/>
      <inkml:brushProperty name="color" value="#933DC1"/>
    </inkml:brush>
  </inkml:definitions>
  <inkml:trace contextRef="#ctx0" brushRef="#br0">273 20,'-6'-6,"-3"0,-2 4,-5-4,-37 6,-11 11,35-5,13 11,13-16,-15 26,9-15,13-10,-6 4,20 1,-11 0,22-2,-11 0,11 1,-8-2,10 0,-6 1,-1-2,-3 1,-16 7,8-5,-18 7,8-4,-11 4,6-3,-13 11,6-6,-17 9,11-7,-9-1,5 0,-1-7,1 3,18-21,-10 11,-54-20,20-10,45 28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4.442"/>
    </inkml:context>
    <inkml:brush xml:id="br0">
      <inkml:brushProperty name="width" value="0.05" units="cm"/>
      <inkml:brushProperty name="height" value="0.05" units="cm"/>
      <inkml:brushProperty name="color" value="#933DC1"/>
    </inkml:brush>
  </inkml:definitions>
  <inkml:trace contextRef="#ctx0" brushRef="#br0">20 0,'-1'0,"-2"4,-2 5,2 1,-3 71,4-38,7-23,-5-20,0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34.577"/>
    </inkml:context>
    <inkml:brush xml:id="br0">
      <inkml:brushProperty name="width" value="0.05" units="cm"/>
      <inkml:brushProperty name="height" value="0.05" units="cm"/>
    </inkml:brush>
  </inkml:definitions>
  <inkml:trace contextRef="#ctx0" brushRef="#br0">809 202 6400,'20'-14'3088,"-42"12"-3291,0 1 1,1 0-1,-1 2 1,0 1-1,-8 1 203,-5 1-86,-510 54 651,529-56-497,-6 0-54,0 2 0,-15 4-14,36-8 8,0 0-1,1 0 1,-1 0-1,0 1 1,0-1-1,1 0 0,-1 0 1,1 1-1,-1-1 1,0 0-1,1 1 1,-1-1-1,1 1 1,-1-1-1,1 1 0,-1-1 1,1 1-1,-1 0-7,1-1 8,0 0 0,0 1 0,0-1 0,0 0 0,0 1-1,0-1 1,0 0 0,0 1 0,0-1 0,0 0 0,0 1-1,0-1 1,1 0 0,-1 0 0,0 1 0,0-1 0,0 0-1,0 0 1,1 1 0,-1-1 0,0 0 0,0 0 0,1 1-1,-1-1 1,0 0 0,0 0 0,1 0-8,2 3 37,1-1 1,0 0 0,0 0-1,0-1 1,2 2-38,39 10 399,1-2 0,32 3-399,7 1 242,-46-7-161,21 5 105,14 7-186,-57-15 9,1 1 0,-1 1-1,-1 1 1,1 0 0,-1 1 0,4 5-9,-17-13-18,-1 1 0,0-1 1,0 1-1,0 0 1,0 0-1,0 0 0,-1 0 1,1 0-1,0 0 0,-1 0 1,0 1-1,0-1 1,1 1-1,-1-1 0,0 1 1,-1-1-1,1 1 1,0-1-1,-1 2 18,0 0-24,0-1 0,0 0 0,-1 0 0,1 1 0,-1-1 1,0 0-1,0 0 0,0 0 0,0 0 0,-1 0 0,1 0 0,-1 0 0,0 0 0,1-1 0,-3 3 24,-6 7-32,0-1-1,-1 0 0,0 0 0,-1-1 0,-3 1 33,-68 45 100,15-11-89,38-23-32,0 2-1,1 1 1,2 1 0,-6 9 21,28-31 40,1 2 1,0-1 0,0 1 0,1-1-1,0 1 1,0 0 0,0 0 0,0 0-1,0 4-40,3-8 21,-1 0 0,1 0-1,-1 0 1,1 1 0,0-1-1,0 0 1,0 1-1,1-1 1,-1 0 0,0 0-1,1 1 1,0-1 0,-1 0-1,1 0 1,0 0 0,0 0-1,0 0 1,0 0 0,1 0-1,-1 0 1,0 0-1,1-1 1,-1 1 0,1 0-1,0-1 1,0 1 0,-1-1-1,1 0 1,0 1-21,10 5 149,-1-1 0,1 0 0,1-1 0,-1 0 0,1 0 0,-1-1 0,8 0-149,21 4 744,33 2-744,20-4 464,1-4 0,47-7-464,3-7-226,-113 8-1265,-1-2 0,0-1 0,17-7 1491,-12-1-2949</inkml:trace>
  <inkml:trace contextRef="#ctx0" brushRef="#br0" timeOffset="347.58">1107 763 9216,'2'-2'3424,"14"2"-2656,14 0-224,-13 0-224,11-3-512,4 3-96,4-3-768,-1-2-288,1-3 704,-4-3-736,-7-2-224,-4-6-928</inkml:trace>
  <inkml:trace contextRef="#ctx0" brushRef="#br0" timeOffset="699.8">1077 588 5248,'6'0'2016,"9"3"-1568,17-1 96,-7-2-96,8-2-288,11-5-32,13-4-1344,6-8-544,5-8-384,6-4-64</inkml:trace>
  <inkml:trace contextRef="#ctx0" brushRef="#br0" timeOffset="1296.98">2099 3 5376,'-8'0'255,"-4"-2"106,0 2 0,0-1 0,0 1 0,0 1 0,0 1 0,-12 2-361,13-2 56,-69 17 101,47-10-245,12-4-9,0 1 1,0 1-1,-15 8 97,34-15-4,1 1 1,-1 0-1,0 0 0,0 1 1,0-1-1,1 0 1,-1 1-1,1-1 0,-1 0 1,1 1-1,0 0 1,-1-1-1,1 1 1,0 0-1,0 1 4,0-2 4,1 0 1,0 0-1,0 0 1,0 0-1,0 0 1,0 0-1,0 0 1,0 0-1,0 0 1,0 0-1,0 0 1,1 0-1,-1 0 1,0 0-1,1-1 1,-1 1-1,1 0 1,-1 0-1,1 0 1,-1 0-1,1 0 1,0-1-1,-1 1 1,1 0-1,0-1 1,0 1-1,-1 0 1,1-1-1,0 1 1,0-1-1,1 1-4,20 13 289,2-2 0,0-1 0,1 0-1,20 5-288,23 9 589,-53-18-505,-7-5-61,-1 1 1,1 1-1,-1 0 0,0 0 1,0 0-1,3 3-23,-9-6-2,0-1-1,-1 1 1,1-1-1,-1 1 1,1 0 0,0-1-1,-1 1 1,0 0-1,1-1 1,-1 1 0,1 0-1,-1 0 1,0-1-1,0 1 1,1 0 0,-1 0-1,0-1 1,0 1-1,0 0 1,0 0 0,0 0-1,0 0 1,0-1-1,0 1 1,0 0 0,0 0 2,-1 1 11,0 0 0,0 0 1,0-1-1,0 1 1,0 0-1,0-1 0,0 1 1,0 0-1,-1-1 1,1 0-1,-1 1-11,-5 4 92,-1 0 0,1-1 1,-1 0-1,-3 1-92,-5 2 250,0 0 0,-15 4-250,25-10 106,0 0 0,0 0 1,0-1-1,0 1 0,0-2 0,0 1 0,-4 0-106,20 0-1,-1 1 1,1 0-1,-1 0 1,0 1-1,0 0 1,0 1-1,0 0 1,-1 1-1,1 0 1,-1 0-1,-1 0 1,1 1-1,-1 0 1,0 1-1,0 0 1,0 0-1,-1 0 1,0 1-1,-1 0 1,0 0-1,0 0 1,-1 1 0,0-1-1,0 1 1,-1 0-1,0 1 1,-1-1-1,1 0 1,-2 1-1,0-1 1,0 1-1,0-1 1,-2 9 0,-1 6 238,-1 0 0,-3 8-238,1-6 81,2 0 0,0 3-81,3-21 44,-1-1 1,2 0 0,-1 1-1,1-1 1,0 0 0,1 1-1,0-1 1,0 0 0,2 4-45,-3-9-58,-1 0 0,1 0-1,0-1 1,0 1 0,0 0 0,0-1 0,0 1 0,1 0 0,-1-1 0,0 0 0,1 1 0,-1-1 0,1 0 0,0 1 0,-1-1 0,1 0 0,0 0 0,0-1 0,-1 1 0,1 0 0,0 0 0,0-1-1,0 1 1,0-1 0,0 0 0,0 0 0,0 1 0,0-1 0,0-1 0,0 1 0,0 0 0,0 0 0,0-1 0,0 1 0,0-1 0,0 1 0,-1-1 0,3-1 58,4-1-665,0-1 0,-1-1 0,1 0 0,-1 0 0,0 0 0,0-1 0,0 0 1,2-2 664,19-27-2988,-21 24 3486,-1 1-1,5-12-497,-8 16 432,0-1-1,-1 1 0,0-1 1,0 0-1,0 0 0,-1 0 1,0 0-1,0 0 0,-1-1 1,0 1-1,0 0 0,-1 0-431,1 6 24,0 1-1,0-1 0,0 0 0,0 1 1,0-1-1,0 1 0,0-1 0,0 1 0,-1-1 1,1 1-1,0-1 0,0 1 0,-1-1 1,1 1-1,0-1 0,-1 1 0,1-1 0,-1 1 1,1-1-1,0 1 0,-1 0 0,1-1 1,-1 1-24,-1 3-20,5 5-159,0-2 271,1-2-1,-1 1 0,1 0 0,0-1 1,1 0-1,-1 0 0,1 0 0,-1 0 1,1-1-1,1 1 0,-1-2 0,0 1 1,1 0-1,-1-1 0,1 0 0,0 0 1,5 1-92,0-1 319,1 0 1,-1 0-1,1-1 0,0 0 1,-1-1-1,1-1 1,0 0-1,9-2-319,-17 3 125,0-1-1,0 0 1,-1 0-1,1-1 1,0 1 0,0-1-1,-1 0 1,1 0 0,-1 0-1,0 0 1,1-1 0,-1 1-1,0-1 1,0 0-1,-1 0 1,1 0-125,-1 0 91,0 0 0,0-1 0,-1 1 0,1 0 0,-1 0 0,0-1 0,0 1 0,0-1 0,0 1 0,-1-1 0,0 1 0,1-1 0,-1 1 0,0-1 0,-1 1 0,1-1 0,-1 1 0,0-3-91,-2-5 26,-1-1 1,0 1 0,-1 0-1,0 1 1,0-1-1,-1 1 1,-1 0 0,0 1-1,0-1 1,-1 1-1,0 1 1,0-1 0,-1 1-1,-6-4-26,3 3-291,-1 0 0,0 1-1,0 0 1,-1 1 0,-4-1 291,7 4-811,0 0-1,0 0 1,-1 1 0,0 1-1,1 0 1,-8 0 811,4 3-2144,14-1 2051,1 0 0,0 0 1,0 0-1,-1 0 1,1 0-1,0 0 1,-1 0-1,1 0 1,0 0-1,0 0 0,-1 1 1,1-1-1,0 0 1,0 0-1,0 0 1,-1 0-1,1 0 0,0 0 1,0 1-1,0-1 1,-1 0-1,1 0 1,0 0-1,0 1 0,0-1 1,0 0-1,-1 0 1,1 1-1,0-1 1,0 0-1,0 0 0,0 1 1,0-1-1,0 0 1,0 0-1,0 1 1,0-1-1,0 0 1,0 0-1,0 1 0,0-1 1,0 0-1,0 0 1,0 1-1,0-1 1,0 0-1,0 0 0,0 1 1,1-1-1,-1 0 1,0 0-1,0 1 1,0-1 92,8 7-1867</inkml:trace>
  <inkml:trace contextRef="#ctx0" brushRef="#br0" timeOffset="1664.63">2471 507 3584,'18'18'1408,"-12"-8"-1120,3 9 512,-3-8 192,0 2-64,0 0 32,-1 3-416,2 0-96,-2 0-256,2 0-128,-2 0-32,1-3 32,-3 0 32,1-2-384,-1-3-224,-1-3-864,5-5-320,1-5-512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42.770"/>
    </inkml:context>
    <inkml:brush xml:id="br0">
      <inkml:brushProperty name="width" value="0.05" units="cm"/>
      <inkml:brushProperty name="height" value="0.05" units="cm"/>
    </inkml:brush>
  </inkml:definitions>
  <inkml:trace contextRef="#ctx0" brushRef="#br0">0 102 8704,'11'13'1276,"0"0"1,1 0 0,8 6-1277,-14-13 52,8 7 27,1-1 0,0-1 0,0 0 0,1 0 0,1-2 0,0 0 0,0-1 0,1-1 0,0 0 0,12 2-79,-25-8 158,0 0 0,-1 0 1,1-1-1,0 1 0,-1-1 1,1 0-1,0 0 0,3-1-158,-6 0 92,0 1 0,0-1 1,0 1-1,0-1 0,0 0 0,0 0 0,0 0 0,0 0 0,-1 0 1,1 0-1,0 0 0,-1-1 0,1 1 0,-1-1 0,1 1 0,-1-1 0,0 1 1,0-1-1,1 0 0,-1-1-92,4-8 99,-4 8-138,1-1 1,-1 1-1,1 0 0,0-1 1,0 1-1,1-1 39,-2 3-23,-1 0-1,1 1 0,0-1 1,-1 0-1,1 1 1,0-1-1,0 1 0,-1-1 1,1 1-1,0 0 0,0-1 1,0 1-1,0 0 0,0-1 1,-1 1-1,1 0 0,0 0 1,0 0-1,0 0 0,0 0 1,0 0-1,0 0 0,0 0 1,0 0-1,0 1 0,0-1 1,-1 0-1,2 1 24,59 22-327,-31-10 324,25 5 3,-19-8 0,1-2 1,1-2-1,-24-4 372,1 0 0,-1-2 0,1 1 1,0-2-1,-1 0 0,13-3-372,-25 4 142,1-1-1,0 1 1,-1-1 0,1 0-1,-1 0 1,0 0-1,1 0 1,-1-1 0,0 1-1,1 0 1,-1-1-1,0 0 1,0 1 0,0-1-1,0 0 1,-1 0-1,1 0 1,0 0 0,-1-1-1,0 1 1,1 0 0,-1-1-1,0 1 1,0-1-1,0 1 1,-1-1 0,1 1-1,-1-1 1,1 1-1,-1-1 1,0 0 0,0 1-1,0-1 1,0 0-1,0 1 1,-1-1 0,1 1-1,-1-2-141,-2-8-367,-1 0-1,0 0 0,-1 0 1,0 0-1,-1 1 0,0 0 1,-4-5 367,-13-17-9517,-19-20 9517,22 29-3973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44.023"/>
    </inkml:context>
    <inkml:brush xml:id="br0">
      <inkml:brushProperty name="width" value="0.05" units="cm"/>
      <inkml:brushProperty name="height" value="0.05" units="cm"/>
    </inkml:brush>
  </inkml:definitions>
  <inkml:trace contextRef="#ctx0" brushRef="#br0">151 1 6656,'-8'0'2563,"-58"2"1014,58-1-3700,0 0 0,-1 0 0,1 1 0,0 0 0,0 1 1,1 0-1,-8 3 123,14-6-6,1 0 0,0 0-1,0 0 1,-1 1 0,1-1 0,0 0 0,0 0 0,-1 0 0,1 0 0,0 0 0,0 1 0,-1-1 0,1 0 0,0 0 0,0 0 0,0 1 0,0-1 0,-1 0-1,1 0 1,0 1 0,0-1 0,0 0 0,0 0 0,0 1 0,0-1 0,0 0 0,0 1 0,0-1 0,0 0 0,0 0 0,0 1 0,0-1 0,0 0 0,0 0-1,0 1 1,0-1 0,0 0 0,0 1 0,0-1 0,0 0 0,0 0 0,0 1 0,1-1 0,-1 0 0,0 0 0,0 0 0,0 1 0,0-1 0,1 0 0,-1 0-1,0 0 1,0 1 0,1-1 0,-1 0 0,0 0 0,0 0 0,1 0 0,-1 0 0,0 0 0,0 1 0,1-1 6,19 8 112,-16-6-46,43 13 647,-27-9-212,-1 0 1,1 2 0,9 5-502,-28-13 5,-1 0-1,1 1 1,-1-1 0,1 0-1,-1 0 1,1 0-1,-1 1 1,1-1-1,-1 0 1,1 1 0,-1-1-1,1 0 1,-1 1-1,0-1 1,1 0-1,-1 1 1,1-1 0,-1 1-1,0-1 1,0 1-1,1-1 1,-1 1-1,0-1 1,0 1 0,0-1-1,1 1 1,-1-1-1,0 1 1,0 0-1,0-1 1,0 1 0,0-1-1,0 1 1,0-1-1,0 1 1,0-1-1,-1 1 1,1 0 0,0-1-1,0 1 1,0-1-1,-1 1 1,1-1-1,0 1 1,0-1 0,-1 1-1,1-1 1,0 0-1,-1 1 1,1-1-1,-1 1 1,1-1 0,-1 0-1,1 1 1,-1-1-5,-4 3-2,1 1 0,-1-1 1,-1-1-1,1 1 0,-1 0 2,2-2 13,-4 3 14,-19 9 27,25-12-59,1 0-1,-1 0 1,1 0-1,-1 0 1,1 1 0,-1-1-1,1 0 1,0 1-1,0-1 1,0 0 0,0 1-1,0-1 1,0 1 0,0 0 5,1-2 8,0 1 0,0-1 0,0 1 0,0-1 0,0 1 0,0-1 0,0 1 0,0-1 0,0 1 0,0-1 1,1 1-1,-1-1 0,0 0 0,0 1 0,0-1 0,1 1 0,-1-1 0,0 1 0,1-1 0,-1 0 0,0 1 0,1-1 1,-1 0-1,0 1 0,1-1 0,-1 0 0,1 0 0,-1 0 0,0 1 0,1-1 0,-1 0-8,19 8 230,-13-6-129,2 1-14,-1 1-1,0 0 1,1 0 0,-2 1-1,1-1 1,0 1 0,-1 1-1,1 1-86,-3-3-14,-1-1-1,-1 1 1,1 0-1,0 0 0,-1 0 1,0 0-1,0 1 1,0-1-1,-1 1 0,1-1 1,-1 1-1,0-1 1,-1 1-1,1 0 1,-1 0 14,-1 54-165,-1-41 39,2-1 0,0 1 0,1 4 126,0-17-264,-1 0 0,1 0 0,1 0 0,-1 0 0,1 0 1,-1 0-1,2 0 0,-1-1 0,0 1 0,1-1 0,0 1 0,0-1 0,0 0 264,-1-2-284,0 0-1,0 0 0,0-1 1,1 1-1,-1-1 0,0 1 1,1-1-1,-1 0 0,1 0 1,-1 0-1,1 0 1,0 0-1,-1 0 0,1-1 1,0 0-1,-1 1 0,1-1 1,0 0-1,0 0 0,-1 0 1,1-1-1,0 1 0,0-1 285,0 0-312,1 0-1,0 0 0,-1 0 0,1-1 0,-1 1 0,1-1 0,-1 0 1,0 0-1,1 0 0,-1-1 313,0 1 136,0-1 1,-1 1-1,1-1 1,-1 0 0,0 0-1,1 0 1,-1 0-137,10-23 955,-1 0 0,-1 0 0,-1-1 0,0-3-955,5-15 1273,-12 38-1051,-1 4-146,0 0 1,0 0-1,0 0 1,0-1-1,0 1 1,-1 0-1,0-1 0,1 1 1,-1 0-1,-1-3-76,1 6-7,-1 0 0,1 1 0,-1-1 0,1 0 0,-1 1 0,1-1 0,-1 0 0,1 1-1,-1-1 1,1 1 0,0-1 0,-1 0 0,1 1 0,0-1 0,-1 1 0,1-1 0,0 1-1,-1 0 8,0 4 57,-1 0 0,1 0 0,0 1 0,0-1 0,1 0-1,-1 1 1,1-1 0,0 0 0,1 1 0,-1-1 0,1 0-1,0 1 1,0-1 0,1 0 0,0 0 0,-1 0 0,2 0-1,-1 0 1,1 0 0,-1-1 0,1 1 0,1-1 0,-1 0-1,0 0 1,1 0 0,0 0 0,0-1 0,0 1 0,1-1-1,-1 0 1,1 0 0,0-1-57,-2 0 146,0-1 1,0 0-1,0 0 0,1 0 1,-1-1-1,0 1 0,1-1 1,-1 0-1,0 0 0,1 0 1,-1 0-1,0 0 0,1-1 1,-1 0-1,0 1 0,0-1 0,1 0 1,-1-1-1,0 1 0,0 0 1,0-1-1,-1 0 0,1 0 1,0 0-1,0 0 0,-1 0 1,0 0-1,1-1 0,-1 1 1,0-1-1,0 0 0,0 0 1,0 1-1,-1-1 0,1 0 1,-1 0-1,0-1 0,0 1 1,0 0-147,0-5 86,0 1 1,-1-1 0,1 0 0,-2 0 0,1 1 0,-1-1-1,0 0 1,-1 1 0,0-1 0,0 1 0,0 0 0,-1-1-1,0 1 1,-1 0 0,0 1 0,0-1 0,0 1 0,-3-3-87,1 0-296,-1 1 0,-1 1 0,1-1 1,-1 1-1,0 0 0,-3-1 296,3 3-886,1 1-1,-1-1 1,-1 1 0,1 0-1,0 1 1,-1 0 0,-1 0 886,-3 0-3312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46.240"/>
    </inkml:context>
    <inkml:brush xml:id="br0">
      <inkml:brushProperty name="width" value="0.05" units="cm"/>
      <inkml:brushProperty name="height" value="0.05" units="cm"/>
    </inkml:brush>
  </inkml:definitions>
  <inkml:trace contextRef="#ctx0" brushRef="#br0">1 23 7808,'0'0'171,"0"-1"1,0 0 0,0 1-1,1-1 1,-1 0 0,0 1-1,1-1 1,-1 0 0,1 1-1,-1-1 1,1 1 0,-1-1-1,1 1 1,-1-1 0,1 1-1,-1-1 1,1 1 0,0-1-1,-1 1 1,1 0 0,0-1-1,-1 1 1,1 0 0,0 0-1,-1-1 1,1 1-1,0 0-171,26-5-59,-22 5 268,23-3-133,0 2 0,1 0 0,-1 2 0,15 3-76,-37-3-4,1 0 0,-1 0 1,0 0-1,1 1 1,-1 0-1,0 1 1,0-1-1,0 1 0,1 1 4,-5-2-36,1-1 0,-2 1 0,1-1 0,0 1 0,0 0 0,0 0 0,-1 0 0,1 0 0,-1 0 0,1 0 0,-1 1 0,0-1 0,0 0 1,0 1-1,0-1 0,-1 1 0,1-1 0,-1 1 0,1-1 0,-1 1 0,0-1 0,0 1 0,0-1 0,0 3 36,-9 58-223,5-38 222,-1 25 1,5-34 0,0-1 1,0 1 0,2 0-1,0-1 1,1 1 0,0-1-1,5 13 0,-5-22 41,-1 1-1,1 0 0,1-1 0,-1 1 0,1-1 1,1 0-1,-1 0 0,1 0 0,0-1 0,0 0 1,0 0-1,1 0 0,0 0 0,0-1 0,0 0 0,0-1 1,6 3-41,-3-2 135,1 0 0,-1-1 1,1 0-1,0-1 1,0 0-1,8 0-135,-12-1 76,-1-1 0,1 0 0,-1 0 1,1-1-1,-1 1 0,0-1 0,1 0 0,-1-1 1,0 1-1,0-1 0,0 0 0,0-1 0,3-1-76,-7 4-6,0-1-1,0 0 0,0 1 0,-1-1 1,1 0-1,0 0 0,0 0 1,-1 0-1,1 0 0,0 0 1,-1 0-1,1 0 0,-1 0 1,1-1 6,-3-3-417,-7 4-209,4 3 480,0-1 0,-1 1 0,2 0 1,-1 1-1,0-1 0,0 1 0,1 0 0,-1 0 0,1 0 0,0 1 0,0 0 0,0-1 0,1 1 0,-1 1 0,1-1 0,0 0 0,0 1 0,0 0 146,-3 5-34,1 0 0,0 1 0,1-1-1,0 1 1,1 0 0,0 0-1,0 0 1,1 4 34,0 10-22,0 0 1,2 0-1,1 0 0,2 8 22,17 98 228,0-10 90,-19-108-255,0 0 1,0 0-1,-1 0 1,-1 1-1,0-1 1,-2 2-64,2-10 67,0 1 1,0-1-1,-1 0 1,0 0-1,0 0 1,0 0-1,-1 0 1,0-1-1,0 1 1,0-1-1,0 0 1,-1 0-1,1 0 1,-1 0-1,0 0 1,-2 0-68,-1 1 5,-1 0 0,0 0 1,0-1-1,-1 0 0,1 0 1,-6 0-6,5-1-568,0-1 0,0 0 0,0-1 0,0 0 0,-1 0 0,-5-1 568,-21-3-2917</inkml:trace>
  <inkml:trace contextRef="#ctx0" brushRef="#br0" timeOffset="336.06">680 1001 2304,'15'2'864,"-3"6"-672,-10 3-1024,-7-15-480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45.124"/>
    </inkml:context>
    <inkml:brush xml:id="br0">
      <inkml:brushProperty name="width" value="0.05" units="cm"/>
      <inkml:brushProperty name="height" value="0.05" units="cm"/>
    </inkml:brush>
  </inkml:definitions>
  <inkml:trace contextRef="#ctx0" brushRef="#br0">1 62 8064,'3'-1'338,"0"-1"0,0 1 1,0-1-1,0 1 0,0 0 1,1 0-1,-1 0 1,0 0-1,1 1 0,-1-1 1,0 1-1,1 0-338,43 3 203,-28-2 24,0 0-211,-9-1-81,0 1-1,0 0 1,0 0-1,0 1 1,-1 0-1,1 1 1,5 2 65,-14-5-22,-1 0 0,1 1 0,-1-1 0,1 0 0,-1 0 0,1 1 0,-1-1 1,0 0-1,1 0 0,-1 1 0,1-1 0,-1 0 0,0 1 0,1-1 0,-1 1 0,0-1 1,0 1-1,1-1 0,-1 0 0,0 1 0,0-1 0,1 1 0,-1-1 0,0 1 0,0-1 0,0 1 1,0-1-1,0 1 0,0-1 0,0 1 0,0-1 0,0 1 0,0-1 0,0 1 0,0-1 1,0 1-1,0-1 0,-1 1 0,1-1 0,0 1 0,0-1 0,-1 1 0,1-1 0,0 1 1,0-1-1,-1 0 22,-1 4-97,-1-1-1,0 1 1,0-1 0,-1 0 0,-1 1 97,-1 2-70,-1 1 24,-1 1-1,1 0 1,1 1 0,-1 0 0,2 0-1,-1 0 1,1 1 0,0-1 0,1 1-1,0 3 47,3-10 32,0 1 1,0-1-1,0 1 0,0 0 0,1-1 0,-1 1 0,1 0 0,0 0 1,1-1-1,-1 1 0,0 0 0,1 0 0,0-1 0,0 1 0,0 0 0,0-1 1,1 1-1,0-1 0,-1 0 0,1 0 0,0 1 0,0-1 0,1 0 1,-1 0-1,1-1 0,-1 1 0,1-1 0,0 1 0,0-1 0,2 1-32,0 0 111,1 0-1,0-1 1,-1 0-1,1 0 1,0 0-1,0-1 1,0 0-1,0 0 1,0-1-1,0 1 1,0-1-1,0 0 1,3-1-111,36 2-98,-44-1 71,0 1 1,-1-1-1,1 0 1,0 1-1,0-1 1,0 0-1,-1 1 1,1-1-1,0 1 1,-1 0-1,1-1 0,0 1 1,-1-1-1,1 1 1,-1 0-1,1 0 1,-1-1-1,1 1 1,-1 0-1,1 0 1,-1 0-1,0-1 1,0 1 26,7 24-276,-4-11 207,19 48-23,0 1-82,2 18 174,-23-74 15,1 0 0,-1 0 0,0 1 0,-1-1 0,1 0 0,-2 0 0,1 0 0,-1 0 0,0 0 0,-1 4-15,1-8-2,0 0 0,0 0-1,0 0 1,-1 0-1,1 0 1,-1 0 0,0 0-1,1-1 1,-1 1 0,-1 0-1,1-1 1,0 0-1,-1 1 1,1-1 0,-1 0-1,1 0 1,-1-1 0,0 1-1,0-1 1,0 1-1,0-1 1,0 0 0,-3 1 2,0-1-406,0 0 0,-1 0 0,1-1 0,0 1-1,0-1 1,0-1 0,0 1 0,0-1 0,0 0 0,0-1 0,0 0 0,0 1 0,0-2 0,1 1 0,-5-3 406,-26-17-2997</inkml:trace>
  <inkml:trace contextRef="#ctx0" brushRef="#br0" timeOffset="347.4">376 14 6272,'12'9'2368,"0"-1"-1856,13 7 32,-14-4-192,7 2-320,0 0-64,3 3 0,0 0 0,0-2 32,0-1 64,-4-2 32,-2-4-960,0-1-384,-3-4-992,-3-4-704,0-9 1280</inkml:trace>
  <inkml:trace contextRef="#ctx0" brushRef="#br0" timeOffset="348.4">645 1 3328,'-1'2'183,"0"-1"0,0 1 0,1 0 0,-1 0 0,1 0 0,-1-1 0,1 1 0,0 0 0,-1 0 0,1 0 0,0 0 0,0 0 0,1 0-183,-3 13 805,-6 17 530,-2-1 0,-3 4-1335,0-2 471,-5 25-471,-3 14-171,16-64-882,5-8 954,0 0 1,-1 0-1,1 0 1,0 0-1,0 0 1,-1-1-1,1 1 1,0 0-1,0 0 1,-1 0-1,1 0 1,0 0-1,0 0 1,-1 0-1,1-1 1,0 1-1,0 0 1,0 0-1,-1 0 1,1 0-1,0-1 1,0 1-1,0 0 1,0 0-1,-1 0 1,1-1-1,0 1 0,0 0 1,0 0-1,0-1 1,0 1-1,0 0 1,0 0-1,0-1 1,0 1-1,0 0 1,0-1 98,-4-10-2704</inkml:trace>
  <inkml:trace contextRef="#ctx0" brushRef="#br0" timeOffset="697.53">570 78 3584,'0'3'1408,"3"-6"-1120,-3 14 96,0-6-96,4 3-96,-2 2 32,4 3-192,0 4-32,3-2 64,0 7 32,0-4-1312,0-2-608,-3-3 352,-3-1 256</inkml:trace>
  <inkml:trace contextRef="#ctx0" brushRef="#br0" timeOffset="698.53">355 102 7168,'10'-3'2720,"5"1"-2112,18-4-32,-13 4-96,16-6-1120,12-5-416,5-9-1952,10-7-800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44.357"/>
    </inkml:context>
    <inkml:brush xml:id="br0">
      <inkml:brushProperty name="width" value="0.05" units="cm"/>
      <inkml:brushProperty name="height" value="0.05" units="cm"/>
    </inkml:brush>
  </inkml:definitions>
  <inkml:trace contextRef="#ctx0" brushRef="#br0">1 292 6784,'14'26'2528,"-5"-13"-1952,0 8-160,-3-10-160,0 3-160,1 1 32,-5 4-160,4-1 32,0 1 0,-3-3-640,1 2-288,-2-7-864,1-3-1312,3-10 672</inkml:trace>
  <inkml:trace contextRef="#ctx0" brushRef="#br0" timeOffset="387.77">215 0 6144,'6'3'2368,"0"3"-1856,2 7 160,-1-3-32,-1 7-384,2 6-128,1 6-96,3 8-32,0 3 0,0 2 0,-3 0 0,0 1 0,0-6 64,0-2-800,-3-3-384,-4-9-1536,2-7-768,2-8 1696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4:43.140"/>
    </inkml:context>
    <inkml:brush xml:id="br0">
      <inkml:brushProperty name="width" value="0.05" units="cm"/>
      <inkml:brushProperty name="height" value="0.05" units="cm"/>
    </inkml:brush>
  </inkml:definitions>
  <inkml:trace contextRef="#ctx0" brushRef="#br0">116 1 4096,'29'0'1172,"-17"0"2546,-19 1-3615,0 0 0,0 1 0,0-1 0,0 2 0,0-1 0,0 1-1,0 0 1,1 0 0,0 1 0,-1 0 0,2 0 0,-1 1-1,0-1 1,-3 5-103,4-4-26,0 0 0,0 1 1,0-1-1,1 1 0,0 0 0,0 1 0,1-1 0,-1 1 0,1 0 0,1-1 0,-1 1 0,1 1 0,1-1 0,-1 0 0,1 0 0,0 2 26,1-4 22,0 1-1,0-1 1,1 1 0,0-1-1,0 1 1,0-1-1,0 0 1,1 0-1,0 1 1,0-1-1,0 0 1,1-1-1,0 1 1,0 0-1,0-1 1,0 1-1,1-1 1,-1 0-1,1 0 1,0-1-1,1 1 1,0 0-22,7 4-123,1-1-1,-1 0 1,2 0-1,-1-2 1,1 1-1,0-2 1,0 0 0,0-1-1,1 0 1,-1-1-1,1 0 1,-1-1-1,1-1 1,6-1 123,-16 1-548,0-1-1,0 0 1,-1 1-1,1-2 1,-1 1 0,1 0 548,-1-1-627,-1 0 1,1 0 0,-1 0 0,1-1 0,1-1 626</inkml:trace>
  <inkml:trace contextRef="#ctx0" brushRef="#br0" timeOffset="332.16">0 232 7808,'6'10'2976,"9"-10"-2304,20 3-64,-19-3-96,16-3-384,13-3-64,9-4-1664,5-8-672,9-6-800,9-5-256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5:24.71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5335 11 4480,'-2'-1'290,"1"0"1,-1-1-1,0 1 1,1 1-1,-1-1 1,0 0-1,0 0 1,0 1-1,0-1 1,1 1-1,-1-1 1,0 1-1,0 0 1,0 0-1,0 0-290,1 0 715,31 0 1338,-15 3-2029,0-2 0,13 0-24,-27-1 203,-1 0 85,0 0-43,-3 0 91,-423 8-1067,-252 16-241,80-3 968,-417 15 3,360-14-8,113-5 60,-74 3 20,15-15-64,360-7-936,240 3 899,0-1 0,0 1 1,0-1-1,1 1 0,-1-1 0,0 1 1,1 0-1,-1-1 0,0 1 1,1 0-1,-1 0 0,1 0 0,-1-1 1,1 1-1,0 0 0,-1 0 1,1 0-1,0 0 0,-1 1 30,-5 19 95,6-19-91,0 0-1,0 0 1,0 0 0,0 0-1,0 0 1,1 0-1,-1 0 1,1-1-1,-1 1 1,1 0 0,0 0-1,0 0 1,-1 0-1,1-1 1,1 1-1,-1 0 1,0-1 0,0 1-1,1-1 1,-1 1-1,0-1 1,1 0-1,0 0 1,0 1-4,6 4 92,1 0 1,0-1-1,1 1 1,0-2-93,-8-2 14,43 18 290,0-2 0,1-1 1,1-3-1,0-2 1,26 3-305,53 3 936,69 0-936,527 3 644,6-34-402,-222-1-306,1100-17-6,-598 33 470,-706 1-5,-260-3-491,-64-5-896,-92-6-949,-33 5 1941,-118 6-499,199 1 299,-1388 44-989,-813 97-1121,1516-62 2481,744-79-157,-46 7 446,-28 9-460,66-13 4,1 0-1,-1 1 0,1 1 0,0 0 0,1 1 0,-1 1 0,-8 6-3,19-12-7,0 1-1,0-1 1,0 1 0,0 0-1,1 0 1,-1 0 0,1 0-1,0 0 1,0 1 0,0-1-1,0 1 1,0-1 0,1 1-1,0 0 1,-1-1 0,2 1-1,-2 3 8,2-4-4,0 0 0,0 0 0,0 0-1,1 0 1,-1 0 0,1 0-1,-1 0 1,1 0 0,0 0 0,0 0-1,1 0 1,-1 0 0,0 0 0,1-1-1,0 1 1,0 0 0,-1-1 0,2 0-1,-1 1 1,0-1 0,0 0-1,2 1 5,3 2 56,0-1 0,1 1 1,-1-1-1,1 0 0,0-1 0,0 0 0,1 0 0,-1 0 0,1-1 0,6 0-56,18 2 379,-1-1 0,9-2-379,-37-1 15,130-1 543,-35 0-103,1626-37 1343,-795 10-1255,-295 7-160,162-3 509,-234 32-471,-237 7-410,-221-17 224,-104 2-315,-1 0-54,1-1-240,-1 1 307,0 0 0,0 0-1,0 0 1,1 0 0,-1 0 0,0 0 0,0-1-1,0 1 1,0 0 0,0 0 0,0 0 0,0 0-1,0 0 1,0 0 0,0 0 0,0 0 0,1-1-1,-1 1 1,0 0 0,0 0 0,0 0 0,0 0-1,0 0 1,0 0 0,0 0 0,0-1 0,0 1-1,0 0 1,0 0 0,0 0 0,0 0 0,0 0-1,0 0 1,0-1 0,0 1 0,-1 0 0,1 0-1,0 0 1,0 0 0,0 0 0,0 0 0,0 0-1,0-1 68,-5-4-3002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5T17:45:43.600"/>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22298 5421 8960,'-2'10'3424,"4"9"-2656,1 18-384,0-19-256,3 17-256,6 10 64,4 5 32,1 0 96,4 1-32,2 4-32,5 3 32,-2-1-832,-2-10-320,-6-13-4704,-6-26 2560</inkml:trace>
  <inkml:trace contextRef="#ctx0" brushRef="#br0" timeOffset="331.87">22528 5770 7680,'0'1'179,"-1"0"0,1 0 0,0 0 0,0 0 0,0 0 0,0 0 0,0 0 0,0-1 1,0 1-1,0 0 0,0 0 0,0 0 0,0 0 0,1 0 0,-1 0 0,0 0 0,1 0 0,-1 0 0,0-1 0,1 1 1,-1 0-1,1 0 0,0 0-179,17 21-275,-16-20 441,15 15-106,0 0-1,1-1 0,0-2 1,1 0-1,1 0 0,0-2 1,1 0-1,4 0-59,-20-10 8,1 0 0,0 0 0,0 0 0,0-1 0,0 0 0,0 0 0,0 0-1,0-1 1,0 0 0,0 0 0,1-1 0,-1 0 0,0 0 0,0 0 0,0 0 0,1-2-8,-2 1 108,-1 0 0,1 0 0,-1-1 0,0 1 0,0-1 0,0 0 0,0 0 0,0-1 0,-1 1 0,1-1 0,-1 1 1,0-1-1,0 0 0,0-1 0,-1 1 0,1 0 0,-1-1 0,0 1 0,-1-1 0,1 0-108,-1 0 114,0 1 0,-1-1 1,1 0-1,-1 1 0,0-1 1,-1 0-1,1 1 0,-1-1 1,0 1-1,-1-3-114,0-11-919,2 22 796,0 1-1,1-1 1,0 1-1,0-1 1,1 0 0,-1 1-1,1-1 1,1 2 123,4 10-112,59 141-150,-32-84 232,-4 1 0,-4 2 0,0 10 30,-16-46-17,-3 0 0,0 10 17,-5-36 12,-1 1 0,-1-1 1,-1 0-1,0 1 0,0-1 1,-2 0-1,1 0 0,-3 3-12,3-10 59,-1 0-1,0 0 1,-1 0-1,0 0 1,0 0-1,0-1 1,-1 0-1,0 0 1,0 0-1,-1-1 1,1 1-1,-1-1 1,0 0-1,-1-1 1,1 0-1,-1 0 1,0 0-1,0-1 1,0 0-1,0 0 1,0-1-1,-1 0 1,0 0-59,-9 2 80,0-2-1,0 0 1,0 0 0,-1-2 0,1 0 0,0-1 0,-1-1-1,1 0 1,-15-5-80,13 2-260,0-1 0,1 0 0,0-2 0,0 0 0,0-1 0,1-1 260,5 3-551,0-1 0,1-1 0,0 0 0,0 0 0,1-1 0,0 0 0,1-1 0,-7-10 551,3 0-3112,-9-21 3112,22 41-34</inkml:trace>
  <inkml:trace contextRef="#ctx0" brushRef="#br0" timeOffset="713.9">23094 5371 9216,'0'2'3520,"3"11"-2752,3 11-192,-1-8-320,2 13-352,1 13 0,1 9 64,3 4 0,3 3 32,0 4 0,3 1 0,-1 4 0,2-10 0,-1-6-1280,-1-12-576,1-9-1088,3-15-1056,6-17 1664</inkml:trace>
  <inkml:trace contextRef="#ctx0" brushRef="#br0" timeOffset="714.9">23380 5685 9088,'0'0'132,"0"-1"1,0 0 0,1 1-1,-1-1 1,0 0 0,0 1-1,1-1 1,-1 0 0,1 1-1,-1-1 1,0 1-1,1-1 1,-1 0 0,1 1-1,-1 0 1,1-1 0,-1 1-1,1-1 1,0 1 0,-1-1-1,1 1 1,0 0 0,-1 0-1,1-1 1,0 1-1,-1 0 1,1 0 0,0 0-1,-1 0 1,1-1 0,0 1-1,0 0 1,-1 0 0,1 1-1,0-1 1,-1 0 0,1 0-133,36 4-981,-28-2 1267,44 5-358,-14-3 178,30 8-106,-58-9-23,0 0 1,0 1 0,-1 0 0,1 0 0,-1 1-1,0 0 1,0 1 0,3 3 22,-12-8 11,1 0 1,0 1-1,0-1 0,0 1 1,-1 0-1,1 0 0,-1-1 1,0 1-1,1 0 0,-1 0 1,0 0-1,0 0 0,0 0 1,0 1-1,-1-1 0,1 0 1,-1 0-1,1 1 0,-1-1 1,0 0-1,1 1 0,-1-1 1,0 0-1,-1 0 0,1 1 1,0-1-1,-1 0 0,1 1 1,-1-1-1,0 0 0,0 0 1,0 0-1,0 0 0,0 1-11,-6 9 107,0-1 0,-1-1 0,0 1 0,-1-1 0,-7 7-107,2-2-136,-22 22-674,18-18-1292,3-3-3460,18-18 2239</inkml:trace>
  <inkml:trace contextRef="#ctx0" brushRef="#br0" timeOffset="1082.58">23979 5648 8704,'-3'-1'3902,"-4"4"-3324,-9 7-1272,9-4 608,0 1 0,0 1 0,0-1 0,1 1 0,0 0 1,0 0-1,1 1 0,0 0 0,-4 8 86,7-9-51,-1-1 0,1 0 0,1 1 0,-1-1 0,1 1 1,0 0-1,1-1 0,0 1 0,0 0 0,1 0 0,0-1 1,0 1-1,1 3 51,1-2-99,0 0 0,0-1 0,1 1 0,0-1 0,1 0 0,-1 0 0,1 0 0,1-1 0,0 0 0,0 0 0,3 2 99,-1-1 1,0-1 0,1 1 0,1-2 0,-1 1 1,1-1-1,0-1 0,0 0 0,1 0 0,2 0-1,-5-2 129,-1-1 0,1 0 0,0-1-1,0 1 1,0-1 0,0-1 0,0 1-1,1-2 1,-1 1 0,0-1-1,0 0 1,5-2-129,-7 1 220,0 0-1,0 0 1,0-1-1,0 0 1,0 0-1,-1-1 1,1 1-1,-1-1 1,0 0-1,0-1 1,-1 1-1,1-1 1,-1 0-1,0 0 1,0 0-1,3-6-219,-5 7-2,0-1 0,0 1 1,0 0-1,-1-1 0,1 0 0,-1 1 0,0-1 0,0 0 0,-1 1 0,0-1 0,1 0 0,-2 0 0,1 0 1,0 1-1,-1-1 0,0 0 0,0 0 0,0 1 0,-1-1 0,0 1 0,0-1 0,0 1 0,0 0 1,-1-2 1,-5-6-551,-1-1 1,0 1-1,-1 1 1,0-1-1,-1 2 1,0 0 0,-6-5 550,-21-13-4646,-26-14 4646,-60-34-3866</inkml:trace>
  <inkml:trace contextRef="#ctx0" brushRef="#br0" timeOffset="59207.71">22331 6948 5888,'-1'3'302,"1"-1"-1,-1 1 1,0-1 0,0 1 0,0-1 0,0 1-1,0-1 1,-1 0 0,1 0 0,-2 2-302,-4 8 64,3-4-113,0 1 0,1-1-1,0 1 1,0 0-1,1 0 1,1 0 0,-1 0-1,1 0 1,1 6 49,0-9-3,0-1 0,1 1 0,0 0 0,0-1 0,0 1 0,1-1 1,0 0-1,0 1 0,0-1 0,1 0 0,0 0 0,0 0 0,0 0 0,0-1 1,1 0-1,0 1 3,2 1 83,1 0 1,0 0 0,0-1-1,0 0 1,0 0 0,1 0-1,0-1 1,0-1 0,0 1-1,0-1 1,1-1 0,-1 1-1,3-1-83,2 0 276,1 0 0,0-1 0,-1 0 0,1-1 0,0-1 1,-1 0-1,1-1 0,2-1-276,-12 3 237,1-2 1,-1 1 0,1 0 0,-1-1-1,1 0 1,-1 0 0,0 0-1,0 0 1,0-1 0,0 1 0,0-1-1,-1 0 1,1 0 0,2-4-238,-4 5 108,-1-1 0,1 1 0,-1-1 0,1 1 0,-1-1 0,0 0 0,0 1 0,-1-1 0,1 0 0,0 0 0,-1 0 0,0 0 0,1 0 0,-1 1 0,-1-1 0,1 0 0,0 0 0,-1 0 0,1 0 0,-1 0 0,0 1-1,0-1 1,0 0 0,-1-1-108,-3-7-183,0 1-1,-1 1 0,-1-1 1,1 1-1,-2 0 0,1 0 1,-7-4 183,-4-5-1989,-2 2 0,-20-14 1989,24 20-2201,0 0 0,-1 2 0,-5-3 2201,-13-4-3397</inkml:trace>
  <inkml:trace contextRef="#ctx0" brushRef="#br0" timeOffset="59580.04">22891 6509 7552,'15'13'2816,"15"11"-2208,18 8-224,-22-14-224,10 8-160,3 12 0,-4 9 0,-5 11 0,-9 12 0,-15 3-160,-24 12-32,-38 11-1120,-49-4-416,-7-26-928</inkml:trace>
  <inkml:trace contextRef="#ctx0" brushRef="#br0" timeOffset="-55377.49">1563 692 6016,'25'34'2272,"-8"-7"-1760,20 7 0,-23-18-64,7 5-256,3 4-32,2 1-64,1 0 0,0 1-64,-6-4-224,0-4-128,-7-6-608,-5-2-256,0-6-736,-2-5-800,-2-11 960</inkml:trace>
  <inkml:trace contextRef="#ctx0" brushRef="#br0" timeOffset="-55028.86">1895 660 6784,'-10'6'2528,"1"-1"-1952,4 3 32,1 0-32,-1 5-96,-4 2 0,-3 7-224,-4 7-96,-1 1-96,-4-2-64,0 1 32,0 1-128,3-2 64,6 2-1664,7-4-704,14-7-544</inkml:trace>
  <inkml:trace contextRef="#ctx0" brushRef="#br0" timeOffset="-55027.86">3047 578 6656,'18'16'2528,"-13"-3"-1952,11 16-32,-7-10-160,-1 10-352,1 8 0,3 6-32,0 4 0,3 6 0,0 5 0,3 6 64,-1-1-32,2-5-32,2-5 32,-3-8 32,-1-7-1152,-1-9-480,1-13-1120</inkml:trace>
  <inkml:trace contextRef="#ctx0" brushRef="#br0" timeOffset="-54642.95">3080 676 8960,'0'-2'152,"1"1"1,-1 0-1,0 0 1,0-1 0,1 1-1,-1 0 1,1 0-1,-1-1 1,1 1 0,-1 0-1,1 0 1,0 0-1,0 0 1,-1 0-1,1 0 1,0 0 0,0 0-1,0 0 1,0 0-1,0 1 1,0-1-1,1 0 1,-1 1 0,0-1-1,0 0 1,0 1-1,1 0 1,-1-1-1,0 1 1,0 0 0,1 0-1,-1-1-152,8 0-84,0 0-1,0 0 1,0 1-1,5 0 85,-8 0 165,24 0-224,-1 2 1,1 2 0,-1 0-1,4 3 59,-12-2-21,-1 1-1,1 1 1,-2 0-1,1 2 1,-1 0-1,2 3 22,-14-8-32,-1 0-1,0 0 1,-1 0-1,1 1 1,-1 0-1,0 0 1,0 1-1,0 0 33,-4-4-8,0-1-1,1 1 1,-1 0 0,0 0-1,0 0 1,0 0-1,-1 0 1,1 0-1,0 0 1,-1 0 0,1 0-1,-1 0 1,0 1-1,0-1 1,0 0-1,0 0 1,0 0 0,0 0-1,0 1 1,-1-1-1,1 0 1,-1 0-1,0 0 1,1 0 0,-1 0-1,0 0 1,0 0-1,-1 1 9,-2 2 41,-1 0 0,1 1 0,-1-2 0,0 1 0,0-1 0,-1 1-1,1-1 1,-1-1 0,-1 2-41,-15 6 464,-20 8-464,13-8-234,0-1 0,0-1 0,-13 2 234,23-8-2288,1 0-1,-1-1 0,-11-1 2289,13-3-3514</inkml:trace>
  <inkml:trace contextRef="#ctx0" brushRef="#br0" timeOffset="-56457.25">524 287 7552,'-1'16'1067,"1"-13"-856,0 0 0,0 1 0,0-1-1,0 1 1,0-1 0,1 0 0,-1 1 0,1-1 0,0 0-1,0 0 1,1 2-211,13 30 456,-6-15-468,-1 1 0,-1 2 12,90 394-442,-78-321 559,-14-73-287,15 83 350,-17-83-2004,-1-1 1,-1 4 1823,-1-19-2448</inkml:trace>
  <inkml:trace contextRef="#ctx0" brushRef="#br0" timeOffset="-56111.11">554 734 7808,'-3'-5'2976,"9"8"-2304,3-1-128,-3-2-160,6 3-160,9-3 96,5 0-160,10-3-96,3-2-32,5-3 32,4 0 32,-6 0-32,-3-3-64,-4-2-192,-5 0-32,-3-2-1024,-6-4-384,-10 0-1568</inkml:trace>
  <inkml:trace contextRef="#ctx0" brushRef="#br0" timeOffset="-55744.46">437 385 8320,'7'-5'3168,"11"-1"-2464,8 4-128,-11 2-256,10 0-256,4-3-64,3 0-320,5 1-128,-2-1 224,1 1-1376,-3 2-576,2 5-736</inkml:trace>
  <inkml:trace contextRef="#ctx0" brushRef="#br0" timeOffset="-55743.46">1039 719 3968,'21'52'1472,"-9"-25"-1120,3 7 512,-6-17 224,3 1-160,0 0-64,3 4-416,0-1-128,-3-3-192,-4-2-512,-2-8-224,-6-8-2144</inkml:trace>
  <inkml:trace contextRef="#ctx0" brushRef="#br0" timeOffset="-55742.46">1078 459 4608,'0'-2'1760,"9"2"-1376,6-4-2080,-3 4-960</inkml:trace>
  <inkml:trace contextRef="#ctx0" brushRef="#br0" timeOffset="-49311.12">3863 2209 6656,'7'-1'1000,"6"-4"1098,-13 5-1995,0-1-1,0 1 0,0-1 1,-1 1-1,1 0 0,0-1 1,0 1-1,-1-1 0,1 1 1,0 0-1,-1-1 0,1 1 1,0 0-1,-1-1 0,1 1 0,-1 0 1,1 0-1,-1-1 0,1 1 1,0 0-1,-1 0 0,1 0 1,-1 0-1,1 0 0,-1-1 1,1 1-1,-1 0-102,-9-3 63,-1 1 0,1 0 0,-1 1-1,1-1 1,-1 2 0,-1 0-63,-66 4-241,55-2 281,-4 0-37,-1 1 0,1 1 1,1 1-1,-1 2 0,-1 1-3,26-7-7,0 0 0,0 0 0,-1-1 0,1 1 0,0 1 0,0-1 0,0 0 0,0 0 0,1 1 0,-1-1 0,0 1 0,0 0 0,1 0 0,-2 1 7,3-2 0,-1 0 0,1 0 0,0 1 0,0-1 0,0 0 1,-1 0-1,1 0 0,0 1 0,1-1 0,-1 0 0,0 0 0,0 1 0,0-1 0,1 0 0,-1 0 0,0 0 0,1 0 0,-1 0 0,1 0 0,0 1 1,-1-1-1,1 0 0,0-1 0,0 1 0,-1 0 0,1 0 0,0 0 0,1 0 0,19 20 140,2-2 0,0-1 0,2 0 0,14 7-140,15 11 224,4 3-1,-23-16-91,-1 1 0,-1 2 0,11 12-132,-41-34 58,1-1 1,-1 1 0,0 0 0,0 0 0,-1 0 0,1 0 0,-1 0-1,0 1-58,-1-4 51,-1 0 1,1 0-1,-1 1 0,0-1 0,1 0 0,-1 0 0,0 1 0,0-1 0,0 0 0,0 1 0,0-1 0,0 0 0,0 0 0,-1 1 0,1-1 0,0 0 0,-1 0 0,1 0 0,-1 1 0,1-1 0,-1 0 0,1 0 0,-1 0 1,0 0-1,0 0 0,1 0 0,-1 0 0,0 0 0,0 0 0,0 0 0,-1 0-51,-9 6 118,0-1 0,-1 0-1,1-1 1,-1-1 0,0 1 0,-1-2 0,1 0 0,-1 0 0,1-1-1,-8 0-117,15-2-312,-1 0 0,1 0-1,-1-1 1,1 0-1,-1 0 1,1 0-1,0 0 1,-1-1-1,1 0 1,0-1 312,1 2-627,0-1 0,0-1-1,0 1 1,0-1 0,1 1 0,0-1 0,-1 0 0,1 0 0,0-1-1,0 1 1,1-1 0,-2-2 627,-11-27-3909</inkml:trace>
  <inkml:trace contextRef="#ctx0" brushRef="#br0" timeOffset="-48962.72">4221 2256 8448,'17'6'3232,"4"-1"-2496,9-2-64,-15 0-256,6-1-384,2-2 0,5 0 32,-2 0 32,-1 0-32,-5-2 32,-2-1 0,-4 0-544,-1-2-224,-7-1-1312,-9-1-480,-9-1-480</inkml:trace>
  <inkml:trace contextRef="#ctx0" brushRef="#br0" timeOffset="-48961.72">4221 2209 5888,'0'0'2176,"5"0"-1664,4-2-32,1 2-32,8 0-384,15-3-32,14-7-2656,24-12-1088</inkml:trace>
  <inkml:trace contextRef="#ctx0" brushRef="#br0" timeOffset="-50061.03">1317 2320 5376,'-2'10'3601,"-9"-9"-1920,6-1-1481,-15 1 95,-1 0 1,0 1-1,1 1 0,-1 1 0,1 1 0,-2 2-295,12-4 153,-1 1 0,1 0 0,0 1 0,0 0 0,1 0-1,-1 1 1,1 0 0,1 1 0,-1 0 0,1 0 0,0 1 0,-3 5-153,8-10 50,1 0 0,0 1 0,0-1 0,0 1 0,0-1 0,1 1 1,-1 0-1,1 0 0,0 0 0,0 0 0,0-1 0,1 1 0,-1 1 1,1-1-1,0 0 0,0 0 0,0 0 0,1 0 0,0 0 0,-1 0 1,1 0-1,1 0-50,0 2 60,0-1-1,1 0 1,0 0 0,0 0 0,0 0-1,1 0 1,-1-1 0,1 0 0,0 1 0,0-1-1,1-1 1,-1 1 0,1-1 0,0 0 0,2 2-60,2 0-35,0 0 1,1-1 0,-1 0 0,1-1 0,0 0-1,0 0 1,0-1 0,1 0 0,-1-1 0,9 0 34,-13-1-498,1 0 0,-1-1 0,1 0 0,-1 0 0,1 0 1,-1-1-1,0 0 0,0 0 0,0-1 0,0 0 0,0 0 1,0 0-1,-1-1 0,1 1 0,-1-1 0,0-1 0,4-3 498,18-28-3909,0-5 1472</inkml:trace>
  <inkml:trace contextRef="#ctx0" brushRef="#br0" timeOffset="-49711.78">1406 2034 6912,'3'20'3183,"10"6"-2650,-3-5-255,77 223 2529,-52-139-2222,-28-80-303,3 18-282,-6-22-1036,1-1 0,1 0 0,1 1 1036,-6-20-281,3 7-1609,-3-8 1787,-1 0 1,0 0-1,0 1 1,0-1-1,1 0 1,-1 0-1,0 0 1,0 0-1,1 0 1,-1 0-1,0 0 1,0 0-1,0 0 1,1 0-1,-1 0 1,0 0-1,0 0 1,1 0-1,-1 0 1,0-1-1,0 1 1,1 0-1,-1 0 1,0 0-1,0 0 1,0 0-1,0 0 1,1-1-1,-1 1 1,0 0-1,0 0 1,0 0-1,0 0 1,1-1-1,-1 1 1,0 0-1,0 0 1,0 0-1,0-1 1,0 1 0,0 0 102,11-18-3019</inkml:trace>
  <inkml:trace contextRef="#ctx0" brushRef="#br0" timeOffset="-49710.78">1993 2177 6400,'-3'2'378,"1"0"1,0 0-1,-1 0 1,1 0-1,-1 0 1,0-1-1,0 1 1,0-1-379,-17 10 177,4 0-269,-1-2-1,-17 8 93,20-11-41,0 1 0,1 1 0,-1 0 1,2 0-1,-9 8 41,17-12 76,-1 0 1,2 0 0,-1 0-1,0 1 1,1-1 0,0 1-1,0 0 1,0 0 0,1 0-1,-1 0 1,1 1 0,0 1-77,1-2 76,0-1 1,1 0-1,-1 1 1,1-1-1,0 0 1,0 1-1,1-1 1,-1 0-1,1 0 1,0 1-1,0-1 1,0 0-1,1 0 1,-1 0-1,1 0 1,1 2-77,3 4 176,1-1 1,0 0-1,0 0 1,1-1-1,0 1 1,0-2-1,1 1 1,0-2-1,0 1 1,0-1 0,1 0-1,0-1 1,0 0-1,1-1 1,9 3-177,11 3-282,0-2 0,0-2 0,1 0 0,32 0 282,-38-4-1536,0-2 0,0 0 0,13-3 1536,25-7-2928</inkml:trace>
  <inkml:trace contextRef="#ctx0" brushRef="#br0" timeOffset="-51139.82">322 1907 9088,'9'16'3424,"8"21"-2656,7 24-224,-9-27-288,6 9-256,3 8 0,0 7 0,2 10 0,1 4 0,0 5 0,0-11 0,-3-8 0,-3-5 64,-3-8-1504,-4-7-640</inkml:trace>
  <inkml:trace contextRef="#ctx0" brushRef="#br0" timeOffset="-50762.65">271 2029 8832,'0'-3'303,"1"1"1,0 0 0,-1-1-1,1 1 1,0 0 0,0 0-1,0 0 1,0-1 0,0 1-1,1 1 1,-1-1 0,1-1-304,0 1 62,1 0 1,-1-1 0,1 1 0,0 0-1,0 0 1,0 1 0,0-1 0,0 1-1,0-1 1,0 1 0,0 0 0,0 0 0,1 0-1,0 0-62,8 0-39,-1 0-1,1 0 0,-1 1 1,1 1-1,-1 0 0,0 0 1,1 1-1,-1 1 0,0 0 0,0 0 1,0 1-1,-1 1 0,1 0 1,-1 0-1,0 1 0,-1 0 1,1 1-1,-1 0 0,0 0 1,-1 1-1,0 0 0,0 0 1,-1 1-1,0 0 0,0 1 40,-4-5-42,-1 0 0,1 0 0,-1 0 0,0 1 1,0-1-1,-1 0 0,0 1 0,0-1 0,0 1 0,-1 0 0,1-1 0,-1 1 42,-1 3 62,0 0-1,0-1 1,-1 1 0,0-1-1,0 1 1,-1-1 0,-2 5-62,-5 7 293,0 0-1,-2-1 1,0 0 0,-1-1-1,-11 11-292,11-13 124,-1-1-1,-10 8-123,19-19-214,0 1 0,0-1 0,-1-1 0,0 1 0,0-1 0,0 0 0,0 0-1,0 0 1,-5 0 214,10-2-210,0-1-1,0 0 1,0 1-1,0-1 0,0 0 1,0 0-1,0 0 1,0 0-1,0 0 0,0 0 1,0 0-1,0 0 1,-1-1-1,1 1 1,0 0-1,0-1 0,0 1 1,0 0-1,0-1 1,1 1-1,-1-1 1,0 0-1,0 1 0,0-1 1,0 0-1,1 1 1,-1-1-1,0 0 0,0 0 1,1 0-1,-1 0 1,1 0-1,-1 0 211,-4-17-3109</inkml:trace>
  <inkml:trace contextRef="#ctx0" brushRef="#br0" timeOffset="-50411.28">559 2278 3840,'16'8'1472,"-4"0"-1120,2 5 736,-7-2 224,2 2-128,0 8-64,3 2-416,-1 9-128,1-2-320,0 2-160,0-4 0,0-1-416,-3-3-96,0-5-1728</inkml:trace>
  <inkml:trace contextRef="#ctx0" brushRef="#br0" timeOffset="-50410.28">697 2228 5376,'-7'-17'2016,"11"10"-1568,1-7-2016,2 9-1056,7-5 896,5-1 512</inkml:trace>
  <inkml:trace contextRef="#ctx0" brushRef="#br0" timeOffset="-14165.85">3053 6258 6528,'2'0'172,"0"-1"0,0 1 1,0 0-1,-1-1 1,1 0-1,0 1 0,0-1 1,0 0-1,0 0 0,-1 0 1,1 0-1,0 0 0,-1 0 1,1-1-1,-1 1 0,0 0 1,1-1-1,-1 1 0,0-1 1,0 0-1,0 1 0,0-1 1,0 0-1,0 1 0,0-1 1,-1 0-1,1 0 0,-1 0 1,1 0-1,-1 0 1,0 0-1,1 0 0,-1 0 1,0 0-1,0 0 0,-1 0 1,1 0-1,0 0-172,-2-9 213,-1 0-1,1 1 1,-2-1 0,1 1-1,-1 0 1,-1 0 0,0 0-1,-1 0 1,1 1-1,-2 0 1,1 0 0,-1 1-1,-1-1 1,0 2 0,0-1-1,-8-6-212,9 9-91,0 1-1,1-1 1,-2 1-1,1 1 0,0-1 1,-1 1-1,1 0 1,-1 1-1,0 0 1,0 0-1,0 1 0,0 0 1,0 0-1,-1 1 1,1 0-1,0 0 0,0 1 1,0 0-1,0 0 1,0 1-1,0 0 0,0 1 1,0-1 91,3 1-129,-1 0 0,0 0 0,0 0 0,1 0 0,0 1 0,0 0 0,0 0 0,0 0 0,0 1 0,1 0 1,0 0-1,0 0 0,-3 5 129,5-7-65,1 0 1,-1 1 0,1-1 0,0 1 0,-1-1 0,1 1 0,1-1-1,-1 1 1,0 0 0,1-1 0,0 1 0,0 0 0,0-1 0,0 1-1,1 0 1,0-1 0,-1 1 0,1 0 0,0-1 0,1 1-1,-1-1 1,1 0 0,-1 1 0,2 0 64,0 1 39,0-1 0,0 0 0,0 0 0,1 0 0,-1-1 0,1 1-1,0-1 1,0 0 0,1 0 0,-1 0 0,0-1 0,1 1 0,0-1 0,-1 0 0,1 0 0,0-1 0,0 1 0,0-1 0,0 0-1,0-1 1,0 1 0,1-1 0,-1 0 0,0 0 0,0-1 0,0 0 0,0 1 0,0-2-39,4 1 193,-1-2 0,1 1-1,-1-1 1,0 0 0,0-1 0,0 0 0,-1 0 0,1 0 0,-1-1 0,0 0-1,-1-1 1,1 0 0,-1 0 0,0 0 0,0-1 0,1-2-193,0-2 396,-6 8-303,1 0 0,-1 1 1,1-1-1,0 1 1,-1-1-1,1 1 1,0 0-1,1 0 1,-1 0-1,0 0 1,2-1-94,-3 2-7,-1 1 0,0 0 0,1 0 0,-1 0 0,0 0 0,1 0 0,-1 0 0,0 0 0,1 0 0,-1 0 0,0 0 0,1 1 0,-1-1 0,0 0 0,1 0 0,-1 0 0,0 0 0,1 0 0,-1 1 0,0-1 0,1 0 0,-1 0 0,0 0 0,0 1 0,1-1 0,-1 0 0,0 0 0,0 1 7,8 10-238,-3-4 117,8 9-69,7 7-120,0 0 0,12 9 310,-25-26-502,0 0-1,0-1 1,1 0-1,0 0 1,0 0 0,0-1-1,0 0 1,1-1-1,-1 0 1,6 1 502,-12-3-273,-1-1 1,1 0-1,0 1 1,-1-1-1,1 0 1,0 0-1,0 0 1,-1 0-1,1 0 1,0 0-1,0 0 1,-1-1-1,1 1 1,0-1 0,-1 1-1,1-1 1,0 0-1,-1 1 1,1-1-1,-1 0 1,1 0-1,0-1 273,13-20-2613</inkml:trace>
  <inkml:trace contextRef="#ctx0" brushRef="#br0" timeOffset="-13817.5">3262 5902 6784,'4'27'3301,"12"15"-3170,-5-15-86,-8-19-52,16 52-148,-18-54 231,0 1 0,0-1 1,0 1-1,-1-1 0,0 1 0,0-1 1,0 0-1,-1 4-76,1-10 25,0 0-1,0 1 1,0-1 0,0 0-1,-1 0 1,1 0-1,0 0 1,0 1 0,0-1-1,0 0 1,0 0 0,0 0-1,0 0 1,0 1-1,0-1 1,0 0 0,0 0-1,-1 0 1,1 0 0,0 1-1,0-1 1,0 0-1,0 0 1,0 0 0,-1 0-1,1 0 1,0 0 0,0 0-1,0 0 1,0 0-1,-1 1 1,1-1 0,0 0-1,0 0 1,0 0 0,0 0-1,-1 0 1,1 0-25,-7-5 985,-5-12 267,9 10-1140,0 0-1,1 0 0,-1 0 1,2 0-1,-1-1 0,1 1 1,0-1-1,0 1 0,1-1 1,0 1-1,1-1 1,0 1-1,0-1 0,0 1 1,1-1-1,0 1 0,1-2-111,-1 3 17,1-1 1,-1 1-1,1-1 0,1 1 0,0 0 0,-1 0 1,2 1-1,-1-1 0,1 1 0,-1 0 0,2 0 1,-1 0-1,0 1 0,1 0 0,0 0 0,0 0 1,0 1-1,5-2-17,-8 4-5,0 0 0,0 0 1,0 0-1,0 1 0,0-1 1,1 1-1,-1 0 0,0 0 0,0 0 1,0 0-1,1 1 0,-1-1 0,0 1 1,0 0-1,0 0 0,0 0 1,0 0-1,0 1 0,0-1 0,0 1 1,-1 0-1,1-1 0,0 1 0,-1 1 1,1 0 4,8 7-90,-1 1 1,0 0 0,-1 1 0,0 0-1,-1 1 90,5 5-347,6 8-986,-2-3-507</inkml:trace>
  <inkml:trace contextRef="#ctx0" brushRef="#br0" timeOffset="-13331.15">3711 5889 7552,'8'18'834,"1"1"1,0-2-1,2 1 1,0-2-1,7 8-834,-12-16 15,0-1 0,1 0 0,0 0 0,0-1 0,1 0 0,-1 0 0,1-1 0,1 0 0,-1 0 0,1-1 0,0 0 0,4 1-15,-10-4 67,0 0 0,0 0 0,0 0 0,0-1 0,0 0 0,0 1 0,1-1 0,-1 0 0,0-1 0,0 1 0,0 0 0,0-1 0,0 0 0,0 0 0,0 0 0,0 0 0,0 0 1,0-1-1,0 1 0,2-3-67,-1 1 234,0-1 0,0 0 0,0 0-1,0 0 1,-1 0 0,0-1 0,1 0 0,-2 1 0,1-1 0,-1 0 0,2-4-234,0-5 126,0-1 0,0 1 0,-2-1 1,1 1-1,-2-1 0,0 0 0,-1 0 0,-1-3-126,1 16-6,2-16-610,2 14-247,3 11 118,3 15 397,0 0 0,-1 1 0,-2 0 1,2 7 347,-1-2-140,13 46-54,-2 0-1,-1 22 195,-12-62 17,-3 1 0,-1-1 0,-1 1 0,-2 0-1,-1-1 1,-3 8-17,2-26 143,0 0 0,-1-1 0,-1 0-1,-1 0 1,-5 12-143,6-17 168,0-1-1,-1 0 0,-1 0 1,1 0-1,-1-1 1,-1 0-1,1 0 1,-9 6-168,3-4 193,0-1 0,0 0 1,-1-1-1,0-1 0,0 0 1,-1-1-1,0 0 0,0-1 1,0-1-1,-15 2-193,12-3-181,1-1 0,-1-1 0,0-1 0,-5-1 181,3-1-1340,0 0 0,1-1 0,-16-6 1340,-14-6-3733</inkml:trace>
  <inkml:trace contextRef="#ctx0" brushRef="#br0" timeOffset="-15616.83">568 5672 10112,'0'0'119,"0"0"0,0 0 0,-1 0 0,1 0 1,0 0-1,0 0 0,-1 0 0,1 0 0,0 0 0,0 0 1,-1 0-1,1 0 0,0 0 0,0 0 0,0 0 1,-1 0-1,1 1 0,0-1 0,0 0 0,0 0 0,-1 0 1,1 0-1,0 0 0,0 1 0,0-1 0,0 0 1,-1 0-1,1 0 0,0 0 0,0 1 0,0-1 0,0 0 1,0 0-1,0 1 0,0-1-119,-2 13 1265,6 24-2340,-2-23 1327,36 301-492,-25-219 219,-8-54-416,5 28-7692,0 68 8129,-12-126-3562</inkml:trace>
  <inkml:trace contextRef="#ctx0" brushRef="#br0" timeOffset="-15265.31">557 6077 9984,'0'2'3776,"6"-4"-2944,6-3-288,-3 3-320,5-9-224,10 1 0,9-4 0,-9 6 64,17-6-32,4 5-96,-3-2-32,-7-1-32,-2 3 96,-6 1-864,-3-1-256,-6-1-640,-6-3-224,-6 0-1024</inkml:trace>
  <inkml:trace contextRef="#ctx0" brushRef="#br0" timeOffset="-14899.75">390 5691 6656,'-14'-6'2464,"14"6"-1920,2-2-160,4 2-192,3-3-192,6 3 64,9-2-96,6-2 0,8 4 32,9-2-224,7 0 0,4-1-1024,1 3-448,4 3-640</inkml:trace>
  <inkml:trace contextRef="#ctx0" brushRef="#br0" timeOffset="-14550.96">1111 5900 3328,'-34'38'1746,"1"2"-1,2 2 1,-19 34-1746,46-70 3,1 1 0,-1-1-1,2 1 1,-1-1 0,1 1 0,0 0 0,0 0-1,1 0 1,-1 7-3,2-11 33,0 1-1,0-1 1,0 0-1,0 1 1,1-1-1,-1 0 1,1 1 0,0-1-1,0 0 1,1 0-1,-1 0 1,1 0-1,-1 0 1,1 0-1,0 0 1,0-1 0,0 1-1,0 0 1,1-1-1,-1 0 1,1 0-1,0 1-32,2 0 91,-1 0 0,1 0 0,0-1 0,0 0 0,0 0 0,0 0 0,0-1 0,1 1 0,-1-1 0,0 0 0,1-1 0,3 1-91,1-1 57,0 0 0,0-1 0,0 0 1,0-1-1,0 0 0,5-2-57,-12 4-50,0-1 0,0 0-1,0-1 1,0 1 0,0 0 0,-1-1-1,1 0 1,0 1 0,-1-1 0,1 0-1,-1 0 1,0-1 0,1 1 0,-1 0 0,0-1-1,0 0 1,-1 1 0,1-1 0,-1 0-1,1 0 1,-1 0 0,0 0 0,1-1 50,-2 0-148,1 0 1,-1-1 0,1 1-1,-1 0 1,0 0 0,-1 0-1,1 0 1,-1 0-1,0 0 1,0 0 0,0 0-1,0 0 1,-1 0 0,0 0-1,1 1 1,-1-1-1,-1 0 1,1 1 147,-15-20-694,-1 1 0,-6-5 694,4 5-164,-16-24 164,35 44 12,-1 0 0,1-1 0,-1 1 0,1-1 0,0 1 0,0-1 0,0 0 0,0 1 0,0-1 0,1 0 0,-1 0 0,1 1 0,0-1 0,0-1-12,0 3 14,0 0 1,0 0-1,0 0 1,1 1-1,-1-1 1,0 0 0,1 0-1,-1 0 1,1 0-1,-1 1 1,1-1-1,-1 0 1,1 0-1,-1 1 1,1-1-1,0 0 1,-1 1-1,1-1-14,1 0 18,-1 0 0,0 1 0,1-1 0,-1 0-1,1 1 1,0-1 0,-1 1 0,1 0 0,-1 0 0,1-1 0,0 1 0,-1 0-1,2 0-17,5 1 31,1 0 0,-1 0 0,0 1 0,0 0 0,1 0 0,-1 1 0,-1 0 0,1 0 0,0 1-1,1 1-30,17 10 128,-1 2 0,3 4-128,-28-21 1,39 32 438,-2 1 1,-2 2-1,-1 2 1,-1 2-440,23 24 1650,-53-60-1534,4 6 2249,-8-13 1014,-7-14-1741,4 3-1615,0 0 1,1 0-1,1 0 0,0 0 0,1 0 1,1-1-1,0 1 0,1 0 1,0 0-1,2 0 0,0-3-23,-1 12-359,0 0 0,0-1 0,1 1 0,0 0 0,0 1 0,0-1 0,1 0 0,0 1 0,0 0 0,0 0 0,1 0 0,-1 0 0,1 1 0,0-1 0,1 1 0,-1 1 0,1-1 0,0 1 0,0 0 0,0 0 0,0 1 0,5-2 359,42-11-3280</inkml:trace>
  <inkml:trace contextRef="#ctx0" brushRef="#br0" timeOffset="-368.46">21676 6207 7680,'26'32'2880,"-14"-22"-2240,13 6-224,-13-6-256,-1 4-320,1 4 32,-3 1-864,-6 0-288,-8-1-128,-16 1 32,-19-3-704,-13-5-352</inkml:trace>
  <inkml:trace contextRef="#ctx0" brushRef="#br0" timeOffset="-52560.48">6961 443 5760,'18'21'2176,"-9"-13"-1664,9 9-32,-9-10-32,3 6-384,0 3-32,2 0-32,-5 5 0,1-5 0,-1-3-224,-4-2-96,1-3-608,-3-5-256,0-6-1024</inkml:trace>
  <inkml:trace contextRef="#ctx0" brushRef="#br0" timeOffset="-52227.77">6970 364 4736,'9'5'1925,"23"16"-7229,22 20 5304,-35-25 603,-1 0 1,-1 2-1,0 0 0,-1 1 0,5 9-603,-12-15 2683,1 0-1,11 11-2682,-23-40 3046,0 7-2945,1-1 1,0 0 0,0 1 0,1-1 0,0 1 0,1-1 0,0 1 0,0-1-1,1 1 1,2-6-102,-3 11-9,0 1-1,1 0 0,-1-1 0,1 1 1,-1 0-1,1 0 0,0 0 0,0 0 1,0 0-1,1 1 0,-1-1 0,1 1 1,0-1-1,-1 1 0,1 0 0,0 0 1,0 0-1,0 0 0,1 1 0,-1-1 1,0 1-1,1 0 0,-1 0 0,0 0 1,1 0-1,-1 1 0,1 0 0,0-1 1,2 1 9,1 1 23,0-1 1,0 1 0,-1 0 0,1 0 0,-1 1 0,1 0 0,4 3-24,43 21 24,-38-17-2362,0 0-1,10 2 2339,-16-8-2890</inkml:trace>
  <inkml:trace contextRef="#ctx0" brushRef="#br0" timeOffset="-51879.25">7596 1 7552,'7'7'1321,"-1"1"0,1 0 0,2 5-1321,-1 0 51,-1 0 0,0 1 0,-1 0 0,0 1 0,2 13-51,4 12-62,6 22 97,2-1 0,10 17-35,-22-60 63,0-1-1,2 0 1,0-1-1,0 0 1,2-1-1,-1 0 1,2 0-1,0-2 1,15 13-63,-22-22-67,1 1 1,0-1 0,0 0-1,0 0 1,0-1-1,1 0 1,6 2 66,-12-4-156,1-1 0,-1 1 0,0-1 1,0 0-1,0 0 0,1 0 0,-1 0 1,0 0-1,0 0 0,0-1 0,1 1 1,-1-1-1,2 0 156,-3 0-221,1 0 1,-1 1-1,0-1 0,0 0 1,0 0-1,0 0 1,0 0-1,0 0 0,0-1 1,0 1-1,0 0 0,0 0 1,0-1-1,-1 1 1,1 0-1,-1-1 0,1 1 1,-1-1-1,1 1 0,-1-1 1,0 1-1,0-1 221,1 0-288,-1 0 0,0-1 0,0 1 0,0 0 0,0 0 0,0-1 0,-1 1 0,1 0 0,-1 0 0,1 0 0,-1 0 0,0-1 0,0 1 0,-1-1 288,-12-16-709</inkml:trace>
  <inkml:trace contextRef="#ctx0" brushRef="#br0" timeOffset="-51878.25">7750 340 6272,'0'-3'2368,"3"6"-1856,6-1 384,0 1-32,3 0-352,3-3-64,3 0-192,12 0-96,-1-3-64,8-2-1408,3-6-576,2-10-1152</inkml:trace>
  <inkml:trace contextRef="#ctx0" brushRef="#br0" timeOffset="-51877.25">8608 489 9728,'9'9'3680,"0"-1"-2848,0 5-4416</inkml:trace>
  <inkml:trace contextRef="#ctx0" brushRef="#br0" timeOffset="-53981.03">5055 504 6400,'1'2'298,"-1"0"1,1 0 0,0-1-1,0 1 1,0 0 0,0-1-1,0 1 1,0 0-1,1-1 1,0 2-299,3 2 182,1 8-145,-1 0 1,0 0 0,-1 0 0,0 1 0,-1 0-38,6 22 125,49 130 683,-30-92-650,-4 0-1,-3 2 0,-3 0-157,-16-59-1136,-2-17 976,0 1-1,0-1 0,0 0 0,1 1 0,-1-1 0,0 1 0,0-1 0,0 1 0,0-1 0,0 0 0,0 1 0,0-1 0,-1 1 0,1-1 0,0 1 0,0-1 0,0 0 0,0 1 0,0-1 0,-1 1 0,1-1 0,0 0 0,0 1 0,-1-1 0,1 0 0,0 1 0,-1-1 161,-7-8-3280</inkml:trace>
  <inkml:trace contextRef="#ctx0" brushRef="#br0" timeOffset="-53611.44">4900 512 7296,'2'-2'204,"0"0"0,0 1 0,1-1 0,-1 1 0,0-1 0,1 1 0,-1 0 0,1 0 0,0 0 0,-1 1 0,1-1 0,0 0 0,-1 1 0,1 0 0,0 0 0,1 0-204,-2-1 21,53-5 395,53 0-416,-78 7-29,-1 1-1,0 2 1,1 0 0,13 6 29,-32-7 11,0 0 0,1 1 0,-1 0 0,-1 1 0,1 0 0,-1 1 1,0 0-1,0 1 0,0 0 0,-1 0 0,-1 1 0,7 7-11,-13-13 33,0 0 0,-1 0 0,1 0 0,-1 1 0,1-1 0,-1 1 0,0-1 0,0 1 0,0-1 0,0 1 0,0 0-1,-1-1 1,1 1 0,-1 0 0,0-1 0,1 1 0,-1 0 0,-1 2-33,1-2 83,-1 1 0,0-1 0,0 1 0,-1-1 0,1 1 0,-1-1 0,0 0-1,1 0 1,-1 0 0,-1 0 0,1 0 0,0 0 0,-1 0-83,-4 3-43,1 0 0,-2 0 0,1-1 1,-1 0-1,1 0 0,-2 0 0,1-1 0,0 0 0,-1-1 1,-7 2 42,14-4-246,0-1 0,0 1 1,1-1-1,-1 0 0,0 0 0,0 1 1,0-2-1,0 1 0,0 0 1,0 0-1,0 0 0,0-1 1,-1 0 245,3 1-152,-1 0 0,1-1 0,-1 1 0,1-1 0,-1 1 0,1-1 1,-1 1-1,1-1 0,-1 1 0,1-1 0,0 1 0,-1-1 0,1 0 0,0 1 1,-1-1-1,1 0 0,0 1 0,0-1 0,0 0 0,0 1 0,-1-1 1,1 0-1,0 1 0,0-1 0,0 0 0,1 1 0,-1-1 0,0 0 0,0 1 1,0-1-1,0 0 0,1 1 0,-1-1 0,0 0 0,0 1 0,1-1 0,-1 1 1,1-1 151,9-20-2043</inkml:trace>
  <inkml:trace contextRef="#ctx0" brushRef="#br0" timeOffset="-53261.3">5469 530 4224,'1'4'441,"0"-1"1,-1 0-1,0 1 0,1-1 0,-1 1 1,0-1-1,-1 0 0,1 3-441,-1 4 28,1 1-1,0 0 1,1 0-1,1 0 1,-1-1-1,2 1 1,-1-1-1,1 1 1,1-1-1,2 4-27,-3-8 153,0 1-1,0-1 1,1 0-1,0 0 1,0-1-1,0 1 1,1-1-1,0 0 1,0 0-1,0-1 1,1 1-1,0-1 1,-1 0-1,2-1 1,-1 0-1,4 2-152,-1-1 264,1-1 0,0-1 0,0 0 0,0 0 0,0-1 1,1 0-1,-1 0 0,0-1 0,0-1 0,0 0 0,0 0 0,1-1 0,-1 0-264,-5 0 161,0 1 0,-1-1-1,1 0 1,-1 0-1,0 0 1,1-1 0,-1 1-1,0-1 1,-1 0 0,1 0-1,0 0 1,2-4-161,-4 4 112,1 0 1,-1-1 0,0 0-1,0 1 1,-1-1-1,1 0 1,-1 0 0,1 0-1,-1 0 1,-1 0-1,1 0 1,0 0 0,-1 0-1,0 0 1,0 0-1,0-3-112,-1 1-70,0 1 0,0 0 0,0 0 0,-1-1 0,1 1 0,-1 0-1,0 0 1,-1 0 0,1 0 0,-1 1 0,0-1 0,0 1 0,-1 0 0,1 0-1,-1 0 1,0 0 0,0 0 0,0 1 0,-3-2 70,-3-2-1059,0 1 0,-1 0 1,0 0-1,-1 1 0,1 1 1,-1 0-1,1 0 0,-2 1 1059,-3 0-2773</inkml:trace>
  <inkml:trace contextRef="#ctx0" brushRef="#br0" timeOffset="-52910.74">6154 493 4992,'-11'-3'3165,"-22"2"-2736,29 1-420,-28 1 80,1 1 0,-1 1 0,1 2 0,0 1 0,-4 3-89,34-9 14,0 0 0,0 0 0,0 1 0,0-1 0,0 0 1,1 1-1,-1-1 0,0 1 0,0-1 0,0 1 0,1-1 0,-1 1 0,0-1 1,1 1-1,-1 0 0,1-1 0,-1 1 0,1 0 0,-1 0 0,1-1 1,-1 1-1,1 0 0,0 0 0,-1 0 0,1 1-14,0-1 25,0 0 1,0 1-1,0-1 0,0 1 0,1-1 1,-1 1-1,1-1 0,-1 0 1,1 1-1,-1-1 0,1 0 0,0 1 1,-1-1-1,1 0 0,0 0-25,6 7 170,0 0 0,0-1 1,0 0-1,6 4-170,-9-8 80,29 24 864,4 0-944,-12-9 672,0 1 0,17 18-672,-41-36 67,0 0 0,1 0 0,-1 0-1,0 0 1,0 0 0,0 1 0,0-1 0,0 0 0,-1 1-1,1-1 1,0 1 0,-1-1 0,1 1 0,-1-1 0,1 1 0,-1-1-1,0 1 1,1 0 0,-1 0-67,0-2 42,-1 1-1,1-1 1,0 1-1,0-1 1,0 1-1,-1 0 0,1-1 1,0 1-1,-1-1 1,1 0-1,0 1 1,-1-1-1,1 1 1,-1-1-1,1 0 1,-1 1-1,1-1 1,-1 0-1,1 1 1,-1-1-42,-1 1 56,1 0 0,-1-1 0,0 1 0,0-1 1,0 1-1,0-1 0,0 0 0,-2 1-56,-2-1-195,0 0-1,0-1 0,0 1 1,-1-1-1,1 0 1,0-1-1,0 1 0,-1-2 196,5 3-302,1-1-1,-1 1 0,0-1 0,0 0 0,0 0 0,1 0 0,-1 0 0,1 0 0,-1 0 0,1 0 0,-1-1 0,1 1 0,-1 0 1,1-1-1,0 1 0,0-1 0,0 0 0,0 1 0,0-1 0,0 0 0,0 1 0,1-1 0,-1 0 0,1 0 0,-1 0 0,1 0 1,-1-1 301,6-21-3321</inkml:trace>
  <inkml:trace contextRef="#ctx0" brushRef="#br0" timeOffset="-44312.73">7376 1757 7680,'-1'0'34,"0"-2"247,0 1 0,-1 0 0,1-1 1,-1 1-1,1 0 0,-1 0 0,1 0 0,-1 0 0,0 1 0,0-1-281,0 1-133,0-1-1,-1 1 0,1 1 1,0-1-1,0 0 0,0 0 1,0 1-1,-1-1 1,1 1-1,-1 1 134,-10 2-61,0 1-1,1 1 1,-1 0-1,1 1 1,1 0-1,-1 1 1,2 0-1,-1 1 1,1 0-1,0 0 1,1 1-1,0 1 1,0 0-1,-2 4 62,5-5 105,0 0 0,0 1 1,1 0-1,0 0 0,1 0 0,0 0 0,1 1 0,0-1 0,1 1 1,0 0-1,1 0 0,0 0 0,1 0 0,1 0 0,-1 0 0,3 8-105,-1-10 112,1 0 0,0 0 0,0 0-1,1-1 1,0 1 0,1-1-1,0 0 1,1 0 0,-1-1 0,2 0-1,-1 0 1,1 0 0,0-1 0,1 0-1,0 0 1,0-1 0,7 5-112,0-2 203,1-1 1,0 0 0,0-1 0,1-1 0,-1 0-1,1-1 1,1-1 0,-1-1 0,16 1-204,-11-1 304,0-2 0,0-1 0,0-1 0,0 0 0,-1-2 0,1 0 0,-1-2 0,12-4-304,-25 6 154,1 0 1,-1-1-1,1 0 1,-1 0-1,0-1 1,-1 0-1,1-1 1,-1 0-1,6-5-154,-9 5 88,1 1 0,-1-1 0,0 0 0,0 0 0,-1 0 0,0 0-1,0 0 1,0-1 0,-1 1 0,0-1 0,0 0 0,0 0 0,0-6-88,-1 3-32,-1-1-1,0 1 1,0 0 0,-1-1 0,-1 1-1,0 0 1,0 0 0,0 0 0,-2 0 0,1 0-1,-1 1 1,0-1 0,-1 1 0,0 0-1,-1 0 1,0 1 0,0 0 0,-1 0 0,-6-6 32,2 3-148,-1 1 1,0 0 0,-1 0 0,0 1 0,0 1-1,-1 0 1,0 1 0,-1 0 0,1 1 0,-1 1-1,-1 0 1,-9-1 147,1 2-1351,0 1 0,0 1 0,0 1 0,-1 1 0,1 1 0,-9 2 1351,3 2-2912</inkml:trace>
  <inkml:trace contextRef="#ctx0" brushRef="#br0" timeOffset="-43860.05">8296 1785 7296,'-4'1'370,"1"-1"1,-1 1 0,1 0 0,-1 0-1,1 0 1,0 0 0,-1 1-1,1-1 1,0 1 0,-1 0-371,-32 22-925,31-20 1172,-4 3-257,0 1-1,1 0 1,0 1 0,0-1 0,1 2-1,0-1 1,0 1 0,1 0-1,1 0 1,0 1 0,0-1 0,1 1-1,0 0 1,1 1 0,-2 10 10,3-14 70,1 0 1,0 1 0,0-1 0,1 1 0,0-1-1,0 1 1,1-1 0,0 0 0,1 1-1,0-1 1,0 0 0,0 0 0,1 0-1,1 0 1,-1 0 0,1-1 0,1 0 0,-1 1-1,1-2 1,0 1 0,1 0 0,2 1-71,3 1 199,0 0 0,0-1 0,1-1 1,1 0-1,-1-1 0,1 0 0,0 0 0,0-2 1,1 1-1,-1-2 0,12 2-199,3-1 288,0-1 0,0-1 0,0-1 0,0-2 1,11-2-289,-17 1 251,-1-1 0,0-1 1,0 0-1,-1-2 0,0-1 1,0 0-1,0-2 0,5-3-251,-16 8 111,-1-1 0,-1 0 0,1 0 0,-1-1 0,0 0 0,0-1-1,-1 1 1,1-1 0,-1 0 0,-1-1 0,0 0 0,0 1 0,0-2-1,-1 1 1,0 0 0,-1-1 0,0 0 0,0 0 0,1-9-111,-2 8-87,-1-1 0,-1 1 0,0-1 1,0 1-1,-1-1 0,0 1 0,-1 0 0,0-1 1,-1 1-1,0 0 0,0 0 0,-1 0 1,-1 1-1,1-1 0,-2 1 0,1 0 0,-1 0 1,-1 1-1,1 0 0,-6-5 87,-1 0-385,0 1 1,0 1-1,-1 0 0,-1 1 0,0 1 1,0 0-1,-1 0 0,0 2 0,0 0 1,-1 1-1,-16-4 385,6 4-2157,-1 1-1,-3 1 2158,-8 0-3018</inkml:trace>
  <inkml:trace contextRef="#ctx0" brushRef="#br0" timeOffset="-43444.72">9014 1727 7040,'2'0'296,"0"0"-1,0-1 1,0 1 0,0 0 0,0-1-1,0 0 1,0 1 0,0-1 0,0 0 0,0 0-1,0 0 1,0 0 0,0-1 0,0 1-1,-1 0 1,1-1 0,-1 1 0,1-1 0,-1 1-1,1-2-295,3-5 580,0 0 0,0 0 0,-1 0 0,2-4-580,6-13 1263,-11 23-1201,3-4 81,0-1 0,0 1 1,1-1-1,5-4-143,-4 27-816,2 11-7,2 19 823,1 5-9,48 197 25,-50-217-518,-3-12-660,-1 1 0,1 6 1162,-6-20-1002,1 0 1,-1 1-1,1-1 0,-2 0 0,0 5 1002,1-9-381,0 0 0,-1 0 0,1 0 0,-1-1 0,1 1 0,-1 0 0,0 0 0,0-1 0,0 1 381,-15 14-2613</inkml:trace>
  <inkml:trace contextRef="#ctx0" brushRef="#br0" timeOffset="-43096.39">8814 2262 5888,'15'5'1223,"0"0"1,1-1 0,-1-1-1,1-1 1,-1 0 0,1-1-1,6 0-1223,29-3 1491,30-4-1491,-65 4 178,86-6 129,-26 3-1743,-1-4 0,24-7 1436,-88 14-621,0-1 0,1 0 1,-1-1-1,0 0 0,-1 0 0,1-1 0,-1-1 1,0 0-1,0 0 0,0-1 621,17-22-2549</inkml:trace>
  <inkml:trace contextRef="#ctx0" brushRef="#br0" timeOffset="-42745.05">9579 1205 7552,'4'6'2816,"-2"7"-2208,4 8-224,0-8-224,1 6-160,1 5 0,1 5-96,0 8 64,3 6 32,0 4 64,3 6 32,2-2-32,2-6-64,-2-6-544,-2-7-192,-3-8-1056</inkml:trace>
  <inkml:trace contextRef="#ctx0" brushRef="#br0" timeOffset="-42374.93">9504 1293 7808,'1'-2'206,"-1"0"0,0 0 1,0 0-1,0 0 0,1 0 1,0 0-1,-1 0 0,1 0 1,0 1-1,0-1 0,-1 0 1,2 0-1,-1 1 0,0-1 1,0 0-1,0 1 0,1-1-206,1-1 76,0 1 0,0 0 0,0-1 0,0 1 0,1 0 0,-1 0 0,1 1 0,3-2-76,5-1-110,1 1-1,-1 0 1,1 0-1,0 2 0,1-1 111,15 0-75,-1 2-1,1 0 0,26 4 76,-35-1-4,-1 0 0,1 2 0,-1 0 0,-1 1 1,1 1-1,3 2 4,-16-6-16,-1 0 1,1 0 0,0 1 0,-1 0 0,0 0 0,1 1 15,-5-4 10,0 0 0,0-1 0,0 1 0,0 0 1,0 0-1,0 0 0,-1 0 0,1 0 0,0 0 1,-1 0-1,1 0 0,-1 1 0,1-1 0,-1 0 1,1 0-1,-1 0 0,0 1 0,0-1 1,1 0-1,-1 0 0,0 1 0,0-1 0,0 0 1,-1 0-1,1 1 0,0-1 0,0 0 0,-1 0 1,1 0-1,-1 1 0,1-1 0,-1 0 0,1 0 1,-1 1-11,-2 1 79,0 0 0,1 0 0,-1-1 0,0 1-1,-1 0 1,1-1 0,0 0 0,-1 0 0,-1 1-79,-36 14 261,23-10-304,-11 4-1253,0-1 0,0-1 0,0-2 0,-1-1 0,-12 0 1296,-31-2-3392</inkml:trace>
  <inkml:trace contextRef="#ctx0" brushRef="#br0" timeOffset="-48065.19">5722 2103 4224,'0'1'133,"0"0"0,0-1 0,0 1 0,0-1 0,0 1 1,1 0-1,-1-1 0,0 1 0,0-1 0,0 1 0,1-1 0,-1 1 0,0-1 0,0 1 1,1-1-1,-1 1 0,0-1 0,1 1 0,-1-1 0,1 1 0,-1-1 0,1 0 0,-1 1 1,1-1-1,-1 0 0,1 1 0,-1-1 0,1 0 0,-1 0 0,1 1 0,0-1 0,-1 0 1,1 0-1,-1 0 0,1 0 0,-1 0 0,1 0-133,1 0 194,-1 0-1,0 0 1,0 0-1,0 0 1,0-1-1,1 1 1,-1 0-1,0-1 1,0 1-1,0-1 1,0 1-1,0-1 1,0 1 0,0-1-1,0 0 1,0 1-1,0-1 1,-1 0-1,2-1-193,18-27 801,-2-1-1,-1-1 0,-1 0 0,3-13-800,16-31 970,-34 73-965,-1 0 0,1 0 1,0 1-1,1-1 0,-1 0 1,0 0-1,0 1 0,1-1 1,-1 1-1,1-1 0,0 1 1,0-1-6,4 12-821,0 4 695,-1 0 1,-1 0 0,-1 0 0,0 1 0,0 0 0,0 14 125,1 5-87,16 183 103,-19-195-12,2 15-1273,-2 22 1269,-2-47-1402,0 1-1,-1-1 1,0 0 0,-1 1 1402,2-10-670,0 0 1,0 0 0,-1 0-1,1 0 1,-1 0 0,-1 2 669,-12 12-2832</inkml:trace>
  <inkml:trace contextRef="#ctx0" brushRef="#br0" timeOffset="-47711.24">5686 2586 6528,'-2'2'2464,"4"0"-1920,7 1 256,-3-1 64,9 2-320,5-4 32,10 0-160,9-4 0,3-1-224,6-3-128,5-5-32,4-2-480,-1-7-160,1-5-1088,-4-1-448,1-4-800</inkml:trace>
  <inkml:trace contextRef="#ctx0" brushRef="#br0" timeOffset="-47330.12">6252 1452 7808,'-3'-2'2880,"6"4"-2240,0 9-288,0-4-288,3 12-192,0 4-32,0 7 128,-1 2 0,5 2 32,-1 3 0,0-2 0,0-3 0,0-4 64,-4-1-32,-2-5-32,1-7-1472,-4-10-2272</inkml:trace>
  <inkml:trace contextRef="#ctx0" brushRef="#br0" timeOffset="-47329.12">6110 1508 6784,'8'-17'2528,"16"7"-1952,24-8-224,-22 14-288,16-1-96,9 1 64,0-2 0,-1 3-32,-2 6 32,-10 3-32,-5 3 0,-12 13-224,-16 5 0,-13 9 32,-22 13 32,-23 3-1952,-25 9-1376,-15-3 1216</inkml:trace>
  <inkml:trace contextRef="#ctx0" brushRef="#br0" timeOffset="-36783.99">6719 3837 8832,'8'7'2269,"-5"-5"-2084,0 0 0,0 1 0,-1-1 0,1 1 1,-1 0-1,1 0 0,-1 0 0,0 0 1,1 1-186,6 21 50,-2-1 1,0 1 0,-1 0-1,2 25-50,4 103 838,-11-147-828,2 548 1737,-6-283-1408,4-200-234,0-12-598,-2 0 1,-4 5 492,5-59-379,0 0 1,-1 0 0,0 0 0,0 0 0,0 0 0,-1 0 0,0-1 0,0 1-1,0 0 1,-1 0 378,-11 6-3434</inkml:trace>
  <inkml:trace contextRef="#ctx0" brushRef="#br0" timeOffset="-35866.27">6845 3713 8320,'14'-2'2279,"0"1"1,8 0-2280,12 0 129,-5 0 168,0 2 1,0 1 0,-1 2 0,14 3-298,8 1 323,45 3 264,280 16 384,1-15-1,34-18-970,473-31 98,-4 1-84,1670-17 45,-121 63 490,-1875-5-358,1270 31 77,-1334-14-400,351 13 234,1-30 72,-461-22-117,-152 5 3,29-8 38,-143 9-489,-107 11 331,0 0 0,-1 0 1,1 1-1,-1 0 0,1 0 0,-1 1 1,0 0-1,1 0 0,-1 0 0,0 1 1,0-1-1,-1 2 0,1-1 1,0 0-1,-1 1 0,0 0 0,0 1 1,0-1-1,-1 1 0,1 0 0,-1 0 1,0 0-1,0 1 0,-1-1 1,3 6 58,44 87-334,-4 2-1,15 57 336,55 211-544,-32-65 544,-84-301-1,6 20-253,0 0 1,-2 0-1,-1 1 0,-1-1 0,0 10 254,-2-28-254,0 0 0,-1 0 0,0 0 0,1-1 0,-1 1 0,0 0 0,-1-1 0,1 1 254,-2 1-709,1-1 0,-1 0-1,0 0 1,-1 0 0,0 1 709</inkml:trace>
  <inkml:trace contextRef="#ctx0" brushRef="#br0" timeOffset="-34746.86">7089 5262 4352,'118'-3'2800,"299"-21"-1424,-20 0-38,1006-37 1521,487 8-1048,-6 38-1106,-1265 12-613,17 3-7,495 2 84,1039-4-50,-990-12 529,-888 9 11,47 2-249,410-12-143,-690 12-327,0-3-1,0-3 1,26-8 60,-74 15-600,0 0 0,0 1 0,0 0 0,0 0 0,0 2 0,0-1 0,0 1 0,0 1 0,0 0 0,0 0 0,0 1 0,10 4 600,13 4-2016,6-1-645</inkml:trace>
  <inkml:trace contextRef="#ctx0" brushRef="#br0" timeOffset="-33462.32">7256 4052 6400,'7'2'2858,"-5"0"-2784,1-1-1,0 1 0,-1-1 0,0 1 0,1 0 0,-1 0 0,0 0 1,0 1-1,0-1 0,0 0 0,0 1 0,0-1 0,-1 1 1,1 0-1,-1-1 0,1 3-73,4 9 467,-1 0 0,2 13-467,-5-19 119,9 38 761,-3 0 0,0 17-880,1 6 406,3 34-87,3 15-201,-5-55-229,6 35 110,-1-34-3135,-14-66-230,3-8 1031,1-16-657</inkml:trace>
  <inkml:trace contextRef="#ctx0" brushRef="#br0" timeOffset="-33113.68">7652 4094 6656,'6'4'378,"0"2"0,0-1 0,0 1 0,0 0 0,-1 0 0,0 0 0,-1 1 0,1-1 0,-1 1 0,0 0 0,1 6-378,7 14 148,-1 2-1,1 11-147,8 36 516,-5 0 1,2 32-517,-6-34-367,2 0 0,16 44 367,-28-117-41,0 4-506,1 0 0,0 1 0,0-1 0,0 0 0,1 0 0,3 4 547,5 2-2581</inkml:trace>
  <inkml:trace contextRef="#ctx0" brushRef="#br0" timeOffset="-32746.77">8218 4489 7296,'3'0'2816,"0"-3"-2208,12 6-928,-9-3-608,3 0-1824,3 0-608,9-6 1504,5-1 864</inkml:trace>
  <inkml:trace contextRef="#ctx0" brushRef="#br0" timeOffset="-32745.77">8954 4404 4736,'32'8'1824,"-4"-3"-1408,5 8 672,-16-7 224,6-1-640,2 0-192,1-2-608,1-3-160,0-3-1504,0 1-640,3-4 192,5-2 96</inkml:trace>
  <inkml:trace contextRef="#ctx0" brushRef="#br0" timeOffset="-32396.2">10110 4364 3712,'74'0'1408,"-32"-3"-1120,11 3 224,-28 0 64,7-2-544,6 0-224,4-2-1056,3 2-448,6-3 288,3-3 256</inkml:trace>
  <inkml:trace contextRef="#ctx0" brushRef="#br0" timeOffset="-32395.2">11242 4348 4480,'38'9'1760,"-23"-5"-1376,3 5 608,-9-7 160,0 4-736,0-1-192,-1 0-1216,1 0-544,1-2-800,-1-3-224</inkml:trace>
  <inkml:trace contextRef="#ctx0" brushRef="#br0" timeOffset="-32046.59">12204 3973 6144,'1'3'3080,"6"17"-3024,9 32 546,-3 0 1,-3 1 0,0 13-603,7 35 682,78 376 2556,-92-462-3519,-3-7-3182,0-17 39</inkml:trace>
  <inkml:trace contextRef="#ctx0" brushRef="#br0" timeOffset="-31545.33">13487 4144 5888,'-1'-3'146,"-1"0"1,1 0-1,-1 1 1,0-1 0,1 0-1,-1 1 1,-1-1-1,1 1 1,0 0-1,-1-1 1,1 1-1,-1 0 1,1 1-1,-1-1 1,0 0-1,0 1 1,-1-1-147,-3-1-121,0 1 1,-1 0 0,1 1-1,0 0 1,-1 0-1,1 0 1,-3 1 120,-16-1-2,-1 2 1,1 1-1,0 0 1,0 2 0,0 2-1,1 0 1,-1 1-1,2 2 1,-12 5 1,20-7 70,0 1 0,1 1 1,0 0-1,1 1 0,0 1 0,0 0 1,1 0-1,1 2 0,0-1 0,0 2 1,2 0-1,-1 0 0,2 0 0,-5 11-70,11-19 50,0 0 0,0 1 0,1-1 0,-1 0 0,2 1 0,-1 0 0,1-1 0,0 1 0,0 0-1,1 0 1,0-1 0,0 1 0,1 0 0,0 0 0,0-1 0,0 1 0,1 0 0,0-1 0,0 1-1,1-1 1,-1 0 0,1 0 0,1 0 0,-1 0 0,1-1 0,0 1 0,1-1 0,1 2-50,5 4 143,1-1 0,-1 0 0,2-1 0,-1 0 0,1-1 0,1 0 0,-1-1 0,1-1 0,1 0 0,-1-1 0,1-1 0,0 0 1,0 0-1,0-2 0,3 0-143,13 1 295,0-1 0,0-2 1,0-1-1,0-2 0,0-1 1,-1-1-1,2-2-295,-11 2 372,0 0 0,-1-2 0,0 0 0,-1-1 0,18-10-372,-28 13 126,-1-1 0,0 0 0,0 0 0,0-1 0,-1 1 0,0-2 0,0 1 0,-1-1 0,0 0 0,0 0 0,-1-1 0,0 0 0,2-4-126,-4 5 9,0 1 0,-1-1 0,1 0 0,-2 1 0,1-1 0,-1 0 0,0 0 0,-1 0 0,0 0 0,0 0 0,0 0 0,-1 0-1,-1 0 1,1 0 0,-1 0 0,-1 0 0,1 1-9,-2-2-68,0 0 0,-1 0-1,1 0 1,-2 1 0,1 0-1,-1 0 1,0 0 0,-1 1 0,0 0-1,0 0 1,0 1 0,-1 0-1,-7-4 69,-2 0-408,-1 0 0,0 2-1,-1 0 1,0 1 0,0 1-1,-4-1 409,-12-1-1610,-1 2 1,1 1-1,-1 2 1610,-13 0-3008</inkml:trace>
  <inkml:trace contextRef="#ctx0" brushRef="#br0" timeOffset="-30790.59">14369 4129 3456,'9'-10'924,"-6"8"-179,-1 0 1,0 0 0,0-1-1,0 1 1,0-1 0,0 1-1,-1-1 1,2-1-746,-3 3 116,0 1 1,0 0-1,0-1 1,0 1-1,0-1 1,1 1-1,-1-1 1,0 1-1,0-1 1,-1 1-1,1-1 1,0 1-1,0-1 1,0 1-1,0-1 1,0 1-1,0-1 0,-1 1 1,1 0-1,0-1 1,0 1-1,-1-1-116,0 0 51,0 0 0,0 0 0,0 1 0,0-1 0,0 0 1,0 0-1,0 1 0,0-1 0,-1 1 0,1-1 0,0 1 0,-1-1-51,-5 0 0,0-1 0,0 1 0,1 0 0,-1 1 0,0 0 0,0 0 0,0 1 0,0-1 0,0 1 0,0 1 0,1-1 0,-1 1 0,0 1 0,1-1 0,0 1 0,-5 2 0,1 1-83,0 0 1,0 0-1,1 1 1,0 0 0,0 1-1,0 0 1,1 0 0,1 1-1,-6 7 83,6-6-15,0 0-1,1 1 1,0 0-1,1 0 1,0 1-1,1 0 1,1-1-1,-1 1 1,2 0-1,-1 9 16,2-12-13,0 1-1,1-1 0,1 0 1,0 1-1,0-1 0,0 0 1,1 0-1,1 0 0,0 0 0,0 0 1,0 0-1,1-1 0,1 1 1,2 2 13,3 4 109,1 0 1,1-1-1,1 0 1,0-1-1,0-1 1,1 0-1,1-1 1,0 0 0,0-1-1,1-1 1,1-1-1,-1 0 1,1-1-1,1-1 1,14 4-110,-10-4 238,0-2 1,0 0 0,0-1-1,0-1 1,0-1-1,1-2 1,-1 0 0,0-1-1,0-1 1,0-1 0,0-1-1,18-7-238,-26 8 212,-1-2 0,0 0 0,0-1 0,0 0 0,-1-1 0,0 0-1,-1-1 1,0 0 0,0-1 0,-1 0 0,3-4-212,-7 6 61,0 0-1,-1-1 1,1 1 0,-2-1-1,1 0 1,-1-1 0,-1 1-1,1-1 1,-2 1-1,1-1 1,-1 0 0,-1 0-1,0 0 1,0 0 0,-1 0-1,-1-5-60,1 7-15,-1 1 0,0 0 0,-1-1 0,0 1 0,0 0 0,0 0 0,-1 0 0,0 0 0,-1 0 0,1 1 0,-1-1 0,-1 0 15,-2-1-95,1 0 0,-2 0 0,1 1 1,-1 0-1,0 0 0,-1 1 0,1 0 0,-3-1 95,-10-4-438,-1 0-1,-1 1 0,0 2 0,0 0 0,-1 2 1,1 0-1,-3 1 439,-6 0-1429,0 1-1,0 2 1,-30 1 1429,42 2-1720,-1 1 0,1 0 0,-1 2 0,0 1 1720,-11 5-2949</inkml:trace>
  <inkml:trace contextRef="#ctx0" brushRef="#br0" timeOffset="-30344.61">15263 3935 5888,'1'0'2635,"7"4"-2374,-8-3-260,1 1-1,0-1 1,0 1 0,0-1 0,-1 1 0,1-1 0,-1 1-1,1 0 1,-1 0 0,0-1 0,0 1 0,0 0 0,0 0-1,0 26 274,-1-13-159,5 81 789,4 0 0,4 0 0,4-2 0,22 71-904,-26-118-2534,-12-47 2431,0 1 0,0-1 0,0 0 0,0 0-1,0 1 1,0-1 0,0 0 0,0 0-1,1 1 1,-1-1 0,0 0 0,0 0 0,0 0-1,0 1 1,0-1 0,0 0 0,1 0 0,-1 0-1,0 1 1,0-1 0,0 0 0,1 0-1,-1 0 1,0 0 0,0 1 0,0-1 0,1 0-1,-1 0 1,0 0 0,0 0 0,1 0 0,-1 0-1,0 0 1,0 0 0,1 0 0,-1 0-1,0 0 1,0 0 0,1 0 0,-1 0 0,0 0-1,0 0 1,1 0 0,-1 0 0,0 0 0,0 0-1,1 0 1,-1 0 0,0-1 0,0 1 0,0 0 103,9-7-2891</inkml:trace>
  <inkml:trace contextRef="#ctx0" brushRef="#br0" timeOffset="-29731.93">15823 4333 6144,'6'-3'2272,"-3"0"-1760,2 3-1280,2-2-640,2-1-576,3-2-64,5-4 768,10 2 416</inkml:trace>
  <inkml:trace contextRef="#ctx0" brushRef="#br0" timeOffset="-29380.23">16845 4308 4992,'44'14'1920,"-15"-9"-1504,11 6-96,-17-5-96,7 1-192,6-1-32,3-2-544,2-1-288,7 0-1184,6-3-480</inkml:trace>
  <inkml:trace contextRef="#ctx0" brushRef="#br0" timeOffset="-29030.8">19513 4396 1920,'33'0'768,"-12"0"-576,17-8-928,-20 8-352</inkml:trace>
  <inkml:trace contextRef="#ctx0" brushRef="#br0" timeOffset="-29029.8">19838 4378 2816,'-3'-4'1056,"3"4"-832,-3-2-1056,3 0-512</inkml:trace>
  <inkml:trace contextRef="#ctx0" brushRef="#br0" timeOffset="-28679.79">20043 3914 8576,'1'24'3971,"0"0"-3355,1 25-1102,1 24 412,4 1 0,9 34 74,-6-48 15,-7-33-96,16 91-370,0-43-2959,-13-60 1752,0-8-518</inkml:trace>
  <inkml:trace contextRef="#ctx0" brushRef="#br0" timeOffset="-28331.6">20389 3938 8320,'0'3'3072,"0"10"-2400,0 11-320,3-9-320,0 10-128,0 14 32,2 16-32,2 11 64,2 6 32,6 0 0,-6 5 64,2 7-2080,-4-10-2272,-2-34 928</inkml:trace>
  <inkml:trace contextRef="#ctx0" brushRef="#br0" timeOffset="-10134.25">8879 5836 8320,'-3'1'355,"0"-1"1,0 1-1,0-1 1,0 1-1,0 0 1,0 0-1,1 0 1,-1 1-1,-2 1-355,3-2-94,1 0 0,0 0 0,0 0 0,0 0 0,-1 1 0,1-1-1,1 0 1,-1 1 0,0-1 0,0 0 0,0 1 0,1-1 0,-1 1 0,1 0 0,-1-1-1,1 1 1,0-1 0,-1 1 0,1 0 0,0-1 94,0 4-31,0 0 0,0 1 0,1-1 1,-1 0-1,1 0 0,0-1 0,1 1 0,-1 0 0,1 0 1,0 0-1,0-1 0,0 1 0,1-1 0,2 4 31,0-2 27,0 0 0,0 0 1,1 0-1,-1-1 0,1 0 0,1 0 0,-1 0 0,1-1 0,3 2-27,-2-2 100,0 0 0,0 0 0,1-1 0,-1 0-1,1 0 1,-1-1 0,1 0 0,0-1 0,0 0 0,-1 0-1,1-1 1,0 0 0,0-1 0,0 0 0,0 0 0,0-1-1,3-1-99,-4 0 27,0-1-1,0 0 1,-1 0-1,0-1 1,0 0-1,0 0 0,0-1 1,-1 0-1,0 0 1,0 0-1,-1-1 1,1 1-1,-1-2 1,-1 1-1,1 0 1,-1-1-1,-1 0 0,0 0 1,0 0-1,0 0 1,-1 0-1,0-1 1,0 1-1,-1-1 1,0-6-27,-1 14-14,0 1 1,0 0-1,0 0 1,0 0-1,0 0 1,0-1-1,0 1 1,0 0-1,0 0 1,0 0-1,0 0 1,0 0 0,0-1-1,0 1 1,0 0-1,0 0 1,0 0-1,0 0 1,0 0-1,1-1 1,-1 1-1,0 0 1,0 0-1,0 0 1,0 0-1,0 0 1,0 0-1,1 0 1,-1 0 0,0 0-1,0-1 1,0 1-1,0 0 1,1 0-1,-1 0 1,0 0-1,0 0 1,0 0-1,0 0 1,0 0-1,1 0 1,-1 0-1,0 0 1,0 0 0,0 0-1,0 0 1,1 0-1,-1 1 1,0-1-1,0 0 1,0 0-1,0 0 1,0 0-1,1 0 1,-1 0-1,0 0 1,0 0-1,0 0 1,0 1-1,0-1 1,0 0 0,0 0-1,0 0 1,1 0 13,12 11-330,-8-6 156,27 20-107,0-2-1,6 2 282,-24-17 105,0 0-1,0-2 1,1 1-1,0-2 1,0 0-1,15 3-104,-26-7 186,0-1-1,0 1 0,0-1 0,0 0 0,1 0 0,-1 0 1,0-1-1,0 1 0,0-1 0,4-1-185,-6 1 109,-1 1 1,1-1-1,-1 0 0,1 0 0,-1 0 1,1 0-1,-1 0 0,1 0 1,-1 0-1,0 0 0,0-1 1,1 1-1,-1 0 0,0-1 0,0 1 1,0-1-1,-1 0 0,1 1 1,0-1-1,-1 1 0,1-1 0,-1 0 1,1 0-1,-1 1 0,0-1 1,1-2-110,-1 0 6,0 0 0,-1-1 0,1 1 0,-1 0 0,0-1 0,0 1 0,0 0 0,-1 0 0,1 0 0,-1 0 0,-1-3-6,-5-7-1881,-1 0 0,-5-6 1881,5 8-1654,-8-14-1764</inkml:trace>
  <inkml:trace contextRef="#ctx0" brushRef="#br0" timeOffset="-11679.51">5639 6027 6528,'-1'-1'131,"0"1"0,1 0 1,-1-1-1,0 1 0,1-1 0,-1 1 1,1 0-1,-1-1 0,1 0 1,-1 1-1,1-1 0,-1 1 0,1-1 1,0 1-1,-1-1 0,1 0 0,0 1 1,-1-1-1,1 0 0,0 1 1,0-1-1,0 0 0,0 0 0,-1 0-131,2 0 67,-1-1 0,1 1 0,-1 0-1,1 0 1,-1 0 0,1 0 0,0-1-1,-1 1 1,1 0 0,0 0 0,0 0 0,0 0-1,0 0 1,1 0-67,3-4 55,1 1 0,0 0-1,0 1 1,1-1 0,-1 1 0,1 0 0,-1 1 0,1-1-1,0 1 1,0 1 0,7-2-55,12 0 152,1 0 0,13 2-152,-22 0 49,1 1 1,-1 1 0,0 1 0,1 1 0,-1 0-1,17 6-49,-30-8 34,0 1-1,0 0 0,0 0 0,-1 0 1,1 1-1,0 0 0,-1 0 1,0 0-1,1 0 0,-1 1 0,-1 0 1,1-1-1,0 1 0,-1 1 0,0-1 1,0 0-1,0 1 0,-1 0 1,1-1-1,-1 1 0,0 0 0,-1 0 1,1 0-1,-1 1 0,1 4-33,-1-3 82,-1 0 0,0 1 0,0-1-1,-1 0 1,0 1 0,0-1 0,-1 0-1,0 0 1,0 1 0,-1-2 0,1 1 0,-3 3-82,-2 4-186,-1-1 0,0 0 1,-1-1-1,-1 0 1,-6 6 185,15-16-196,-1 0 1,0-1 0,0 1 0,1-1 0,-1 1 0,0-1 0,-1 0 0,1 1 195,2-2-32,0 0 0,-1 0 0,1 0 0,0 0 0,0 0 0,0 0 0,0 0 0,0 0 0,0 0 0,-1 0 0,1 0 0,0 0 0,0 0 0,0 0 0,0 0 0,0 0 0,-1 0 0,1 0 0,0 0 0,0 0 0,0 0 0,0 0 0,0 0 0,0 0 0,-1 0 0,1 0 0,0 0 0,0 0 0,0 0 0,0-1 0,0 1 0,0 0 0,0 0 1,-1 0-1,1 0 0,0 0 0,0 0 0,0 0 0,0-1 0,0 1 0,0 0 0,0 0 32,3-13-1000,28-52-2886,14-19 3886,-16 30-823,12-17 844,-15 25 5808,20-46-5829,-47 90 509,-4 5-360,-7 7-87,7-2-51,-1 0-1,1 0 1,0 0 0,0 1-1,1 0 1,1 0 0,-1 0-1,1 0 1,1 1 0,-1 5-11,0-2-15,2-1 1,0 1-1,0 0 1,1-1-1,1 1 1,0-1-1,2 13 15,-1-17-50,0-1 0,0 1 0,1-1-1,0 0 1,0 0 0,1 0 0,0 0-1,0-1 1,0 0 0,1 1-1,0-1 1,0-1 0,1 1 0,-1-1-1,1 0 1,0 0 0,1-1 0,-1 0-1,1 0 1,0 0 0,0-1 0,0 0-1,0 0 1,0-1 0,1 0 0,-1 0-1,1-1 1,0 0 0,-1 0 0,1-1-1,0 0 1,-1 0 0,7-2 50,-8 1-437,0 0 1,0 0-1,-1-1 1,1 0 0,-1 0-1,1-1 1,-1 1-1,1-1 1,-1 0-1,0-1 1,-1 1 0,4-4 436,26-25-2299</inkml:trace>
  <inkml:trace contextRef="#ctx0" brushRef="#br0" timeOffset="-11199.72">6505 5895 5632,'-1'2'198,"0"0"0,0 1 0,0-1 0,0 1 0,1-1 0,-1 1 0,1-1 0,-1 1 0,1-1 0,0 1 0,0 0 0,0-1 0,1 1 0,-1-1 1,1 1-1,-1 0 0,2 1-198,1 10-38,2-1 1,4 10 37,-7-20 153,2 7-79,1-1-1,0 0 1,0 0-1,1-1 1,0 1 0,1-1-1,0-1 1,0 1-1,1-1 1,0 0 0,0-1-1,0 0 1,1 0-1,0-1 1,0 0 0,0-1-1,1 1 1,0-2-1,0 0 1,0 0 0,0 0-1,0-2 1,0 1-1,0-1 1,9 0-74,-14-2 41,1 0 1,0 0-1,-1 0 1,1 0-1,-1-1 1,0 0-1,0 0 1,0 0-1,0-1 1,0 0-1,0 0 1,0 0-1,-1 0 1,0-1-1,1 0 1,-1 0-1,-1 0 1,1 0-1,-1-1 1,1 1-1,-1-1 1,0 0-1,1-4-41,0 2 25,-2 0 1,1 1-1,-1-1 0,0 0 0,0 0 0,0-1 1,-1 1-1,0 0 0,-1 0 0,0-1 1,0 1-1,0 0 0,-1 0 0,0-1 0,-1 1 1,1 0-1,-1 0 0,-2-2-25,-1 0-179,5 9 170,0 0 1,0 0-1,0 0 1,0 0 0,0 0-1,-1 0 1,1 0 0,0 0-1,0 0 1,0 0-1,0 0 1,0 0 0,0 0-1,0 0 1,0 0 0,0 0-1,0 0 1,0 0-1,-1 0 1,1 0 0,0 0-1,0 0 1,0 1 0,0-1-1,0 0 1,0 0-1,0 0 1,0 0 0,0 0-1,0 0 1,0 0 0,0 0-1,0 0 1,0 0-1,0 0 1,0 0 0,0 0-1,0 1 1,0-1 0,0 0-1,-1 0 1,1 0-1,0 0 1,0 0 0,1 0-1,-1 0 1,0 0 0,0 0-1,0 1 1,0-1-1,0 0 9,2 20-598,40 112 271,-25-83 178,-2 0 1,8 46 148,-19-71 87,-1 0 1,-1 1-1,-1-1 1,-1 1-1,-3 17-87,2-32 42,0-1 0,-1 1 0,-1-1 0,0 1 0,0-1 0,0 0 0,-1 0 0,-1 0 0,1-1 0,-2 1-1,1-1 1,-1 0 0,0-1 0,0 1 0,-7 4-42,3-4-51,-1 0-1,0-1 0,0 0 0,-1-1 1,0 0-1,0-1 0,0 0 0,-1-1 0,0 0 1,0-1-1,0 0 0,0-1 0,0-1 1,0 0-1,-1-1 0,1 0 0,-6-2 52,15 2-253,-1-1 0,1 0 0,0 0 0,-1-1 0,1 1 0,0-1-1,0 0 1,0 0 0,0 0 0,0-1 0,1 0 0,-1 1 0,1-1-1,-1 0 1,1-1 0,0 1 0,0 0 0,0-1 0,1 0 0,0 0 0,-1 0-1,1 0 1,0 0 0,1 0 0,-1 0 0,1 0 0,0-1 0,0 0 253,-8-52-2219</inkml:trace>
  <inkml:trace contextRef="#ctx0" brushRef="#br0" timeOffset="-10832.86">7018 5817 5376,'0'1'113,"0"0"0,0 0 0,1 0 0,-1 0 0,0-1 0,1 1 0,-1 0 0,1 0 0,-1-1 0,1 1 0,-1 0 0,1-1 0,-1 1 0,1-1 0,-1 1 0,1 0 0,0-1 0,0 1 0,-1-1-1,1 0 1,0 1 0,0-1 0,-1 0 0,1 1 0,0-1 0,0 0 0,0 0-113,25 6 471,-24-6-206,55 9 2047,1-4 0,27-1-2312,-76-4 122,5-1-25,-1 1 0,0 1 0,0 0 0,0 1-1,0 0 1,0 1 0,10 3-97,-22-5 5,1 0-1,-1 0 1,1 0 0,-1 0-1,1 0 1,-1 0-1,1 0 1,-1 0-1,0 1 1,0-1 0,0 1-1,0-1 1,0 1-1,0-1 1,0 1-1,0 0 1,-1-1 0,1 1-1,0 0 1,-1-1-1,0 1 1,1 0-1,-1 0 1,0 0 0,0-1-1,0 1 1,0 0-1,0 0 1,-1 1-5,0 8 2,-1-1 0,-1 0-1,0 0 1,-1 0 0,1 0-2,-5 12 40,4-9-61,1-1 0,0 1 0,1-1 1,0 1-1,1 0 0,1 0 1,0 8 20,0-17-2,1-1 1,-1 0 0,1 1 0,0-1 0,-1 0 0,2 1 0,-1-1 0,0 0 0,1 0 0,-1 0 0,1 0 0,0 0 0,0 0 0,0-1 0,0 1 0,1 0 0,-1-1 0,1 0 0,-1 0 0,1 1 0,0-2 0,0 1 0,0 0 0,0 0 0,0-1 0,0 0 0,0 0 0,1 0 0,-1 0 0,1 0 1,2 0-134,1 0 1,-1 0 0,0-1 0,0 0 0,0 0 0,1-1 0,-1 1-1,0-1 1,0-1 0,0 1 0,0-1 133,-3 1-347,0 0 1,0-1-1,0 1 1,0 0-1,0-1 1,0 0-1,-1 1 1,1-1-1,0 0 1,-1-1-1,0 1 1,0 0-1,1-1 1,-1 1-1,-1-1 1,1 1-1,0-1 1,-1 0-1,1 0 1,-1 0 0,1-2 345,-1 0-689,0-1 0,-1 0 0,1 1 0,-1-1 0,0 0 690</inkml:trace>
  <inkml:trace contextRef="#ctx0" brushRef="#br0" timeOffset="-10484.33">7301 6027 6656,'26'8'2528,"-5"-3"-1952,18 0 32,-15-1-32,9-4-320,11 0-64,10-6-1248,9-2-480,11-8-1280,7-5-544</inkml:trace>
  <inkml:trace contextRef="#ctx0" brushRef="#br0" timeOffset="-5965.94">6443 6286 4736,'2'0'732,"1"0"1,-1 0-1,0 0 0,0 0 1,0 1-1,1-1 0,-1 0 1,0 1-1,0 0 0,0-1 1,0 1-1,0 0 0,2 1-732,0 0 362,6 2-245,-1 0 0,1 1 0,-1 1 0,0 0-1,0 0 1,-1 0 0,0 1 0,0 0 0,0 1 0,-1 0-1,0 0 1,-1 1 0,0-1 0,1 4-117,-2-5-17,-1 0 0,-1 1 0,1-1 0,-1 1-1,-1 0 1,1 0 0,-1 0 0,-1 0 0,1 0 0,-1 0 0,-1 0 0,0 0 0,0 1 0,0-1-1,-1 0 1,0 0 0,-1 0 0,-1 5 17,-4 4-402,0 0-1,-1-1 0,0 0 1,-2-1-1,0 1 0,-8 8 403,4-6-1874,-2-1-1,0 0 0,-1-1 1,-17 13 1874,-5-4-3536</inkml:trace>
  <inkml:trace contextRef="#ctx0" brushRef="#br0" timeOffset="-5584.78">7294 6305 6400,'1'0'264,"-1"0"0,1 1 1,-1-1-1,0 0 0,1 0 1,-1 1-1,1-1 1,-1 0-1,1 1 0,-1-1 1,0 0-1,1 1 0,-1-1 1,0 0-1,1 1 0,-1-1 1,0 1-1,0-1 0,1 1 1,-1-1-1,0 1 0,0-1 1,0 1-1,0-1 0,1 1 1,-1-1-1,0 1-264,4 10 175,2 0-41,1 0 0,1 0 0,-1-1 1,2 0-1,1 2-134,17 21 294,-26-32-287,6 8 68,1 1 0,-2 0 0,1 1 0,-2 0 0,5 11-75,-8-19-12,-1 0 1,-1 0-1,1 0 1,0 0 0,-1 0-1,1 0 1,-1 0-1,0 0 1,0 0 0,-1 1-1,1-1 1,0 0-1,-1 0 1,0 0 0,0 0-1,0 0 1,0 0-1,0 0 1,-1-1 0,1 1-1,-1 0 1,0 0-1,1-1 1,-1 0 0,0 1-1,-2 0 12,-11 9-417,0 0 0,-1-2 0,0 0 1,-1 0-1,0-2 0,-11 4 417,12-4-405,-46 19-3243,-1-2 0,-39 8 3648,-14-4-2832</inkml:trace>
  <inkml:trace contextRef="#ctx0" brushRef="#br0" timeOffset="-8599.8">12969 5653 5888,'0'0'240,"0"-1"0,0 0 0,-1 0 0,1 1 0,0-1 0,0 0 0,0 1 0,-1-1 0,1 0 0,0 1 0,-1-1 0,1 0-1,0 1 1,-1-1 0,1 0 0,-1 1 0,1-1 0,-1 1 0,0-1-240,-14-6 1052,8 5-1306,-1 1 0,1 0 0,-8 0 254,11 1 303,-13-1-306,1 1 0,-1 1 1,1 1-1,-1 0 0,1 1 1,0 1-1,0 1 0,1 0 1,-1 1-1,1 0 3,12-4-3,0-1 0,1 0 0,0 1 0,-1 0 0,1-1 0,0 1 0,-1 0 0,1 0 0,0 1 1,1-1-1,-2 1 3,2-2-6,1 0 1,-1 1 0,1-1-1,-1 0 1,1 0 0,0 0-1,-1 1 1,1-1 0,0 0-1,0 0 1,0 1 0,0-1-1,0 0 1,0 0 0,0 1-1,0-1 1,1 0 0,-1 0 0,0 0-1,1 1 1,-1-1 0,1 0-1,-1 0 1,1 0 0,0 0-1,-1 0 1,2 1 5,2 3 11,1 1 1,0-1-1,0 0 1,1 0-1,-1 0 1,1-1-1,0 0 1,3 2-12,17 8 198,14 5-198,-10-4 99,30 16 421,-2 3 0,-2 2 0,-1 3 0,17 17-520,-69-53 47,4 2 193,-1 1 0,1 0 0,-1 0 0,-1 1 1,2 1-241,-6-7 40,-1 0 1,1 0 0,0 0-1,-1 0 1,1 0-1,0 0 1,-1 0 0,1 0-1,-1 0 1,0 0 0,1 0-1,-1 0 1,0 0 0,0 0-1,0 0 1,0 0 0,0 1-1,0-1 1,0 0 0,0 0-1,0 0 1,0 0 0,0 0-1,-1 0 1,1 0-1,-1 0 1,1 0 0,-1 0-1,1 0 1,-1 0 0,1 0-1,-1 0 1,0 0 0,1 0-1,-1 0 1,0 0 0,0-1-1,0 1 1,0 0 0,0-1-1,0 1 1,0 0-41,-3 1-68,0-1 0,0 1 0,0-1 0,0 1 0,-1-1 1,1 0-1,0-1 0,-1 1 0,1-1 0,0 0 0,-1 0 0,-2 0 68,5 0-262,-1 0 0,0-1 0,1 1 0,-1-1-1,0 1 1,1-1 0,-1 0 0,1 0 0,-1 0 0,1-1 0,0 1-1,-1 0 1,1-1 0,0 1 0,0-1 0,0 0 0,0 0-1,0 0 1,1 0 0,-1 0 0,-1-2 262,2 1-664,-1-1 0,1 1 0,0-1 0,0 1 0,0-1 0,0-1 664,0-24-3493</inkml:trace>
  <inkml:trace contextRef="#ctx0" brushRef="#br0" timeOffset="-8251.09">13422 5828 8704,'27'6'3328,"-12"2"-2592,26-3-128,-20-3-192,3 2-320,2-2 0,2-2-448,-2 0-192,-2-2 288,-3-4-1504,-6 1-544,-6-3-768</inkml:trace>
  <inkml:trace contextRef="#ctx0" brushRef="#br0" timeOffset="-8250.09">13457 5751 5248,'-20'0'2016,"16"-2"-1568,4 2 576,0 0 160,7 2-544,2 2-96,6-4-288,5 2-96,4 0-64,6 1-160,6-3 32,3-3-1024,2-1-480,4-2-1344</inkml:trace>
  <inkml:trace contextRef="#ctx0" brushRef="#br0" timeOffset="-7765.03">14035 5664 7040,'1'0'373,"0"-1"0,0 1 1,0-1-1,0 1 0,-1 0 1,1-1-1,0 1 0,0 0 1,0 0-1,0-1 0,0 1 0,0 0 1,1 0-374,25 1 623,-22 0-259,11 0-337,0 1 0,0 1 0,0 0 0,0 1 0,-1 1 1,0 0-1,0 1 0,0 1 0,-1 1 0,1 0 0,-1 1-27,-11-7-30,0 0-1,0 1 1,0-1-1,0 1 0,-1 0 1,1 0-1,-1 0 1,0 0-1,1 0 1,-2 0-1,1 1 1,0-1-1,-1 1 1,1 1 30,-1 0-9,0-1 0,0 1 0,-1-1 0,0 1 1,1 0-1,-2-1 0,1 1 0,-1-1 0,1 1 1,-1-1-1,-1 1 0,1-1 9,-2 7-183,-1 0 0,0-1 0,-1 1 0,0-1 0,-1-1 0,0 1 0,0-1 1,-1 0-1,0 0 0,-2 1 183,8-9-60,1-1-1,-1 1 1,0 0 0,1-1 0,-1 1 0,0 0 0,1-1 0,-1 1-1,0-1 1,0 1 0,0-1 0,0 1 0,1-1 0,-1 1 0,0-1 0,0 0-1,0 0 1,0 1 0,0-1 0,0 0 0,0 0 0,0 0 0,0 0-1,0 0 1,0 0 0,0-1 60,0 1-41,1 0 0,0 0 1,0-1-1,-1 1 0,1 0 0,0 0 0,0-1 0,-1 1 0,1 0 0,0-1 1,0 1-1,0 0 0,-1-1 0,1 1 0,0 0 0,0-1 0,0 1 0,0 0 1,0-1-1,0 1 0,0-1 0,0 1 0,0 0 0,0-1 41,5-15-623,7-3 268,2 0 0,0 0 1,1 2-1,1 0 0,1 0 0,0 2 355,13-14 379,-12 11-69,-2 3 458,0-1 0,-2 0 0,0 0 0,0-2 0,10-18-768,-24 36 25,1-1 1,-1 0 0,1 0 0,-1 0 0,0 0-1,1 0 1,-1 1 0,0-1 0,1 0-1,-1 0 1,0 0 0,0 0 0,0 0-1,0 0 1,0 0 0,0 0 0,0 0 0,0 0-1,0 0 1,-1-1-26,1 2 1,-1-1 1,1 1-1,-1 0 0,1-1 0,0 1 0,-1 0 1,1-1-1,-1 1 0,0 0 0,1 0 1,-1 0-1,1-1 0,-1 1 0,1 0 0,-1 0 1,1 0-1,-1 0 0,0 0 0,1 0 1,-1 0-1,1 0 0,-1 0 0,1 0 1,-1 0-2,-3 1-39,0 0 1,0 0 0,0 0 0,0 1 0,1-1 0,-1 1 0,0 0 0,1 0 0,-1 0 38,-3 4-22,0 0-1,-1 0 0,2 1 1,-1 0-1,1 0 0,0 0 1,1 1-1,0 0 1,0 0-1,0 0 0,1 1 1,0 1 22,2-6 43,1 0 0,0 1 0,0-1 1,0 0-1,0 1 0,1-1 0,-1 0 1,1 1-1,0-1 0,1 0 0,-1 1 1,1-1-1,0 0 0,0 1 0,0-1 1,1 0-1,-1 0 0,1 0 0,0 0 1,0 0-1,0-1 0,1 1 0,-1 0 1,1-1-1,0 0 0,0 0 0,1 1-43,1 1 20,1 0 0,0-1 0,0 1-1,0-1 1,0-1 0,1 1 0,0-1-1,-1 0 1,1 0 0,0-1 0,4 1-20,-4-2-337,1 0 1,0 0 0,0 0-1,-1-1 1,1-1 0,0 1-1,0-1 1,-1 0-1,1-1 1,0 0 0,-1 0 336,29-10-2416</inkml:trace>
  <inkml:trace contextRef="#ctx0" brushRef="#br0" timeOffset="-7283.58">14786 5648 5376,'0'15'2609,"-1"-9"-2375,1 0 1,1 1-1,-1-1 1,1 0-1,0 1 1,1 4-235,2-2 30,-1 0 0,2 0 0,-1 0 0,1-1 0,0 0 0,1 0 0,0 0 1,5 4-31,4 5 259,1-2 0,1 0 0,5 2-259,-15-11 116,1-1-1,0 0 0,0 0 0,0-1 0,0 0 1,1 0-1,-1-1 0,1 0 0,0-1 0,0 0 1,5 1-116,-9-3 71,-1 0 0,1 0 0,0 0 0,-1 0 1,1 0-1,-1-1 0,1 0 0,-1 0 0,0-1 1,1 1-1,-1-1 0,0 0 0,0 0 0,0 0 1,0 0-1,0-1 0,0 0 0,-1 1 0,0-1 1,1-1-1,-1 1 0,0 0 0,0-1 0,-1 0-71,2-1 19,0-1 1,0 0-1,-1 0 0,0 0 0,0-1 0,-1 1 1,0 0-1,0-1 0,0 0 0,-1 0 0,0 1 1,-1-1-1,1 0 0,-1 0 0,-1-6-19,4 21-216,0 0 1,0 0-1,1-1 0,0 1 0,0-1 1,1 0-1,0 0 0,2 2 216,12 18-162,9 17 9,130 211-216,-146-232 336,0 0 0,-2 1 0,0 1 0,0 7 33,-7-23 25,0 0 0,-1 1 0,-1-1 0,0 1 0,0-1 0,-1 1-1,0 0 1,0-1 0,-1 1 0,0-1 0,-1 1 0,0-1 0,-1 2-25,1-7 44,1 0 1,-1 0 0,0 0-1,0-1 1,-1 1 0,1-1-1,-1 1 1,0-1 0,0 0-1,0 0 1,0 0-1,0 0 1,-1 0 0,1-1-1,-2 1-44,-1 0 49,0 0 0,0-1-1,0 0 1,0 0-1,0 0 1,-1-1 0,1 0-1,0 0 1,-6 0-49,-4-2-74,1 0 0,-1 0 1,1-1-1,0-1 0,0-1 0,0 0 1,0-1-1,-3-2 74,-4-2-662,2-1 0,0 0 0,0-2-1,-14-11 663,26 17-466,1 1-1,0-1 1,0 0-1,1-1 0,0 0 1,0 0-1,0 0 1,1-1-1,0 0 0,1 0 1,0 0-1,0 0 1,0-3 466,-4-34-1979</inkml:trace>
  <inkml:trace contextRef="#ctx0" brushRef="#br0" timeOffset="-6831.47">15247 5548 5120,'0'-1'109,"0"1"1,0-1-1,0 0 1,0 1-1,0-1 1,0 0-1,0 1 0,0-1 1,0 0-1,0 1 1,1-1-1,-1 1 1,0-1-1,0 0 1,1 1-1,-1-1 0,0 1 1,1-1-1,-1 1 1,0-1-1,1 1 1,-1-1-1,1 1 1,-1-1-110,2 0 161,-1 0 1,1 0-1,-1 0 1,1 0-1,0 0 1,-1 1-1,1-1 1,0 1-1,0-1-161,8-1 347,0 0 0,0 1-1,5 0-346,-6 0 202,24-2 340,0 2 1,20 2-543,-40 0 110,-1 0 1,1 1-1,-1 0 0,1 1 1,-1 1-1,0 0 1,0 0-1,4 3-110,-13-5 31,1 0 0,-1 0-1,0 0 1,0 1 0,0-1-1,0 1 1,0-1 0,0 1-1,-1 0 1,1 0 0,-1 0 0,0 1-1,0-1 1,0 0 0,-1 1-1,1 0 1,-1-1 0,0 1-1,0 0 1,0-1 0,0 1-1,-1 0 1,1 0 0,-1 3-31,-1 9 42,0-1 0,-1 1 1,0 0-1,-2-1 0,-2 10-42,-6 25-46,11-42 57,0 0 1,0 0 0,1 0 0,0 0 0,0 0 0,1 0-1,0 0 1,1 4-12,-1-10-2,-1 1 0,1 0 0,0-1 0,1 1 0,-1-1 0,0 1 0,1-1 0,-1 1 0,1-1-1,0 0 1,0 0 0,0 0 0,0 0 0,0 0 0,0 0 0,0-1 0,1 1 0,-1-1 0,1 1 0,-1-1 0,1 0-1,-1 0 1,1 0 0,0 0 0,0 0 2,8 0-473,-1 0-1,1-1 0,-1 0 1,1 0-1,-1-1 1,1 0-1,-1-1 1,1-1-1,-1 1 0,8-4 474,-16 5-507,1 0 0,0 0-1,-1 0 1,1 0-1,-1-1 1,1 1 0,1-2 507,-3 2-272,0 0 0,0 0 1,-1 0-1,1 0 1,0-1-1,0 1 1,-1 0-1,1-1 1,-1 1-1,1 0 1,-1-1 271</inkml:trace>
  <inkml:trace contextRef="#ctx0" brushRef="#br0" timeOffset="-6483.28">15525 5781 4736,'-27'0'1824,"15"2"-1408,3 1 448,6-3 96,3 0-128,6 0-32,9 0-288,11-3-96,20-2-224,16-1-192,15 2-96,7-5-1280,0-1-608,-13-8-736</inkml:trace>
  <inkml:trace contextRef="#ctx0" brushRef="#br0" timeOffset="-9782.67">9815 5783 4736,'5'25'1760,"-1"-10"-1376,1 11-32,-1-12-64,1 7-256,2 3-32,-2 0-64,4-1 0,0-4-1152,1-6-512,1-10 0,-3-16 128</inkml:trace>
  <inkml:trace contextRef="#ctx0" brushRef="#br0" timeOffset="-9432.26">9794 5518 4864,'-2'-2'48,"1"0"-1,-1-1 1,1 1 0,0 0 0,0-1-1,0 1 1,0-1 0,0 0-1,1 1 1,-1-1 0,1 0 0,-1 1-1,1-3-47,0 4-187,1-1 0,-1 0 0,0 0 0,1 1 0,-1-1 0,1 0 0,0 0 0,0 1 0,-1-1 0,1 1 0,0-1 0,0 1 1,1-1-1,-1 1 0,0 0 0,0-1 0,1 1 0,-1 0 0,0 0 0,1 0 0,0 0 0,-1 0 187,2-1 197,0 1 0,0-1 0,-1 1 0,1-1 0,0 1 0,0 0 0,0 0 1,0 1-1,1-1 0,-1 1 0,0-1 0,0 1 0,0 0 0,0 0 0,1 0 0,-1 1 1,0-1-198,1 1 299,1 1 0,-1-1 0,0 1 1,0 0-1,0 0 0,0 0 1,0 1-1,0-1 0,-1 1 0,1 0 1,0 0-300,8 11 762,1 0 1,-2 0 0,0 1-1,0 1 1,2 6-763,-11-19 18,212 357 361,-192-327-6630,-20-31 2774</inkml:trace>
  <inkml:trace contextRef="#ctx0" brushRef="#br0" timeOffset="-9066.38">9972 5776 7424,'18'6'3227,"-13"-4"-3074,-1 0-1,1 0 1,0-1 0,0 1-1,0-1 1,0 0 0,0-1-1,0 1 1,1-1 0,-1 0-1,0-1-152,5 0-243,0 0-1,0-1 0,0-1 0,0 0 1,-1 0-1,1-1 0,-1 0 1,0-1-1,0 0 0,-1 0 1,1-1-1,-1 0 0,0 0 0,-1-1 1,0 0-1,0-1 0,0 1 1,-1-1-1,0 0 0,0-1 1,-1 0-1,0 0 0,3-9 244,5-27-18,-5 15 1193,-8 30-1166,0-1-1,0 1 0,0 0 0,0 0 0,0 0 0,0 0 0,0 0 0,0 0 0,0 0 0,1 0 0,-1 0 1,0-1-1,0 1 0,0 0 0,0 0 0,0 0 0,0 0 0,0 0 0,0 0 0,0 0 0,0 0 1,0 0-1,0 0 0,1 0 0,-1 0 0,0 0 0,0 0 0,0 0 0,0 0 0,0 0 0,0-1 1,0 1-1,0 0 0,1 0 0,-1 0 0,0 0 0,0 0 0,0 1 0,0-1 0,0 0 0,0 0 0,0 0 1,0 0-1,1 0 0,-1 0 0,0 0 0,0 0 0,0 0 0,0 0 0,0 0 0,0 0-8,6 6 69,3 11-145,52 94-146,-27-53 428,1 11-206,-20-31-52,-10-25 323,0-1-1,1 0 0,0 1 0,4 4-270,-8-42 2592,-2 19-2443,1 0 1,0 1-1,1-1 1,-1 1-1,1-1 0,0 1 1,0 0-1,1 0 0,-1 0 1,1 0-1,1 0 1,-1 0-1,0 1 0,1 0 1,0 0-1,0 0 1,4-3-150,-5 4 8,1 1 0,-1 0 0,1 0 1,0 0-1,-1 1 0,1-1 1,0 1-1,0 0 0,0 0 0,0 0 1,0 1-1,0-1 0,0 1 0,1 0 1,-1 0-1,0 0 0,0 1 1,0-1-1,0 1 0,0 0 0,0 0 1,0 1-1,0-1 0,-1 1 1,1 0-9,3 2-507,-1 0 0,-1 0 1,1 0-1,-1 1 1,1 0-1,-1 0 1,-1 0-1,1 0 0,-1 1 1,3 3 506,9 13-4155,1-5 880</inkml:trace>
  <inkml:trace contextRef="#ctx0" brushRef="#br0" timeOffset="-3587.54">17884 5616 9472,'-6'11'3520,"6"-3"-2752,6 14-416,0-7-320,0 9-224,3 3 96,-1 7 0,5 11-32,2 10 96,3 9 64,-1 0 64,-1-4-32,-2-1 32,1-6-128,-4-6 0,-1-6-1312,-4-11-544</inkml:trace>
  <inkml:trace contextRef="#ctx0" brushRef="#br0" timeOffset="-2983.55">18221 5906 9600,'3'0'4392,"11"2"-3392,7-2 408,-10 1-884,-1-1 0,0-1 0,0 1-1,7-3-523,-3 1-20,0 0 0,0 0 0,0 1 0,0 1 0,1 0 0,-1 1-1,0 1 1,0 0 0,9 3 20,-20-4-15,0 0 0,0 0 1,-1 0-1,1 0 0,-1 1 0,1-1 0,-1 1 0,1-1 1,-1 1-1,0 0 0,1 0 0,-1 0 0,0 0 0,0 1 1,-1-1-1,1 0 0,0 1 0,-1-1 0,0 1 0,1 0 15,-1 1-49,0 0 0,0 0 0,0 0-1,-1 0 1,0 0 0,0 0-1,0 0 1,0 0 0,0 0 0,-1-1-1,1 1 1,-1 0 0,0 0-1,-2 2 50,-10 28-256,-2 0-1,-13 20 257,-4 9-2372,32-63 2336,0 1 0,0-1 0,0 0 0,0 0 0,0 0 0,0 0 0,0 0 0,-1 0 0,1 0 0,0 1 0,0-1 0,0 0 0,0 0-1,0 0 1,0 0 0,0 0 0,0 1 0,0-1 0,0 0 0,0 0 0,0 0 0,0 0 0,0 1 0,0-1 0,0 0 0,0 0 0,0 0 0,0 0 0,0 1 0,0-1 0,0 0-1,0 0 1,0 0 0,0 0 0,0 0 0,0 1 0,1-1 0,-1 0 0,0 0 0,0 0 0,0 0 0,0 0 0,0 0 0,0 0 0,0 0 0,1 1 0,-1-1 36,9-4-641,12-11 192,-6 1 303,-1-1 0,0 0 0,-1-1 0,0-1 0,-2 0 0,3-5 146,1-4 687,-2-2 0,0 1-1,8-30-686,-19 52 202,6-29 969,-7 33-1166,-1 0 0,0 0 0,0 0 0,0 0 0,0 0 0,0 0 0,0 0 0,0 0 0,0 0 0,0 0 1,0 0-1,0 0 0,-1 0 0,1 0 0,-1 0 0,1 0 0,0 0 0,-1 0 0,1 0 0,-1 0 0,0 1 0,1-1 1,-1 0-1,0 0 0,0 1 0,1-1 0,-1 0 0,-1 0-5,2 1-16,-1 0 1,1 0-1,-1 0 0,1 0 1,-1 0-1,1 0 0,-1 0 1,1 0-1,-1 0 0,0 0 1,1 1-1,-1-1 0,1 0 1,-1 0-1,1 0 0,-1 1 1,1-1-1,-1 0 0,1 1 1,0-1-1,-1 0 1,1 1-1,-1-1 0,1 0 1,0 1-1,-1-1 0,1 1 1,0 0 15,-10 13-213,8-8 183,0 0 1,0 0-1,0 0 0,0 0 0,1 0 1,0 1-1,1-1 0,-1 0 0,1 0 0,0 1 1,1-1-1,-1 0 0,1 1 0,0-1 1,1 0-1,0 0 0,0 0 0,0 0 0,1 0 1,-1-1-1,2 1 0,-1-1 0,0 1 30,1 0-55,1-1 0,-1 1 0,1-1 0,0 0 0,0 0 0,0-1 0,1 1 0,-1-1 0,1 0-1,0-1 1,0 1 0,1-1 0,-1-1 0,1 1 0,-1-1 0,1 0 0,0 0 0,0-1 0,0 0 0,4 0 55,1-1-624,0-1 0,0 0 0,-1-1 0,1 0 0,-1-1 0,1-1 0,-1 1 0,0-2 0,0 1 0,7-6 624,27-17-3248</inkml:trace>
  <inkml:trace contextRef="#ctx0" brushRef="#br0" timeOffset="-2534.12">19150 5889 5888,'-1'4'309,"0"0"0,1 0 1,0 0-1,0-1 0,0 1 1,0 0-1,0 0 1,1 0-1,0 0 0,0 0 1,0-1-1,0 1 0,2 3-309,4 8 226,1 1 0,6 8-226,-10-16 236,2 1-179,0 0 0,1 0 1,0-1-1,0 0 0,1 0 0,0-1 0,0 0 0,2 1-57,-4-4 65,0 0-1,0 0 0,0-1 0,0 1 0,1-2 0,-1 1 0,1-1 0,0 0 0,-1 0 0,1 0 0,0-1 1,0 0-1,2-1-64,-6 0 86,-1 0 0,0 0 1,0 0-1,0-1 0,1 1 1,-1-1-1,0 1 0,0-1 1,0 0-1,0 0 0,0 0 1,0 0-1,0 0 0,0 0 0,0-1 1,-1 1-1,1-1 0,0 0-86,1-1 137,-1 0-1,0 0 0,0 0 0,0 0 0,-1-1 0,1 1 0,-1 0 0,1-1 0,-1 1 0,0-4-136,1-3 122,-1 1 1,0-1-1,-1 0 0,0 1 1,0-1-1,-1 0 1,0 1-1,-1-3-122,4 13-1023,4 8 616,7 14 72,-2-2 189,38 73-288,-1 8 434,-35-70-22,-1 0-1,-2 1 0,-1 1 0,-2 0 0,1 11 23,-6-30-1,-1 0-1,0 0 1,-2 0 0,1 1-1,-3 8 2,2-17 16,-1-1 0,1 1-1,-1-1 1,0 1 0,-1-1 0,0 0-1,0 0 1,0 0 0,0 0 0,-1-1-1,0 1 1,0-1 0,-1 0 0,0 0-16,-4 3 5,-1-1 0,0-1 0,-1 1 0,0-2 0,0 1 0,0-1 0,0-1 0,-1 0 0,0-1 0,0 0 0,0-1 0,0 0 0,0-1 0,0 0 0,0-1 0,0 0 0,-11-3-5,16 2-267,1 0 1,1 0-1,-1-1 0,0 0 1,0 0-1,1-1 0,-1 0 1,1 0-1,0 0 0,-1 0 1,2-1-1,-1 0 0,0 0 1,1 0-1,0-1 0,0 1 1,0-1-1,0 0 0,1 0 1,0-1-1,-3-4 267,0-6-1435,0 0 1,-1-6 1434</inkml:trace>
  <inkml:trace contextRef="#ctx0" brushRef="#br0" timeOffset="-2169.34">19722 5397 8064,'0'8'3072,"6"5"-2400,0 17-256,0-13-224,2 18-192,8 7 64,-2 9 32,4 2 96,3 2-96,0 9-64,0 2 0,-1 0 32,-2-8 32,-3-7-384,-2-8-128,-5-9-1632,7-29-2208</inkml:trace>
  <inkml:trace contextRef="#ctx0" brushRef="#br0" timeOffset="-735.19">17002 6194 8960,'12'2'3328,"6"4"-2592,11 1-64,-13-1-128,10 2-288,4 3 32,0 2-96,-3 0-32,-6 2-96,-3 2-64,-9 2 32,-15 2-544,-15 3-192,-15 2-1632,-6-5-704,3-8-128</inkml:trace>
  <inkml:trace contextRef="#ctx0" brushRef="#br0" timeOffset="-1801.19">20642 5685 8320,'0'1'217,"0"0"0,0 0-1,0-1 1,0 1 0,-1 0 0,1 0 0,0-1 0,-1 1 0,1 0 0,0-1 0,-1 1 0,1 0 0,-1-1-1,1 1 1,-1-1 0,1 1 0,-1-1 0,0 1 0,1-1 0,-1 1-217,-16 9-716,13-9 950,-37 18-399,-34 9 165,46-19-36,1 2-1,0 0 1,1 2-1,1 1 1,-14 10 36,37-22-3,0 0 0,0 1 1,1-1-1,-1 1 0,0-1 0,1 1 0,0 0 1,0 0-1,-2 2 3,4-3 13,-1-1 0,1 0 0,-1 0 0,1 1 0,0-1 0,-1 0 0,1 1 0,0-1 0,0 0 0,0 1 0,0-1 0,0 0 0,0 1 0,1-1 0,-1 0 0,0 0 0,1 1-1,-1-1 1,1 0 0,-1 0 0,1 1 0,0-1 0,-1 0 0,1 0 0,0 0 0,0 0 0,0 0-13,5 5 179,-1-1 1,1 1-1,0-1 0,1-1 0,-1 0 0,1 0 1,0 0-1,0 0 0,6 1-179,7 2 407,0 0 0,20 3-407,-24-6-48,55 10-805,-62-13-283,0 0 0,0-1 0,0 0 0,1-1 1136,-3-1-2992</inkml:trace>
  <inkml:trace contextRef="#ctx0" brushRef="#br0" timeOffset="-1800.19">20231 6040 4736,'-6'13'1760,"12"-4"-1376,6 6 608,-3-7 224,6 3-128,9-1 32,6 1-288,5 2-128,7-2-384,5-1-192,2-1-32,1-5-1056,6-4-448,1-4-1408,0-13-1184,-3-7 1536</inkml:trace>
  <inkml:trace contextRef="#ctx0" brushRef="#br0" timeOffset="-1451.96">21032 5836 6784,'0'8'2624,"0"5"-2048,7 9 0,-4-6-192,2 8 0,4 12 96,0 7 0,6 8 32,0 1-256,2 4-160,4 7-64,0 6-32,0-2 0,-2-7-224,-5-7-96,2-11-1504,-8-10-640,-5-19-512</inkml:trace>
  <inkml:trace contextRef="#ctx0" brushRef="#br0" timeOffset="-1102.55">20964 5874 9728,'6'-19'3584,"3"8"-2784,9-2-416,-6 10-352,9-2-320,14-1 32,10 4 64,6 8 64,5 1 64,-2 7-32,-7 1-32,-8 7 0,-12 1 96,-12 7-704,-21 2-224,-30 4-288,-24-1-128,-23 0-1440</inkml:trace>
  <inkml:trace contextRef="#ctx0" brushRef="#br1" timeOffset="7093.27">9481 4600 2560,'9'-3'3648,"-6"-2"-2498,0 0 1,0 0-1,-1 0 0,0 0 1,0 0-1,1-4-1150,0-1 814,-1 1 1,-1-1-1,1-6-814,-1-6 602,-1 1 0,-1-1 0,-2-4-602,-1-3 227,-1 0 0,-2 0-1,0 1 1,-2 0 0,-1 0-1,-2 1 1,0 1 0,-2 0-1,-1 0 1,-9-11-227,-34-45-94,-13-8 94,42 57-109,-1 1 0,-2 1 0,-32-23 109,10 14-133,-2 3 0,-2 3 0,-1 2 1,-1 3-1,-32-10 133,-7 4-173,-2 3-1,-1 6 1,-15 1 173,5 6-105,-2 5 1,0 4 0,0 6-1,-63 8 105,32 7-124,0 6 0,1 6 0,-48 19 124,109-21-59,2 4 0,1 3-1,-55 29 60,86-33-164,2 2 0,0 3 0,2 1 0,1 2 0,2 2 0,-13 14 164,37-30-109,1 1 0,0 0 1,1 2-1,1 0 0,2 0 1,0 1-1,1 1 0,1 0 0,1 1 1,1 0-1,1 0 0,1 1 1,1 1 108,3-14-11,1 1 1,1-1 0,0 1 0,0 0 0,1-1-1,1 1 1,0-1 0,0 1 0,2-1 0,-1 1 0,3 3 10,7 24 54,2 0 1,1-1 0,2-1-1,1-1 1,3 0 0,0-1-1,3-2 1,1 0 0,1-1-1,2-2 1,1-1 0,5 2-55,25 18 118,1-3 0,3-3 0,2-2 0,2-4 0,1-2 0,1-3 0,5-2-118,44 12 154,1-5-1,1-6 0,93 13-153,-47-21 191,0-7 1,91-5-192,-139-12 122,114-14-122,-175 7 93,1-2 1,-2-4-1,1-1 1,52-22-94,-71 20 160,-1-1 1,-1-2 0,-1-2-1,0-1 1,-2-2-1,-1-1 1,-1-1-1,-1-2 1,5-8-161,-16 15 207,-2-1 1,-1-1-1,-1 0 1,-1-1-1,6-14-207,-4 2 285,-2 0 1,-1 0-1,5-28-285,-12 40-317,-2 0 0,0 0-1,-2-1 1,-1 1 0,-1-21 317,-2 18-1129,-2 1 0,0 0 0,-1 1 0,-2-1 0,-3-7 1129,-26-59-4512</inkml:trace>
  <inkml:trace contextRef="#ctx0" brushRef="#br1" timeOffset="8653.61">11104 4374 2944,'3'1'693,"1"-1"0,-1 0 0,1-1 0,-1 1-1,1-1 1,-1 1 0,1-1 0,-1 0 0,0 0 0,1-1 0,-1 1 0,0-1 0,0 1 0,0-1-1,0 0 1,1-1-693,-1 0 309,-1 0 0,1 0-1,-1 0 1,1 0 0,-1 0-1,1-2-308,2-6 487,0 0 1,0 0-1,-2 0 0,1 0 1,-1-1-1,-1 0 0,0 1 0,0-9-487,0 1 94,-2 0 0,0 1 0,-2-1 0,0 0 0,-2-4-94,-3-12-33,-3 0 0,-1 1 1,-1 0-1,-2 1 0,-1 0 0,-13-19 33,5 15-131,-1 1-1,-2 1 1,-1 1 0,-2 1 0,-12-9 131,-8-4-271,-1 3 1,-2 2 0,-24-12 270,36 28-147,-2 1 0,0 3-1,-2 1 1,0 2 0,-6 0 147,-11-1-266,-2 2 0,0 3 0,-33-3 266,71 14-71,-1 2 0,0 0 0,0 1 0,1 2-1,-1 0 1,1 2 0,-1 1 0,1 1 0,0 1 0,-7 3 71,8 1-60,-1 0 0,1 2 1,1 0-1,1 2 0,0 1 0,0 0 1,2 2-1,0 0 0,1 1 1,1 1-1,1 1 0,1 0 0,0 1 1,2 1-1,-2 6 60,-3 10-68,3 1 0,1 1-1,2 1 1,1 0 0,3 1 0,1 0 0,2 0 0,2 0 0,2 24 68,3-3-55,3 0 1,2 0 0,3-1 0,3 0-1,3-1 1,6 11 54,-4-21 33,3 0 0,1-2 1,3-1-1,2 0 0,2-2 0,3-1 0,1-1 0,2-2 0,2-2 0,17 15-33,-22-27 62,2-1 0,1-1-1,1-2 1,1-2-1,2-1 1,6 1-62,-10-7 89,1-2 0,0-1-1,1-2 1,1-1 0,-1-2 0,1-2 0,14 0-89,-20-3 171,0-2-1,1-2 1,-1-1 0,0-1-1,8-3-170,-15 1 205,0-1-1,0-1 1,-1-1-1,0-1 0,0-1 1,19-12-205,6-9 594,-2-2 1,17-18-595,-58 47 43,11-9 119,0-2 0,-1 0 0,0-1 0,-1 0 0,-1-1 0,-1-1 0,0 0 0,6-15-162,5-10 148,-3 0 0,-1-2 0,-2 0-1,-2-1 1,-2 0 0,-3-1 0,3-25-148,-8 31-235,-2 0-1,-2-1 1,-2 1-1,-1-1 1,-2 1 0,-2 0-1,-2 1 1,-10-32 235,9 43-699,-1 2 0,-2-1 1,-1 2-1,-1 0 1,-1 0-1,-1 1 0,-1 1 1,-19-20 698,-77-73-4378,110 115 4292</inkml:trace>
  <inkml:trace contextRef="#ctx0" brushRef="#br1" timeOffset="11851.34">11161 3464 3072,'1'0'756,"3"0"7842,-8-9-7846,0 0 0,1 0-1,0 0 1,0 0 0,1-1-752,1 4 95,0 0-1,0 0 1,1 0 0,0 0 0,0 0 0,0-1 0,1 1 0,0 0 0,0 0 0,1 0-1,-1 0 1,1 0 0,1 0-95,0-1-9,1 1 1,0 0-1,0-1 0,0 2 0,1-1 1,0 1-1,0-1 0,0 1 0,1 1 1,0-1-1,-1 1 0,2 0 0,-1 0 0,0 1 1,6-3 8,8-2-82,0 0 0,0 2 0,1 0 0,18-2 82,7 2-72,0 2-1,0 2 1,40 4 72,-27-1-60,116 6 30,149 27 30,171 49-2,-24-9 90,3-20 0,176-15-88,-74-35 100,-408-12 87,-1-8 1,68-19-188,-141 15 141,-2-5-1,0-3 1,-2-4 0,-1-4 0,42-26-141,-129 60-62,1 1 1,-1 0 0,1 0-1,-1 0 1,1 0 0,-1 1-1,1-1 1,0 1 61,-1 8-757,0 1 731,0-1 1,0 0-1,1 1 1,0-1-1,0 0 1,1-1-1,0 1 1,0-1-1,1 1 1,0-1-1,0-1 1,1 1-1,0-1 1,0 0-1,1 0 1,-1-1-1,1 0 1,0 0-1,1 0 1,-1-1-1,4 1 26,14 7 45,1-2 0,0-1 0,1-2-1,0 0 1,0-2 0,5 0-45,72 9 90,2-5 0,45-4-90,217-14 199,179-28 149,2-17-150,-28 3-115,-282 32-17,0 11 0,63 12-66,-172 5 147,127 27-147,-161-17 52,-1 5 1,90 36-53,-144-44-76,0 3-1,0 1 1,-2 2-1,-1 1 1,0 2-1,-2 2 1,-1 1 0,-2 2-1,28 31 77,-20-16-2399,-16-18-2844,-24-26 3405,-2-1 12</inkml:trace>
  <inkml:trace contextRef="#ctx0" brushRef="#br1" timeOffset="12509.64">16892 2362 5760,'11'1'1014,"1"0"0,0-1 0,9-1-1014,7 0 1694,-10 1-1496,21 0 2580,35 4-2778,-64-2 224,1-1 0,0 1 0,0 1 0,-1 0 0,0 1 0,0 0 0,0 0 0,0 1 0,0 1-224,-7-5-44,0 1 1,0 0 0,-1 0-1,1 0 1,-1 0 0,0 1 0,0-1-1,0 1 1,0-1 0,0 1 0,0 0-1,-1 0 1,1 0 0,-1 0 0,0 0-1,1 0 1,-2 0 0,1 0-1,0 0 1,0 1 43,-1 1-68,0 0-1,0 0 1,-1 0 0,1 0-1,-1 0 1,0-1-1,-1 1 1,1 0 0,-1-1-1,0 1 1,0-1-1,0 1 1,-1 0 68,-9 14-63,-1 0 1,-6 6 62,10-15 3,1 1 0,0 0 0,0 1 0,1 0 0,1 0 0,0 0 0,0 1 0,-1 8-3,6-19 17,0 1 0,1 0 0,0-1 0,0 1 0,0-1 0,0 1 1,0 0-1,0-1 0,0 1 0,1-1 0,0 1 0,-1-1 0,1 1 0,0-1 1,0 1-1,0-1 0,0 0 0,1 2-17,1-1 30,0 0 0,0 1 1,0-1-1,0 0 0,0-1 0,1 1 0,-1 0 1,1-1-1,0 0 0,3 2-30,3 0-74,1 1 1,0-2-1,1 1 1,-1-2 0,1 1-1,-1-2 1,12 1 73,-12-1-496,0-1 0,-1-1 0,5-1 496,-12 2-345,1-1 0,-1 1-1,0-1 1,0 0-1,0 0 1,0 0-1,-1 0 1,1-1-1,0 1 1,0-1-1,-1 0 1,1 1-1,1-3 346,1-5-2842,-6-1 47</inkml:trace>
  <inkml:trace contextRef="#ctx0" brushRef="#br1" timeOffset="12898.09">16913 2662 4224,'-24'-8'1664,"24"6"-1312,3-2 480,4 8 128,1-2-128,10 3-32,8-2-160,16 0 0,15 1-352,12 2-96,4-3 0,8-1-608,2 2-160,-8-2-2496</inkml:trace>
  <inkml:trace contextRef="#ctx0" brushRef="#br1" timeOffset="13313.76">7243 2780 5376,'7'6'2112,"2"3"-1664,6 4 192,-4-5-96,5 5-320,5 6-64,5 7-32,10-3 64,6 7-96,2-2 96,4 4 0,0-2-64,-1-4-96,-5-2 64,-7-6 0,-5-1-960,-6-7-448,-6-7-1376</inkml:trace>
  <inkml:trace contextRef="#ctx0" brushRef="#br1" timeOffset="13680.22">7800 2741 6144,'-17'9'2368,"3"-2"-1856,-11 6-64,13-3-96,-9 9-256,-5 8-64,-7 10-96,-2 0 32,-2 0 32,4 0 0,7-3 0,2-2-704,6-2-256,9-9-1568</inkml:trace>
  <inkml:trace contextRef="#ctx0" brushRef="#br1" timeOffset="14131.73">9681 2673 6784,'-1'-1'76,"1"1"1,0 0-1,0 0 0,0 0 1,0-1-1,-1 1 1,1 0-1,0 0 0,0 0 1,-1 0-1,1 0 1,0 0-1,0-1 0,-1 1 1,1 0-1,0 0 1,0 0-1,-1 0 0,1 0 1,0 0-1,0 0 1,-1 0-1,1 0 0,0 0 1,0 0-1,-1 0 1,1 0-1,0 0 0,0 1 1,-1-1-1,1 0 1,0 0-1,0 0 0,0 0 1,-1 0-1,1 0 1,0 1-1,0-1 0,0 0 1,-1 0-1,1 0 1,0 1-1,0-1 0,0 0 1,0 0-1,0 1 1,-1-1-1,1 0 0,0 0 1,0 0-1,0 1 1,0-1-77,-1 22 16,1-22-16,0 5 6,0-1-1,0 1 1,1 0 0,0-1 0,0 1-1,1-1 1,-1 0 0,1 1-1,0-1 1,0 0 0,0 0-1,0 0 1,1 0 0,0 0 0,0-1-1,0 1 1,0-1 0,0 0-1,1 0 1,-1 0 0,1 0 0,0-1-1,0 1 1,0-1 0,0 0-1,0 0 1,3 0-6,0 1 127,0-1 0,1 0 0,-1 0 0,1-1 0,-1 0 0,1 0 0,0 0 0,-1-1 0,1-1 0,0 1 0,-1-1 0,1-1 1,-1 1-1,1-1 0,-1 0 0,3-2-127,-4 1 183,-1 0 1,0 0-1,0-1 1,0 1 0,0-1-1,0 0 1,-1-1-1,0 1 1,0-1 0,3-3-184,1-2 137,-8 10-154,0 0-1,0 0 1,0 0 0,0 0 0,0 0-1,1 0 1,-1 0 0,0 0 0,0 0-1,0-1 1,0 1 0,0 0 0,0 0-1,0 0 1,1 0 0,-1 0 0,0 0-1,0 0 1,0 0 0,0 0-1,0 0 1,1 0 0,-1 0 0,0 0-1,0 0 1,0 0 0,0 0 0,0 0-1,0 0 1,1 1 0,-1-1 0,0 0-1,0 0 1,0 0 0,0 0 0,0 0-1,0 0 1,0 0 0,1 0 0,-1 0 17,5 8-233,3 9 116,1 11 105,0 0 1,-1 1-1,-2 0 1,-1 0-1,-2 0 1,0 25 11,-3-45-25,0 0 1,-1 0 0,0 0 0,-1-1-1,0 1 1,-1-1 0,1 1 0,-2-1-1,1 0 1,-1 0 0,-2 2 24,0 1 42,-1-2 1,-1 1-1,0-1 1,0 0-1,0 0 1,-1-1-1,-9 6-42,-4 1-48,0-1-1,-1-1 1,-1-2-1,0 0 0,-1-1 1,0-1-1,-8 0 49,-30 6-1338,-9-5-1910</inkml:trace>
  <inkml:trace contextRef="#ctx0" brushRef="#br0" timeOffset="23024.82">271 7279 5888,'-4'-3'2837,"7"5"1914,4 4-1188,-4-3-5130,-1 1 1523,0 0 1,0 0-1,-1 1 1,1-1-1,-1 0 1,0 1-1,0-1 1,-1 1-1,1 1 44,-1 44-170,-1-25 60,-8 278-88,9-213 908,19-100 298,-13 7-1048,1 0 0,-1 1 0,1 0 0,0 0 0,0 0 0,0 1 0,0 0 0,0 0 0,0 1 0,0 0 40,15 0-32,-1 1 0,15 2 32,23 9-61,-41-8-635,1 0-1,-1-2 1,20 2 696,-35-4-312,-1-1 0,1 1 0,0 0 0,-1-1-1,1 1 1,0-1 0,-1 0 0,1 0 0,-1 0 0,1 0-1,-1 0 1,1 0 0,-1-1 0,0 1 0,1-2 312,21-18-3104</inkml:trace>
  <inkml:trace contextRef="#ctx0" brushRef="#br0" timeOffset="23414.02">673 7637 4224,'16'0'473,"-1"-1"0,1-1-1,-1-1 1,1 0 0,-1-1 0,6-2-473,-10 2 291,0 0-1,-1-1 1,1-1-1,-1 1 1,0-2-1,1 0-290,-7 4 64,0 0 1,0 0-1,-1-1 0,1 1 0,-1-1 0,0 0 0,0 0 0,0 0 0,0 0 0,-1 0 0,0-1 0,0 1 0,0-1 0,0 0 0,0-3-64,-1 6 23,-1 1 1,0-1-1,0 0 0,1 1 0,-1-1 0,0 0 1,-1 1-1,1-1 0,0 0 0,0 1 1,-1-1-1,1 1 0,-1-1 0,1 0 1,-1 1-1,0-1 0,1 1 0,-1 0 1,0-1-1,0 1 0,0 0-23,-1-1 12,0 0-1,0 0 1,0 1 0,0-1-1,-1 1 1,1 0-1,0 0 1,-1 0 0,1 0-1,0 0 1,-1 0 0,-1 0-12,-5 0-26,0-1 0,-1 2 1,1-1-1,0 1 0,0 0 1,0 1-1,-1 1 26,-4 0 9,1 1 1,0 0-1,0 1 0,1 0 0,-1 1 1,1 1-1,0 0 0,0 0 0,1 1 1,0 1-1,-3 3-9,9-7 23,0 0 1,0 1-1,0-1 0,1 1 1,0 0-1,0 1 0,0-1 0,1 1 1,0 0-1,0-1 0,0 1 1,1 1-1,0-1 0,0 0 1,0 0-1,1 1 0,0-1 1,0 1-1,1-1 0,0 1 0,0 0 1,0-1-1,1 1 0,0-1-23,0 1 9,1 0-1,0 0 0,0 0 0,1 0 0,0-1 1,0 1-1,1-1 0,-1 0 0,1 0 0,1 0 1,-1 0-1,1-1 0,0 0 0,0 0 1,1 0-1,-1-1 0,1 1 0,0-1 0,0-1 1,0 1-1,1-1-8,0 0-206,-1-1 1,0 1-1,1-2 1,-1 1 0,1-1-1,0 0 1,-1 0-1,1-1 1,0 0-1,-1 0 1,1 0-1,0-1 1,-1 0-1,7-2 206,-4 0-774,0 0-1,0 0 0,-1-1 1,3-1 774,36-24-2928</inkml:trace>
  <inkml:trace contextRef="#ctx0" brushRef="#br0" timeOffset="23761.45">1024 7290 8064,'-5'18'2976,"8"-13"-2304,6 14-352,-4-6-224,2 4-160,2 4 32,3 2 32,2 3 64,4 6-32,2-2-32,5-1 32,1 3-32,2-3 64,-5-2-800,-2-6-320,-4-6-1088,-5-4-1440,-8-11 896</inkml:trace>
  <inkml:trace contextRef="#ctx0" brushRef="#br0" timeOffset="24128.74">1034 7526 7808,'-3'4'2976,"6"-4"-2304,8 4-608,1-4-416,6 2 160,9 1 160,12-3-640,15-3-352,11-5-1792,15-11-736</inkml:trace>
  <inkml:trace contextRef="#ctx0" brushRef="#br0" timeOffset="24129.74">2756 6912 8576,'-4'4'3232,"4"9"-2496,-3 15-352,3-15-352,0 10-128,3 7 32,1 2 64,1 4 64,4 7-32,0 2-32,-1 2 32,1-1-32,1-5 64,-1-3-192,-3-10-32,0-5-1568,-4-8-672,-2-17-640</inkml:trace>
  <inkml:trace contextRef="#ctx0" brushRef="#br0" timeOffset="24477.91">3005 7083 7040,'-73'49'3578,"43"-32"-3407,19-12-98,0 1 0,1 0 1,0 1-1,0 0 1,0 1-1,1 0 0,0 1 1,-4 5-74,12-13-8,0 1 0,0-1 0,0 1 1,0 0-1,0 0 0,0-1 0,0 1 1,0 0-1,1 0 0,-1 0 0,1 0 0,-1 0 1,1 0-1,0 0 0,0 0 0,0 0 1,0 0-1,0 0 0,0 0 0,0 0 8,1 1 32,0-1 0,0 1 0,0-1-1,1 0 1,-1 1 0,0-1 0,1 0 0,0 0-1,-1 0 1,1 0 0,0 0 0,0 0-1,2 1-31,7 4 243,0 0 0,0 0-1,1-1 1,0-1 0,8 3-243,-14-6 70,-3-1-77,101 38 561,-86-34-1851,1-1-1,15 2 1298,-28-5-872,-1-1-1,1 0 1,-1 0 0,0-1-1,1 1 1,-1-1 0,2-1 872,15-5-2843</inkml:trace>
  <inkml:trace contextRef="#ctx0" brushRef="#br0" timeOffset="24844.75">3461 7359 5888,'12'20'2272,"-3"-6"-1760,5 8 192,-7-12 64,2 6 224,-4 5 160,2 0-448,-7 0-160,-3 1-352,-3-4-192,-4 0-32,1-1-1088,1-7-480,-1-2-3744,5-26 2176</inkml:trace>
  <inkml:trace contextRef="#ctx0" brushRef="#br0" timeOffset="25195.43">3851 7147 6656,'15'41'3428,"0"-2"-3182,0 9-147,2-2 0,11 20-99,-22-55 385,-6-11-372,0 0 0,0 0 0,0 0 0,0 1 1,0-1-1,1 0 0,-1 0 0,0 0 0,0 0 0,0 0 0,0 0 0,0 0 0,0 0 0,0 0 0,0 0 0,0 0 0,0 0 0,0 0 0,0 0 0,0 0 0,0 0 0,1 0 1,-1 0-1,0 0 0,0 0 0,0 0 0,0 0 0,0 0 0,0 0 0,0 0 0,0 0 0,0 0 0,0 0 0,0 0 0,0 0 0,1 0 0,-1 0 0,0 0 0,0 0 0,0 0 1,0 0-1,0 0 0,0 0 0,0 0 0,0 0 0,0 0 0,0 0 0,0 0 0,0-1 0,0 1 0,0 0 0,0 0 0,0 0 0,0 0 0,0 0 0,0 0 0,1 0-13,0-20 1567,0 0-1399,2 7-73,0-1 1,1 1 0,1 0-1,1-3-95,-3 11 69,-1 0-1,1 0 1,0 0-1,0 0 1,0 1-1,1-1 1,-1 1-1,1 0 1,0 0-1,0 0 1,5-3-69,-8 7-9,1-1 1,-1 0-1,1 0 1,0 1 0,-1-1-1,1 1 1,0 0-1,-1 0 1,1-1 0,0 1-1,-1 0 1,1 0-1,0 0 1,0 1-1,-1-1 1,1 0 0,0 1-1,-1-1 1,1 1-1,0-1 1,-1 1 0,1 0-1,-1 0 1,1 0-1,-1 0 1,0 0 0,1 0-1,-1 0 1,1 1 8,6 5-104,-1 0 0,0 1 1,-1 0-1,4 5 104,-5-5-8,32 48 85,-14-21 353,-23-34-404,0-1 1,0 0 0,0 0-1,0 0 1,0 1 0,0-1-1,0 0 1,0 0 0,0 0-1,0 0 1,1 1-1,-1-1 1,0 0 0,0 0-1,0 0 1,0 0 0,0 1-1,1-1 1,-1 0 0,0 0-1,0 0 1,0 0 0,0 0-1,1 0 1,-1 0 0,0 0-1,0 0 1,0 0 0,1 0-1,-1 0 1,0 0 0,0 1-1,0-1 1,1-1 0,-1 1-1,0 0 1,0 0 0,0 0-1,1 0 1,-1 0 0,0 0-1,0 0 1,0 0 0,0 0-1,1 0 1,-1 0 0,0 0-1,0-1 1,0 1 0,0 0-1,1 0 1,-1 0 0,0 0-1,0 0 1,0-1 0,0 1-1,0 0 1,0 0 0,0 0-1,1 0 1,-1-1 0,0 1-1,0 0 1,0 0-27,5-18 680,-4 11-480,1 1-170,-1 0 0,1 1 0,0 0 0,1-1 0,-1 1 0,1 0 0,0 0 0,1 0 0,-1 1 0,1-1 0,0 1 0,2-2-30,-4 4-2,1 0 0,0 0 0,0 0 0,0 1-1,0-1 1,0 1 0,0 0 0,0 0 0,0 0-1,0 0 1,0 0 0,1 1 0,-1-1-1,0 1 1,1 0 0,-1 0 0,0 1 0,0-1-1,1 0 1,-1 1 0,0 0 0,0 0-1,0 0 3,12 4-116,0 2-1,-1 0 1,0 0-1,-1 1 1,1 1-1,1 2 117,-1 0-1674,1-2-1,0 0 1,1 0-1,15 5 1675,-26-12-1025,0-1 0,0 1-1,0-1 1,5 0 1025,22-1-3429</inkml:trace>
  <inkml:trace contextRef="#ctx0" brushRef="#br0" timeOffset="25561.87">4736 7317 8576,'-9'32'3232,"9"-25"-2496,6 9-416,-3-5-416,0 2-32,3 2 32,0 2 0,0 1 64,-3 0 32,-1 1 0,-2-3 64,0 0-96,-2-3-64,-1-2-1344,-1-3-576</inkml:trace>
  <inkml:trace contextRef="#ctx0" brushRef="#br0" timeOffset="25912.18">5034 7179 6272,'23'25'3152,"-11"-13"-3056,-1 0 0,9 13-96,-2 2 140,4 2 119,-3 1 0,0 1 0,12 28-259,-28-49 1538,-7-14 392,-7-15 154,9 11-1841,-1 0 0,1 0 0,1 0 0,0 0 0,0 0 0,0 0 0,1 0 0,0 0-1,0 0 1,1 0 0,0 0 0,1 0 0,0 0 0,0 0 0,2-2-243,0 0-376,0 1 0,1 0 0,0 1 0,1-1 0,-1 1-1,2 0 1,-1 1 0,1-1 0,0 1 0,1 1 0,-1-1 0,6-2 376,13-7-8313,19-10 8313,-38 22-679,45-23-3145</inkml:trace>
  <inkml:trace contextRef="#ctx0" brushRef="#br0" timeOffset="26278.9">7056 6869 8448,'0'5'659,"-1"1"1,1 0 0,0-1 0,0 1-1,1 0 1,0 0-660,2 10 139,1 0 0,5 11-139,-1-1 233,77 295-948,-83-315 662,0 0 62,-1 0 1,1 0-1,1 0 1,-1 0-1,1 0 0,1 0-9,-4-5 20,1 0 0,0 0 0,-1 0 0,1 0 0,0 0 0,0 0 0,0 0 0,0 0 0,0 0 0,0-1 0,0 1 0,0 0 0,0-1 0,1 1 0,-1-1 0,0 1-1,0-1 1,0 0 0,1 1 0,-1-1 0,0 0 0,0 0 0,1 0 0,-1 0 0,0 0 0,1 0 0,-1 0 0,0-1 0,0 1 0,1 0 0,-1-1 0,0 1 0,0-1-20,23-9 198,0-1 1,7-6-199,-6 3-25,-1 2-1,11-3 26,-9 6-33,1 1 0,-1 1-1,1 2 1,7 0 33,-15 3 32,0 0 0,0 2 0,0 0 0,-1 1 0,1 1 0,11 3-32,-28-5 18,0 1 1,0-1-1,0 1 0,0 0 1,0 0-1,0-1 1,0 1-1,0 0 0,0 1 1,0-1-1,0 0 1,1 2-19,-3-3 11,0 0 0,0 1 0,1-1 0,-1 0 0,0 1 0,0-1 0,0 0 1,0 1-1,1-1 0,-1 1 0,0-1 0,0 0 0,0 1 0,0-1 0,0 1 1,0-1-1,0 0 0,0 1 0,0-1 0,0 0 0,0 1 0,0-1 0,-1 1 1,1-1-1,0 0 0,0 1-11,-1 0 15,0 0 1,1 0 0,-1 0 0,0 0-1,0 0 1,0 0 0,0 0 0,0-1-1,0 1 1,0 0 0,-1 0 0,1-1-16,-8 5-76,0-1 0,-1 0 0,1-1 1,-1 0-1,0-1 0,0 0 0,0 0 0,-9 0 76,11-2-691,-1 0-1,1 0 0,-1-1 0,1 0 0,0 0 0,-8-2 692,14 2-509,-1 0 1,1 0-1,-1 0 0,1 0 0,-1 0 0,1-1 0,-1 1 509,-12-16-3280</inkml:trace>
  <inkml:trace contextRef="#ctx0" brushRef="#br0" timeOffset="26661.38">7697 7166 6144,'16'5'811,"0"0"1,1-2-1,0 0 0,-1 0 1,1-2-1,0 0 1,16-1-812,-4-3 570,0-2 0,24-6-570,-42 8 28,-1 0-1,0 0 0,0-1 1,-1-1-1,1 0 0,-1 0 1,0-1-1,0 0 0,3-4-27,-4 0-165,-8 10 158,0 0-1,0 0 1,0-1-1,-1 1 1,1 0-1,0 0 1,0 0-1,0 0 1,0 0-1,-1-1 1,1 1-1,0 0 1,0 0 0,0 0-1,0 0 1,-1 0-1,1 0 1,0 0-1,0 0 1,0 0-1,-1 0 1,1 0-1,0 0 1,0 0-1,0 0 1,-1 0-1,1 0 1,0 0-1,0 0 1,0 0 0,-1 0-1,1 0 1,0 0 7,-24 7-218,21-6 235,-1 1-1,1-1 1,1 1 0,-1 0-1,0 0 1,0 0 0,1 0-1,-1 0 1,1 1 0,0-1-1,0 1 1,-1 0 0,2 0-1,-3 2-16,3-3 27,1 0-1,-1 0 0,0 1 0,1-1 1,-1 0-1,1 0 0,0 0 0,-1 1 1,1-1-1,0 0 0,1 0 0,-1 1 1,0-1-1,1 0 0,-1 0 0,1 0 1,-1 1-1,1-1 0,0 0 0,0 0 1,0 0-1,0 0 0,1 0-26,3 5 29,1 0 0,0 0 0,0 0 0,0-1-1,1 0 1,0 0 0,0-1 0,0 0 0,1 0-1,0-1 1,0 0 0,0 0 0,0-1 0,1 0-1,-1 0 1,10 1-29,1 0-634,1-1 0,-1-1 0,1-1-1,-1-1 1,1 0 0,0-2 0,5-1 634,44-10-3782,8-4 460</inkml:trace>
  <inkml:trace contextRef="#ctx0" brushRef="#br0" timeOffset="27010.99">9127 7081 7552,'0'23'2816,"2"-12"-2208,1 10-224,-3-10-224,4 2-160,-2 3 64,1 0-96,4 2-64,-2-2-1440,1-2-544,0-7-672,7-9-160</inkml:trace>
  <inkml:trace contextRef="#ctx0" brushRef="#br0" timeOffset="27011.99">9189 6927 6656,'-6'-2'2528,"6"4"-1952,3-2-1376,-3 0-736,6 6-544,3 1-32,6 4 672,6-1 384</inkml:trace>
  <inkml:trace contextRef="#ctx0" brushRef="#br0" timeOffset="27360.6">9576 7206 4992,'3'3'460,"1"0"1,-1 1-1,-1-1 1,1 1 0,0 0-1,0 1-460,0 9 3861,-3-14-3825,0 0 1,0 0 0,0 0-1,0 0 1,0 0 0,0 0 0,0 0-1,0 0 1,0 0 0,0 0-1,0 0 1,0 0 0,0 0 0,0 0-1,0 1 1,0-1 0,0 0-1,0 0 1,0 0 0,0 0-1,0 0 1,0 0 0,0 0 0,0 0-1,0 0 1,0 0 0,0 0-1,0 0 1,0 0 0,0 0 0,-1 0-1,1 0 1,0 0 0,0 0-1,0 0 1,0 0 0,0 0-1,0 0 1,0 0 0,0 0 0,0 0-1,0 0 1,0 0 0,0 0-1,0 0 1,0 0 0,-1 0-1,1 0 1,0 0 0,0 0 0,0 0-1,0 0 1,0 0 0,0 0-1,0 0 1,0 0 0,0 0 0,0 0-1,0 0-36,-6-4 777,-4-8-205,7 6-476,0 0 0,1 0 0,0-1 0,-1 1 0,2-1 0,-1 1 0,1-1 0,0 0 0,1 0 0,-1 1 0,1-1 0,1 0 0,-1 0 0,1 0 0,0 1-96,0 3-18,-1-1 0,1 1 0,0 0 0,0 0 0,1 0-1,-1 0 1,0 0 0,1 1 0,0-1 0,-1 0-1,1 1 1,0-1 0,1 1 0,-1 0 0,0 0 0,1-1-1,-1 1 1,1 1 0,0-1 0,-1 0 0,1 1 0,0-1-1,0 1 1,0 0 0,0 0 0,0 0 0,0 1 0,1-1-1,-1 1 1,0-1 0,0 1 0,3 0 18,-1 1-9,1-1 1,0 1-1,0 0 1,0 0-1,-1 1 1,1 0 0,-1 0-1,1 0 1,-1 1-1,0-1 1,0 1-1,1 1 9,11 8-465,0 1-1,11 12 466,-3-2-1826,-12-13-264</inkml:trace>
  <inkml:trace contextRef="#ctx0" brushRef="#br0" timeOffset="27710.39">9874 6697 8320,'4'6'3072,"1"3"-2400,7 8-256,-6-4-224,3 6-192,3 9 0,3 7 0,3 4 0,6 6 0,2 0 0,1 3 64,0-9-960,0-3-352,-3-8-1984,-1-7-864,-5-10 2144</inkml:trace>
  <inkml:trace contextRef="#ctx0" brushRef="#br0" timeOffset="28077.53">9773 7014 7424,'13'8'3542,"13"-4"-3475,-16-3 276,35 4-296,0-3 1,0-1 0,29-5-48,133-19-562,-197 22 517,219-36-243,-179 27 298,-42 7 45,-9 1 2,-14 1-57,0 4-26,0 0 0,0 0 0,0 1 0,1 1 0,-1 1 0,1 0 0,1 0 0,-3 3 26,16-9-6,-1 0 0,1 0 0,-1 0 0,1 1 0,-1-1 0,1 0 0,-1 1 0,1-1 0,0 0 0,-1 1 0,1-1 0,-1 0 0,1 1 0,0-1-1,-1 1 1,1-1 0,0 1 0,0-1 0,-1 1 0,1-1 0,0 1 0,0-1 0,0 1 0,0-1 0,0 1 0,-1-1 0,1 1 0,0-1 0,0 1 0,0-1 0,0 1-1,1 0 1,-1-1 0,0 1 0,0-1 0,0 1 0,0-1 0,1 1 0,-1-1 0,0 1 0,0-1 0,1 1 0,-1-1 0,0 0 0,1 1 0,-1-1 0,0 1 0,1-1-1,-1 0 8,3 3-33,0-1 1,1 1-1,-1-1 1,0 0-1,1 0 1,2 0 31,91 37-50,-60-26 98,-1 2 1,0 2 0,25 16-49,-57-31 28,0 0 0,0 1 1,-1 0-1,1 0 0,2 2-28,-6-4 12,1-1 0,-1 1 0,1 0 0,-1-1-1,0 1 1,1-1 0,-1 1 0,0 0 0,1-1 0,-1 1 0,0 0 0,0-1-1,1 1 1,-1 0 0,0 0 0,0-1 0,0 1 0,0 0 0,0-1-1,0 1 1,0 0 0,0 0 0,0-1 0,-1 1 0,1 0 0,0-1-1,0 1 1,-1 0 0,1-1 0,0 1 0,-1 0 0,1-1 0,0 1 0,-1-1-1,1 1 1,-1 0 0,1-1 0,-1 1-12,-3 2 14,-1 0-1,1 0 1,-1 0 0,0-1-1,1 1 1,-1-1 0,0 0-1,0 0 1,-1-1 0,1 0-1,0 0 1,-2 0-14,-10 1-597,1 0 0,-1-1 0,-5-2 597,-20-1-1898,0-5-518</inkml:trace>
  <inkml:trace contextRef="#ctx0" brushRef="#br0" timeOffset="28427.79">11819 7055 6144,'0'3'164,"-1"0"0,0 0 1,1 0-1,0 1 0,-1-1 1,1 0-1,1 0 0,-1 1 0,0-1 1,1 0-1,0 0 0,-1 0 1,1 0-1,0 0 0,1 0 0,-1 0 1,2 3-165,0-2 86,0-1 0,0 1 1,0-1-1,0 1 1,0-1-1,1 0 1,0 0-1,0-1 0,-1 1 1,2-1-1,2 1-86,4 2 60,0-1-1,0 0 0,0-1 0,1 0 1,0-1-1,-1 0 0,1-1 1,0-1-1,5 0-59,-8 0 164,0 0 0,0-1 0,0-1 0,0 1 0,0-2 0,0 1 0,-1-1 0,1 0 0,-1-1 0,0 0 0,0 0 0,1-2-164,-7 5 197,28-18 2103,-27 18-2288,-1 0-1,0 0 0,1 1 1,-1-1-1,0 1 1,1-1-1,-1 1 0,1 0 1,-1 0-1,1 0 0,-1 0 1,1 0-1,0 1-11,66 11-53,16-2 53,-59-7 161,0-3 1,0 0-1,0-1 0,23-5-161,-42 5 127,-1 0-1,0-1 1,0 1-1,0-1 1,0-1-1,0 1 1,4-4-127,-8 5 26,0 0 0,-1 0-1,1 0 1,-1-1 0,1 1 0,-1 0 0,0-1 0,0 1 0,1-1 0,-1 1-1,0-1 1,0 0 0,-1 0 0,1 1 0,0-1 0,0 0 0,-1 0-1,1 0 1,-1 0 0,0 1 0,0-1 0,1 0 0,-1 0 0,0 0-1,-1 0 1,1 0 0,0 0-26,-2-6-102,1 0 0,-2 1 0,1-1 0,-1 1 0,0-1 0,0 1 1,-5-7 101,-6-8-2994,-14-15 2994,13 16-2101,0-1-1365</inkml:trace>
  <inkml:trace contextRef="#ctx0" brushRef="#br0" timeOffset="28811.06">12719 6810 6912,'9'14'2624,"-1"-1"-2048,5 6-128,-7-8-256,3 2-192,2 2 0,-1 4 0,1-4 0,-1 2 0,-5-4-512,1-5-192,0-5-1568,-6-12-1152,0-8 1216</inkml:trace>
  <inkml:trace contextRef="#ctx0" brushRef="#br0" timeOffset="29177.8">12764 6456 7040,'0'5'2720,"2"5"-2112,5 9-192,-2-6-192,4 6-96,3 11 160,4-2-160,1 6 0,7 6-64,6 5-64,2 8 32,4 3 32,-3-3 32,-3-6-320,-3-4-96,-3-6-1312,-10-13-544</inkml:trace>
  <inkml:trace contextRef="#ctx0" brushRef="#br0" timeOffset="29560.07">12692 6816 7296,'23'10'3261,"-16"-7"-3175,0 0 1,0 0-1,0-1 0,0 0 1,1 0-1,-1 0 0,1-1 1,2 0-87,19 0-49,0-1 0,0-1 0,0-2 0,0-1 1,21-6 48,-35 6-272,1 0-1,-1-1 1,0-1 0,0 0 0,0-2 0,-1 1 0,0-2 0,-1 0 0,0 0 0,0-1-1,0-2 273,35-41 207,-15 14 642,-32 39-856,-1 0 0,0-1-1,1 1 1,-1 0-1,0-1 1,1 1 0,-1 0-1,0 0 1,1-1 0,-1 1-1,1 0 1,-1 0-1,0 0 1,1 0 0,-1 0-1,1 0 1,-1-1 0,1 1-1,-1 0 1,1 0-1,-1 0 1,0 0 0,1 1-1,-1-1 1,1 0 0,-1 0-1,1 0 1,-1 0-1,0 0 1,1 0 0,-1 1-1,1-1 1,-1 0-1,0 0 1,1 1 0,-1-1-1,0 0 1,1 1 0,-1-1-1,0 0 1,1 1-1,-1-1 1,0 0 0,0 1-1,1-1 1,-1 1 0,0-1-1,0 0 1,0 1 7,12 26-216,-10-21 212,65 183-321,-57-171 1472,-4-15 313,-6-3-1387,1 0 0,-1 0 0,0-1 0,1 1 0,-1 0 0,1-1 0,-1 1 0,0 0 0,1-1 0,-1 1 0,0-1 0,1 1 0,-1 0 0,0-1 0,0 1 0,1-1 0,-1 1 0,0-1 0,0 1-73,2-5 39,0 0-1,0 0 0,1 1 1,0 0-1,-1-1 0,2 1 1,-1 0-1,0 0 0,1 1 1,0-1-1,-1 1 0,1 0 1,1 0-1,-1 0 0,0 0 1,1 1-1,0 0 0,-1-1 1,1 2-1,0-1 0,0 1 1,0-1-1,0 2 0,0-1 1,0 0-1,0 1 1,0 0-1,1 0 0,-1 0 1,0 1-1,0 0 0,0 0 1,0 0-1,0 1 0,0-1 1,-1 1-1,4 2-38,-1-1-98,1 2-1,-1-1 1,0 1 0,0 0 0,-1 0 0,0 1-1,0 0 1,0 0 0,0 0 0,-1 1-1,1 2 99,-2-4-425,-1 0-1,0 0 0,-1 1 0,1-1 1,-1 1-1,0-1 0,-1 1 0,1 0 0,-1 0 1,0 0-1,0 0 0,-1 0 0,0 0 0,0 0 1,-1 0-1,1 0 426,-12 38-3376</inkml:trace>
  <inkml:trace contextRef="#ctx0" brushRef="#br0" timeOffset="30145.99">3059 8881 6272,'1'-1'91,"-1"0"0,0 0-1,0 0 1,0 1 0,1-1 0,-1 0 0,1 0 0,-1 0 0,0 0 0,1 1-1,-1-1 1,1 0 0,0 1 0,-1-1 0,1 0 0,0 1 0,-1-1 0,1 1-1,0-1 1,0 1 0,-1-1 0,1 1 0,0-1 0,0 1 0,0 0 0,0-1 0,-1 1-1,1 0 1,0 0 0,0 0-91,8-3 122,-2 0-36,7-3 91,0 0 0,0 2 0,1 0 0,13-2-177,-6 4 274,0 1 0,1 0 0,-1 2 0,0 1 0,17 3-274,-26-2 120,1 0 0,-1 0-1,0 1 1,0 1 0,-1 0 0,0 1 0,1 1-1,-2-1 1,11 9-120,-18-12 45,0 1 0,-1-1-1,1 0 1,-1 1 0,0 0-1,0 0 1,0 0 0,0 0-1,-1 0 1,0 1 0,0-1-1,0 1 1,0-1 0,-1 1 0,0 1-45,1 1 54,-1 0 1,-1 1 0,0-1 0,0 0 0,0 1 0,-1-1-1,0 0 1,0 0 0,-2 5-55,-4 10-2,-2 0-1,0-1 1,-1 0 0,-1-1-1,-12 18 3,11-22-902,6-13-330,6-12-346,9-22 69,1 1-1,1-1 0,1 2 0,10-16 1510,-6 11-600,55-123 3241,-6-5 7363,-61 152-9220,-6 8-558,-8 18-490,2 1 200,1 1 0,0 1 0,1-1 0,1 1-1,1 0 1,1 0 0,-1 16 64,4-27-12,0 1-1,0 0 1,1-1-1,0 1 1,1 0-1,0-1 0,0 1 1,2 4 12,-1-7-38,-1-1 0,1 1 1,0-1-1,1 0 0,-1 0 0,1 0 0,0 0 1,0-1-1,1 0 0,-1 0 0,1 0 1,4 3 37,-4-4-242,-1 0 1,1-1 0,0 0-1,-1 0 1,1 0 0,0-1-1,0 0 1,0 0 0,0 0-1,0 0 1,0-1 0,1 0 0,2 0 241,1-1-1043,0 0 0,0 0 0,-1-1 0,1 0 0,-1-1 0,1 0 1,3-2 1042,18-10-3035</inkml:trace>
  <inkml:trace contextRef="#ctx0" brushRef="#br0" timeOffset="30511.57">4093 8873 6144,'6'11'2272,"2"-11"-1760,8 2 128,-7-2 0,3 3-96,5 0 32,4-3-288,2 0-96,2 0-128,-1 0-128,-1-3 32,-2 0-832,-3-2-352,-7-3-1088,-2-3-1184,-9-7 1248</inkml:trace>
  <inkml:trace contextRef="#ctx0" brushRef="#br0" timeOffset="30512.57">4111 8677 6912,'-9'-2'2624,"9"2"-2048,2 2-224,5 1-256,1 2-128,5 1 64,1-1-416,10 1-160,2-2-1056,11-1-480,10-6-128,7-5 64</inkml:trace>
  <inkml:trace contextRef="#ctx0" brushRef="#br0" timeOffset="30877.48">5085 8389 6784,'-1'4'493,"0"0"1,0 0-1,0 0 1,0 0 0,1 0-1,0 0 1,0 0-1,0 0 1,1 3-494,-1 20 1696,-2 22-529,2 1 1,2-1-1,2 1-1167,23 150 150,-10-84 150,-14-97-380,-1 2-476,1-1 0,1 1 0,1-1 0,2 2 556,-4-15-2448,0-17-1258</inkml:trace>
  <inkml:trace contextRef="#ctx0" brushRef="#br0" timeOffset="31278.95">5427 7846 6528,'1'0'2554,"4"6"-2127,-2-2-216,-1 0-1,0 0 1,0 1-1,0-1 1,0 1-1,0 0 1,-1 0-1,0-1 1,0 1-1,0 5-210,4 17 620,21 77 154,-5 2-774,-6-27-14,6 41 341,-18-97-2854,-1 1-1,-1 1 2528,-1-43-2794</inkml:trace>
  <inkml:trace contextRef="#ctx0" brushRef="#br0" timeOffset="31662.06">5713 7984 6528,'5'15'3241,"-5"-14"-3175,0 0 0,-1 1 1,1-1-1,0 0 0,0 0 1,0 0-1,-1 0 0,1 0 1,-1 0-1,1 0 0,-1 0 1,1 0-1,-1 0 0,0 0 0,1 0 1,-1 0-1,0 0 0,0-1 1,1 1-1,-1 0 0,0 0 1,0-1-1,0 1 0,0-1 1,0 1-1,-1 0-66,-6 4 216,-9 5-20,1 2 1,0 0-1,-1 1-196,14-10 9,-1 1-1,1-1 1,0 1-1,0-1 1,0 1-1,0 0 1,0 0 0,1 0-1,0 0 1,0 1-1,0-1 1,0 0-1,1 1 1,0 0-1,-1 2-8,3-4 89,-1 0 0,0 0 0,1 1-1,0-1 1,-1 0 0,1 0 0,0 0-1,1 0 1,-1 0 0,1 0 0,-1 0-1,1 0 1,0-1 0,0 1 0,0-1 0,0 1-1,0-1 1,1 0 0,-1 0 0,2 1-89,7 6 366,1-1 1,-1 0 0,1-1 0,3 1-367,10 5 200,1-2 0,19 7-200,-31-14-772,0 0-1,0-1 1,1 0-1,-1-1 1,1-1-1,2 0 773,28-4-3754</inkml:trace>
  <inkml:trace contextRef="#ctx0" brushRef="#br0" timeOffset="33936.01">8781 8470 4736,'22'21'8172,"34"24"-7294,-14-12-611,-22-17-175,1 0 1,0-1-1,1-2 1,1 0-1,0-1 1,1-2-1,0 0 0,1-1 1,18 3-93,-34-10 41,1-1 0,-1-1 1,0 0-1,0 0 0,1 0 1,-1-1-1,0-1 0,0 1 0,0-2 1,0 1-1,0-1 0,0 0 1,-1-1-1,0 0 0,1-1 0,3-3-41,-6 5 16,0-2-1,0 1 0,-1 0 1,1-1-1,-1 0 0,-1-1 0,1 1 1,-1-1-1,0 0 0,0 0 0,0 0 1,-1 0-1,0-1 0,0 1 1,-1-1-1,0 0 0,0 1 0,0-1 1,-1 0-1,0-1 0,0-5-15,-2 5 98,1 1-1,-1 0 1,0-1-1,-1-1-97,2 7 12,-1 0 0,1 0 0,-1-1 0,0 1 0,0 0 1,0 0-1,0 0 0,0 0 0,0 0 0,-1 0 0,1 0 0,0 1 0,-1-1 0,0 0 0,0 0-12,2 2-11,0 0 1,0 0-1,-1 0 0,1 0 1,0 0-1,0-1 1,0 1-1,0 0 0,-1 0 1,1 0-1,0 0 1,0 0-1,0 0 0,-1 0 1,1 0-1,0 0 1,0 0-1,0 0 0,0 0 1,-1 0-1,1 0 1,0 0-1,0 0 0,0 0 1,-1 0-1,1 0 1,0 0-1,0 0 1,0 0-1,0 1 0,-1-1 1,1 0-1,0 0 1,0 0-1,0 0 0,0 0 1,-1 0-1,1 1 1,0-1-1,0 0 0,0 0 1,0 0-1,0 0 1,0 1-1,0-1 0,0 0 1,0 0-1,0 0 1,-1 0-1,1 1 0,0-1 1,0 0 10,0 13-708,5 5 515,1 0 0,0-1-1,1 0 1,1 0 0,1 0-1,5 6 194,-1 1-50,30 51 51,13 26-7,2 16 6,-43-83-27,-2 0 0,-1 1 0,-2 1 1,-1-1-1,2 25 27,-10-51 35,0 0 0,0 0 0,-1 0 1,0 0-1,-1 0 0,0 0 0,0 0 0,-1 0 0,0-1 0,-1 1 1,0-1-1,0 1 0,-1-1 0,0 0 0,0 0 0,-1 0 0,0-1 1,0 0-1,-1 0 0,0 0 0,0 0 0,-4 2-35,-4 2-16,0-1-1,-1 0 1,1-1 0,-2-1-1,1 0 1,-1-1-1,-1-1 1,1 0 0,-1-2-1,0 0 1,0 0-1,0-2 1,-17 1 16,26-3-259,1 0 0,0 0 0,-1-1 0,1 0 0,0 0 0,0-1 0,-1 0 259,5 1-209,0 0 0,0-1-1,0 1 1,0-1 0,1 1-1,-1-1 1,0 0 0,1 0 0,-1 0-1,1 0 1,0-1 0,-1 1 0,1-1-1,0 1 1,1-1 0,-1 0-1,0-1 210,-2-5-1000,0-1-1,1 0 0,0-5 1001</inkml:trace>
  <inkml:trace contextRef="#ctx0" brushRef="#br0" timeOffset="34279.68">9931 8683 7680,'8'5'2880,"8"0"-2240,8-5-32,-10 3-192,7-1 64,3-2 128,3 0-352,6-2-224,0-3-32,-3-6-800,-4 1-288,-5-4-832,-12-4-384,-13-3-352</inkml:trace>
  <inkml:trace contextRef="#ctx0" brushRef="#br0" timeOffset="34280.68">9972 8492 5376,'12'8'2016,"13"-6"-1568,15-2-128,-12 0-96,10-2-896,16 2-256,18-5-1184,14-6-480</inkml:trace>
  <inkml:trace contextRef="#ctx0" brushRef="#br0" timeOffset="35035.71">10973 8129 5632,'7'3'3648,"-4"0"-3488,-1 0 0,0 0-1,-1 0 1,1 0 0,0 0 0,-1 0 0,0 0 0,0 1 0,0-1 0,0 0 0,0 1 0,0 2-160,2 47 210,-3-43-99,4 87 227,4 0 1,4-1 0,4 0-1,25 77-338,-35-154-1264,-6-18 1207,0-1 0,0 0 0,0 0 0,0 0 0,1 0 0,-1 0 0,0 0 0,0 0-1,0 0 1,0 0 0,0 0 0,0 0 0,0 0 0,0 0 0,1 0 0,-1 0 0,0 0 0,0 0 0,0 0-1,0 0 1,0 0 0,0 0 0,0 0 0,0 0 0,1 0 0,-1 0 0,0 0 0,0 0 0,0 0 0,0 0-1,0 0 1,0 0 0,0 0 0,0 0 0,0-1 0,0 1 0,1 0 0,-1 0 0,0 0 0,0 0 0,0 0-1,0 0 1,0 0 0,0 0 0,0 0 0,0 0 0,0-1 0,0 1 0,0 0 0,0 0 0,0 0 0,0 0-1,0 0 1,0 0 0,0 0 0,0 0 0,0-1 0,0 1 0,0 0 0,0 0 0,0 0 57</inkml:trace>
  <inkml:trace contextRef="#ctx0" brushRef="#br0" timeOffset="35830.78">11327 7854 5504,'1'0'188,"0"1"0,-1-1 0,1 1 0,-1-1-1,1 1 1,-1 0 0,0-1 0,1 1 0,-1-1 0,0 1 0,1 0 0,-1-1 0,0 1 0,0 0 0,1 0-188,1 20-437,-2-6 343,6 18 99,0 1 672,-1 0 1,-1 33-678,-5-62 1687,-3-8-597,-2-13-219,6 11-822,1-1 0,-1 1 0,1 0-1,0-1 1,0 1 0,0 0 0,1 0 0,-1-1 0,1 1 0,1 0 0,-1 1 0,3-5-49,-2 5-44,-1 0 1,1 0-1,0 0 0,0 0 0,1 1 0,-1-1 0,1 1 0,-1 0 0,1 0 0,0 0 1,0 1-1,0 0 0,1-1 0,3 0 44,-6 2-44,0 1 1,0 0-1,0-1 1,-1 1-1,1 0 0,0 0 1,0 0-1,0 0 1,0 1-1,0-1 1,-1 0-1,1 1 0,0-1 1,0 1-1,-1 0 1,1 0-1,0-1 0,-1 1 1,1 0-1,-1 0 1,1 1-1,-1-1 1,1 0-1,-1 0 0,1 1 44,4 6-74,0-1-1,0 1 0,-1 0 0,4 6 75,3 6 114,-6-11-60,-4-5-13,0-1 0,0 0-1,1 0 1,-1 0 0,0 0 0,2 1-41,-3-4 29,-1 0 1,1 1-1,0-1 0,-1 0 1,1 1-1,-1-1 1,1 0-1,0 1 0,-1-1 1,1 0-1,-1 0 1,1 0-1,0 0 0,-1 0 1,1 0-1,0 0 1,-1 0-1,1 0 1,0 0-1,-1 0 0,1 0 1,0 0-1,-1 0 1,1-1-1,0 1 0,-1 0 1,1 0-1,-1-1 1,1 1-1,-1-1 0,1 1 1,-1 0-1,1-1 1,-1 1-1,1-1 1,-1 1-1,1-1-29,25-29 573,-18 20-500,0 1 0,1 0 0,0 1 0,1-1-73,-6 6 22,-1 1-1,1 0 1,-1 0 0,1 0-1,0 0 1,0 0 0,-1 1-1,1 0 1,0 0-1,1 0 1,-1 0 0,0 0-1,0 1 1,2 0-22,-4 0-5,0 0 0,0 0 0,0 1 0,0-1 0,0 1 1,0-1-1,0 1 0,0 0 0,0-1 0,0 1 0,0 0 0,0 0 0,0 1 0,-1-1 0,1 0 1,0 0-1,-1 1 0,1-1 0,0 2 5,1 1-309,-1-1 0,0 0 0,0 1 0,0 0 0,0-1-1,-1 1 1,0 0 0,1 0 0,-1 3 309,3 13-3178</inkml:trace>
  <inkml:trace contextRef="#ctx0" brushRef="#br0" timeOffset="37116.71">14756 8365 3712,'-8'-1'382,"4"1"-185,1-1 0,-1 1 0,0 1 0,1-1 0,-1 0-1,1 1 1,-1 0 0,-1 0-197,-10 0 2020,10 0 406,18 3-2253,4-2 231,0 0-1,0-1 1,0-1 0,0 0 0,0-1 0,6-2-404,29-1 1347,-34 2-631,0 0 1,3-2-717,-6 1 329,1 1 1,-1 1 0,2 0-330,-15 1-4,-1 0 1,1 0 0,0 1-1,-1-1 1,1 0 0,-1 1-1,1 0 1,0-1 0,-1 1-1,1 0 1,-1 0 0,0-1-1,1 1 1,-1 1 0,0-1-1,1 0 4,-2 0-11,1-1 0,-1 1 0,1-1-1,-1 1 1,1-1 0,-1 1 0,1 0-1,-1-1 1,0 1 0,0 0 0,1-1-1,-1 1 1,0 0 0,0-1 0,0 1-1,0 0 1,1 0 0,-1-1 0,0 1-1,-1 0 1,1 0 0,0-1 0,0 1-1,0 0 1,0-1 0,0 1 0,-1 0-1,1-1 1,0 1 0,-1 0 0,1-1-1,0 1 1,-1 0 0,1-1 0,-1 1-1,1-1 1,-1 1 11,-117 124-522,114-121 543,0 1 0,1 0 0,-1 0 0,1 0 0,0 0 0,-2 4-21,4-8 6,1 0 0,-1 0 0,1 0 0,-1 0 1,1 0-1,0 0 0,0 1 0,-1-1 0,1 0 0,0 0 0,0 0 0,0 0 0,0 0 0,0 1 0,0-1 0,0 0 0,1 0 0,-1 0 1,0 0-1,1 0 0,-1 0 0,1 1 0,-1-1 0,1 0 0,-1 0 0,1-1 0,0 1 0,-1 0 0,1 0 0,0 0 0,0 0 0,0 0 1,0-1-1,0 1 0,0 0 0,0-1 0,0 1 0,0-1-6,5 3 102,1 0 0,0-1 0,0 0 0,0-1 1,0 1-1,0-1 0,6 0-102,56-1 475,-36-1-369,99 2 222,0 0-4784,-129-1 4180,18-2-3560,-20 2 3624,-1 0 0,1 0 0,0 0 0,-1-1 1,1 1-1,0 0 0,-1 0 0,1-1 0,-1 1 1,1-1-1,0 1 0,-1 0 0,1-1 0,-1 1 0,1-1 1,-1 1-1,0-1 0,1 0 0,-1 1 0,1-1 0,-1 1 1,0-1-1,0 0 0,1 1 0,-1-2 212,-1-10-2325</inkml:trace>
  <inkml:trace contextRef="#ctx0" brushRef="#br0" timeOffset="37461.4">14720 8479 6784,'3'0'2624,"13"2"-2048,13 1 0,-11 0-192,21-3-192,15-3 32,14 0-1120,7-2-416,5-3-1536,4-3-672</inkml:trace>
  <inkml:trace contextRef="#ctx0" brushRef="#br0" timeOffset="37827.65">15757 8468 7552,'-3'0'2816,"6"2"-2208,4-2-288,-2 4-320,4-2 32,6-2 192,3 0-384,3 0-96,2-2 96,4-4-832,-3-2-384,0 0-1312</inkml:trace>
  <inkml:trace contextRef="#ctx0" brushRef="#br0" timeOffset="37828.65">15631 8312 7296,'4'0'2816,"8"2"-2208,21-2-704,-12 0-448,23 0-1760,19-4-640,20-10 832,10-4 448</inkml:trace>
  <inkml:trace contextRef="#ctx0" brushRef="#br0" timeOffset="38192.57">16684 7994 7552,'-7'5'2880,"7"6"-2240,4 8-224,-1-6-320,-1 10 128,5 17 256,1 11 224,5 7 224,-1 0-512,2 3-160,4 3-96,0-4-96,-3-1-64,0-9-1120,-4-8-448,-1-10-3840,-8-29 1632</inkml:trace>
  <inkml:trace contextRef="#ctx0" brushRef="#br0" timeOffset="38560.49">16916 7862 7168,'3'18'3203,"0"-11"-3178,0-1 0,1 0 0,-1 0 0,1 0 0,3 3-25,79 116-100,-68-97 162,-16-24-339,10 11 1653,-9-14 353,-5-10 275,0 3-1625,1 0 0,0 0 0,0 0 0,1 0 0,0 0 1,0 0-1,0 0 0,1 0 0,0 0 0,0 1 0,0-1 0,1 0 0,-1 0 0,2 0-379,1-3-388,0 0 0,0 0 0,1 0 0,1 1 0,-1 0 0,1 0 0,1 0 0,1-1 388,-5 6-451,0 1-1,0-1 1,0 1 0,0 0 0,0 0-1,0 0 1,0 1 0,1-1 0,-1 1 0,0 0-1,1 0 1,-1 0 0,3 0 451,6-1-1905,0 1-1,0 1 1,7 1 1905,-10-1-652,58 2-2719</inkml:trace>
  <inkml:trace contextRef="#ctx0" brushRef="#br0" timeOffset="40232.61">17985 8052 5120,'-2'-2'381,"0"0"1,-1 0-1,1 1 1,-1-1-1,1 1 1,-1-1-1,1 1 1,-1 0 0,0 0-1,0 0 1,1 0-1,-1 1 1,0-1-1,0 1 1,0-1-1,0 1 1,0 0-1,-1 1-381,0-1 75,0 1 0,0 0 0,0 0 1,0 1-1,1-1 0,-1 1 0,0 0 0,1 0 0,-1 0 0,1 0 0,-1 1 0,1 0-75,-6 4-120,1 1-1,1 0 0,-1 1 1,1 0-1,1 0 0,0 0 1,0 1-1,1 0 0,-2 4 121,3-3-34,0 1 1,0-1-1,1 1 0,0 0 0,1 0 0,1 0 1,0 0-1,0 0 0,1 1 0,1-1 0,0 0 0,2 9 34,-1-12 41,0 0 0,1-1 0,0 1 0,1-1 0,-1 1-1,1-1 1,1 0 0,0 0 0,0-1 0,1 1-1,-1-1 1,1 0 0,1-1 0,0 0 0,0 0-1,0 0 1,3 1-41,7 4 180,1-2-1,0 0 0,1-1 1,0-1-1,0 0 1,0-2-1,1 0 0,0-1 1,17 1-180,-18-4 197,0 0 1,0-1-1,0 0 1,0-2-1,0 0 1,0-2-1,-1 0 1,1 0-1,-1-2 1,11-5-198,-20 7 22,0-1 0,0-1 0,-1 1 0,0-1 0,0-1 0,0 1 0,-1-1 0,0-1 0,0 1 0,-1-1 0,0 0 0,0-1 0,-1 1 0,0-1 0,-1 0 0,0-1 0,0 1 0,-1-1 1,0 1-1,-1-1 0,0 0 0,0 0 0,-1 0 0,0 0 0,-1 0 0,0 0 0,-1 0 0,0-1 0,-1 1 0,0 1 0,0-1 0,-1 0 0,0 0 0,-1 1 0,0 0 0,0 0 0,-3-2-22,0-1-66,-1 1-1,0 0 0,-1 1 0,0 0 1,-1 0-1,0 1 0,0 0 0,-1 1 1,0 0-1,0 1 0,-8-3 67,9 4-532,0 2 1,-1-1-1,0 2 0,0-1 0,0 1 0,0 1 1,0 0-1,-1 1 0,1 0 0,0 0 0,-1 1 1,1 1-1,-11 1 532,-8 5-2992</inkml:trace>
  <inkml:trace contextRef="#ctx0" brushRef="#br0" timeOffset="40677.44">18996 8121 6656,'0'0'62,"0"0"0,0 0 1,1 0-1,-1 0 0,0 0 1,1 0-1,-1 0 0,0 0 0,0 0 1,1 0-1,-1 0 0,0 0 1,0 0-1,1-1 0,-1 1 1,0 0-1,0 0 0,1 0 0,-1 0 1,0-1-1,0 1 0,0 0 1,1 0-1,-1-1 0,0 1 1,0 0-1,0 0 0,0-1 0,0 1 1,1 0-1,-1 0 0,0-1 1,0 1-1,0 0 0,0-1 1,0 1-1,0 0 0,0 0 0,0-1 1,0 1-1,0 0 0,0-1 1,0 1-1,0 0 0,0 0 1,-1-1-1,1 1 0,0 0 0,0-1 1,0 1-1,0 0 0,0 0 1,-1-1-63,0 1 39,0-1 0,0 0 1,0 0-1,0 1 0,0-1 1,0 0-1,0 1 0,0-1 1,-1 1-1,1 0 0,0-1 1,0 1-1,-1 0-39,-10-2 0,0 1 0,1 0 1,-1 1-1,0 0 0,0 1 0,1 0 1,-1 1-1,1 0 0,-1 1 0,1 0 1,0 1-1,0 0 0,0 1 0,0 0 0,1 1 1,0 0-1,0 0 0,1 1 0,0 1 1,0-1-1,0 1 0,1 1 0,-3 4 0,7-9 23,1 1 1,0 0-1,0 0 0,0 0 0,0 0 0,1 1 0,0-1 0,0 1 0,1-1 0,-1 1 1,1 0-1,0 0 0,1-1 0,-1 1 0,1 0 0,0 0 0,1 0 0,0-1 0,0 1 1,0 0-1,0 0 0,1-1 0,0 1 0,0-1 0,0 0 0,1 1 0,0-1 0,0 0 1,0 0-1,0-1 0,1 1 0,0-1 0,4 4-23,2 1 187,0 0 0,1-1 0,0-1 0,0 1 1,1-2-1,0 1 0,0-2 0,1 0 0,12 4-187,10 0 424,-1-1-1,1-1 1,9-1-424,-17-3 263,1-1 1,-1-2 0,1 0-1,0-2 1,6-2-264,-20 2 187,0-1 0,0 0 0,0-1 0,-1 0 0,1-1 1,-1-1-1,0 0 0,-1-1 0,1 0 0,10-9-187,-17 11 30,-1 1-1,0-1 1,-1 0 0,1-1-1,-1 1 1,0-1 0,0 0-1,-1 0 1,1 0 0,-1 0 0,-1 0-1,1-1 1,-1 1 0,0-1-1,-1 0 1,1 0 0,-1 0 0,-1 0-1,1 0 1,-1-2-30,-1 1-92,0 0-1,0-1 1,-1 1 0,1 0-1,-2 0 1,1 1-1,-1-1 1,-1 0 0,1 1-1,-1 0 1,0-1 0,-1 2-1,0-1 1,0 0 0,0 1-1,-1 0 1,-1-1 92,-8-5-270,0 0-1,-1 1 1,0 1 0,0 1-1,-1 0 1,-1 1 0,1 1-1,-5-1 271,-16-4-1067,0 2-1,-1 1 1,-18-1 1067,-5 5-1760,7 7-1024</inkml:trace>
  <inkml:trace contextRef="#ctx0" brushRef="#br0" timeOffset="41244.57">19734 7833 6400,'-1'0'172,"1"1"1,-1-1 0,0 1-1,1-1 1,-1 1 0,0 0-1,1-1 1,-1 1 0,1 0-1,-1-1 1,1 1 0,-1 0-1,1 0 1,0-1-1,-1 1 1,1 0 0,0 0-1,0 0 1,-1-1 0,1 1-1,0 0 1,0 0 0,0 0-1,0 0-172,0 27 982,0-17-246,1 17-192,2-1 1,0 1-1,2 0 0,2 6-544,34 109 29,-29-105 69,20 60-34,25 95-896,-54-184 152,0 2-658,-2-5-2415,-1-12 975</inkml:trace>
  <inkml:trace contextRef="#ctx0" brushRef="#br0" timeOffset="41595.81">20005 7650 6784,'3'-3'2624,"3"3"-2048,-3 3-128,-1 5 704,2 3-256,-1 4-384,2 6-128,2 6-256,-2 8-96,1 1 0,1 4-32,-2 0 0,2 2 0,1-4 64,-2-7-384,1-5-96,-5-7-1440,1-6-544</inkml:trace>
  <inkml:trace contextRef="#ctx0" brushRef="#br0" timeOffset="41960.68">19823 7621 9600,'0'-1'128,"0"0"0,0 0 0,0 1 0,0-1 0,0 0 0,0 0 0,0 1 0,0-1 0,0 0 0,0 0 0,0 1 0,0-1 0,0 0 0,1 0 0,-1 1 0,0-1 0,1 0 0,-1 1 0,0-1 0,1 0 0,-1 1 0,1-1 0,-1 1 0,1-1 0,-1 1 0,1-1 0,0 1 0,-1-1 0,1 1 0,-1-1 0,1 1 0,0 0 0,0-1 0,-1 1 0,1 0 0,0 0 0,-1 0 0,1-1 0,0 1-128,6-1-118,0-1 0,0 1 0,-1 0 0,4 0 118,-7 1 162,82-6-252,-1 3-1,4 4 91,-30 3 139,-2 1-1,1 3 1,28 9-139,-67-11 473,-15-2-129,-10-1-228,-12 0-1224,1-1 0,0-1-1,-1 0 1,1-2 0,-10-1 1108,-46-9-3477</inkml:trace>
  <inkml:trace contextRef="#ctx0" brushRef="#br0" timeOffset="51224.21">16076 6332 7552,'0'-1'156,"0"1"1,-1-1-1,1 1 1,-1-1-1,1 1 1,0 0-1,-1-1 1,1 1-1,-1 0 1,1-1-1,-1 1 1,1 0-1,-1 0 1,1 0-1,-1-1 1,1 1-1,-1 0 1,1 0-1,-1 0 1,1 0-1,-1 0 1,1 0 0,-1 0-1,0 0 1,1 0-1,-1 0 1,1 0-1,-1 0 1,1 0-1,-1 1 1,1-1-1,-1 0 1,1 0-1,-1 1 1,0-1-157,-19 14 251,15-11 73,-52 44 641,-28 31-965,65-59 233,1 1 1,1 1-1,1 0 0,1 1 0,0 1 1,2 1-1,1 0 0,0 1 0,1 3-233,7-15 80,0 0-1,1 1 1,1 0-1,0 0 1,1 0 0,0 0-1,1 0 1,1 1-1,0-1 1,1 0-1,1 0 1,0 0-1,0 0 1,2 0-1,0 0 1,0 0-1,1-1 1,4 6-80,-1-5 12,-1 0-1,2 0 1,0-1 0,1-1 0,0 0-1,1 0 1,2 1-12,-5-5-333,1-1-1,0 0 0,0 0 1,1-1-1,0-1 1,0 0-1,0 0 1,0 0-1,1-2 1,6 2 333,5 0-4239,23 1 4239,-45-6-17</inkml:trace>
  <inkml:trace contextRef="#ctx0" brushRef="#br0" timeOffset="51952.41">16380 6925 5888,'0'0'119,"0"1"0,-1-1-1,1 1 1,0 0 0,0-1 0,0 1 0,0-1 0,0 1-1,0-1 1,0 1 0,0-1 0,0 1 0,0-1 0,0 1-1,0 0 1,1-1 0,-1 1 0,0-1 0,0 1 0,0-1-1,1 1 1,-1-1 0,0 1 0,1-1 0,-1 0 0,0 1 0,1 0-119,16 22-253,-5-5 550,0 2-211,-2 1 1,0 0-1,-1 0 1,-2 1-1,5 19-86,-11-38 186,-1-1-1,1 0 1,-1 1 0,0-1 0,0 0-1,0 0 1,0 1 0,0-1 0,0 1-186,0-3 67,0 0 0,0 1 1,-1-1-1,1 0 1,0 0-1,0 0 1,0 1-1,0-1 0,0 0 1,0 0-1,-1 0 1,1 0-1,0 1 1,0-1-1,0 0 1,0 0-1,-1 0 0,1 0 1,0 0-1,0 0 1,0 0-1,0 1 1,-1-1-1,1 0 0,0 0 1,0 0-1,0 0 1,-1 0-1,1 0 1,0 0-1,0 0 1,-1 0-68,-10-6 1770,0-3-1293,1 0-1,1 0 1,0-1 0,0 0 0,1-1-1,0 0 1,1 0 0,0 0-1,-3-10-476,7 16 17,1-1-1,0 0 1,1 0-1,-1 0 1,1 0-1,0 0 1,0 0-1,1 0 1,0-1-1,0 0-16,1 2-134,-1 1 0,1 0 0,0-1 0,1 1-1,-1 0 1,1 0 0,-1 0 0,1 0 0,0 0-1,1 1 1,-1-1 0,1 0 0,0 1 0,-1 0-1,3-1 135,2-3-853,0 1-1,1 0 0,-1 0 0,2 1 0,-1 0 1,0 1-1,1 0 0,0 0 0,0 1 1,0 0-1,2 0 854,30-6-3040</inkml:trace>
  <inkml:trace contextRef="#ctx0" brushRef="#br0" timeOffset="52325.4">16930 7036 6400,'9'0'2368,"1"0"-1856,4 0 32,-5 0-96,7-3-384,1 1-32,1-2-608,0 0-160,-3-2-1568,-3-1-640,-6-10 1088,-10-4 640</inkml:trace>
  <inkml:trace contextRef="#ctx0" brushRef="#br0" timeOffset="52326.4">16862 6914 7424,'9'0'2816,"3"2"-2208,6 1-96,-6 0-128,5-3-640,8 0-160,8-3-2304,5-8-1088,10-4 1504,-7-2 864</inkml:trace>
  <inkml:trace contextRef="#ctx0" brushRef="#br0" timeOffset="52675.15">17529 6837 9472,'0'1'251,"-1"0"1,0 0 0,1 0-1,-1 0 1,1 0 0,-1 0-1,1 0 1,-1 0 0,1 0-1,0 0 1,-1 0-1,1 0 1,0 1 0,0-1-1,0 0 1,0 0 0,0 0-1,0 0 1,0 1-252,6 24 853,-5-24-690,7 26 388,11 38 492,20 43-1043,-7-27-64,24 53-366,-43-108-1595,2-2 1,4 8 2024,-17-32-405,7 12-1253,-9-13 1544,0 0 0,0 0 0,0 1 1,1-1-1,-1 0 0,0 0 0,0 1 0,0-1 1,1 0-1,-1 0 0,0 0 0,1 1 0,-1-1 1,0 0-1,0 0 0,1 0 0,-1 0 0,0 0 1,0 0-1,1 0 0,-1 0 0,0 0 0,1 0 1,-1 0-1,0 0 0,1 0 0,-1 0 0,0 0 1,1 0-1,-1 0 0,0 0 0,0 0 0,1 0 1,-1 0-1,0 0 0,1 0 0,-1-1 0,0 1 0,0 0 114,7-15-3386</inkml:trace>
  <inkml:trace contextRef="#ctx0" brushRef="#br0" timeOffset="53074.92">17487 6893 8704,'0'-1'168,"0"1"0,-1-1 1,1 0-1,0 1 0,0-1 0,-1 0 1,1 1-1,0-1 0,0 0 1,0 1-1,0-1 0,0 0 1,0 1-1,0-1 0,0 0 0,0 0 1,0 1-1,0-1 0,1 0 1,-1 1-1,0-1 0,1 0-168,-1 0 61,1 1 0,0-1 0,-1 1 0,1-1-1,0 1 1,0 0 0,0-1 0,0 1 0,-1 0 0,1-1-1,0 1 1,0 0 0,0 0 0,0 0 0,0 0 0,0 0 0,0 0-1,0 0 1,0 0-61,35-1 266,-9 1-89,23 1-177,-41 0 21,29 3 7,15 4-28,-42-6 69,0 1-1,0 0 0,-1 0 1,0 1-1,0 0 1,0 1-1,2 2-68,-11-7 23,0 1-1,0-1 1,0 1 0,0-1-1,0 1 1,-1-1 0,1 1-1,0 0 1,0-1 0,-1 1 0,1 0-1,0-1 1,-1 1 0,1 0-1,-1 0 1,1 0 0,-1 0-1,0 0 1,1 0 0,-1-1-1,0 1 1,1 0 0,-1 0-1,0 0 1,0 0 0,0 0 0,0 0-1,0 0 1,0 0 0,0 0-1,0 0 1,-1 0 0,1 0-1,0 0 1,0 0 0,-1 0-1,1 0 1,-1 0 0,1 0 0,-1-1-1,1 1 1,-1 0 0,1 0-1,-1-1 1,0 1 0,1 0-1,-1-1 1,0 1 0,0 0-23,-6 5 121,0-1 0,0 0 0,0 0 1,-1 0-1,-2 0-121,5-2 21,-7 2-496,1 1 0,-1-2 1,0 0-1,-1 0 0,1-1 1,-2 0 474,3-3-2374,3-5-1060</inkml:trace>
  <inkml:trace contextRef="#ctx0" brushRef="#br0" timeOffset="53075.92">17896 6948 7552,'5'3'2816,"5"-1"-2208,8 2 64,-6-2-96,6-2-256,2 0 64,4 0-224,3 0-96,3 0-32,3-2-192,-7-4 32,-2 1-864,0-3-288,0-3-1760,2-4-960,2-4 1856</inkml:trace>
  <inkml:trace contextRef="#ctx0" brushRef="#br0" timeOffset="53424.49">18367 6689 7808,'-1'1'177,"0"-1"1,1 1 0,-1 0-1,0-1 1,1 1 0,-1-1-1,1 1 1,-1 0-1,1 0 1,-1-1 0,1 1-1,-1 0 1,1 0-1,-1 0 1,1 0 0,0-1-1,0 1 1,-1 1-178,6 15 936,-3-12-1149,39 123 668,-17-47-249,-21-71-419,23 74 648,-14-30-5761,-12-54 4947,0 0 1,0 0-1,0 0 0,0 0 1,0 0-1,0 0 1,0 0-1,0 0 0,0 0 379,0-11-2405</inkml:trace>
  <inkml:trace contextRef="#ctx0" brushRef="#br0" timeOffset="53775.07">18671 6792 7040,'-1'1'248,"1"0"0,0 1 0,-1-1-1,1 0 1,-1 0 0,0 0 0,1 1 0,-1-1 0,0 0 0,0 0 0,0 0 0,1 0 0,-1 0 0,0 0-1,0 0 1,-1 0-248,-22 16-481,18-13 713,-34 23-246,16-12 26,0 1-1,2 1 1,0 1-1,-3 5-11,23-21 61,-1 1-1,1-1 1,0 1 0,1 0-1,-1-1 1,0 1 0,1 0 0,-1 0-1,1 0 1,0 2-61,0-3 51,1-1 0,0 0 0,0 1 0,-1-1 0,1 0 0,0 1 0,0-1 0,1 0 0,-1 1 0,0-1 0,0 0 0,1 1 0,-1-1 0,0 0 0,1 1 0,0-1 0,-1 0 0,1 0 0,0 0 0,-1 0 0,1 1 0,0-1 0,0 0 0,0 0 0,0-1 0,0 1 0,0 0-51,6 4 167,0-1 0,0 0 0,0 0 1,0-1-1,1 0 0,-1 0 0,9 1-167,12 3 211,17 0-211,-27-4-573,1-1 0,-1-1 0,1-1-1,4-1 574,-12 0-1111,1-1-1,-1 0 0,1 0 1,-1-1-1,0-1 1,0 1-1,4-4 1112,15-9-2448</inkml:trace>
  <inkml:trace contextRef="#ctx0" brushRef="#br0" timeOffset="53776.07">18888 6933 7040,'-4'5'2720,"8"-3"-2112,2 2 160,0 0 32,3 1-448,6 1-32,6-1-192,5 1-96,4-4 0,5-2-896,7-5-352,0-5-1504,3-7-1152,-3-1 1472</inkml:trace>
  <inkml:trace contextRef="#ctx0" brushRef="#br0" timeOffset="54259.91">19359 6861 6272,'-1'5'179,"0"1"1,0-1-1,1 1 0,0-1 1,0 0-1,1 1 1,-1-1-1,1 0 0,0 1 1,1-1-1,0 2-179,5 12 780,0 0-1,6 8-779,3 8 308,-4-9-263,-7-15 27,0 0 0,0 1 0,1 5-72,-6-17 8,0 0 0,0 0-1,0 0 1,0 0 0,0 0 0,0 0 0,0 1 0,0-1-1,0 0 1,0 0 0,0 0 0,0 0 0,1 0 0,-1 0-1,0 0 1,0 1 0,0-1 0,0 0 0,0 0 0,0 0-1,0 0 1,0 0 0,0 0 0,0 0 0,0 1 0,0-1-1,0 0 1,0 0 0,-1 0 0,1 0 0,0 0-1,0 0 1,0 0 0,0 0 0,0 1 0,0-1 0,0 0-1,0 0 1,0 0 0,0 0 0,0 0 0,0 0 0,0 0-1,-1 0 1,1 0 0,0 0 0,0 0 0,0 0 0,0 0-1,0 1-7,-6-6 378,-5-11 282,10 13-566,0-1 0,0 0-1,1 1 1,0-1-1,-1 0 1,1 0 0,0 1-1,1-1 1,-1 0 0,1 0-1,-1 1 1,1-1 0,0 0-1,0 1 1,2-4-94,0 0 8,0 1 0,1 0 0,0-1 0,0 1 0,0 0 0,0 1 1,5-5-9,-7 8-18,0 1 0,0-1-1,0 1 1,0-1 0,0 1 0,0 0 0,0 0 0,0 0 0,0 0 0,0 0 0,1 0 0,-1 1 0,0-1 0,1 1 0,-1-1 0,0 1 0,1 0 18,1 0-42,0 1 1,0-1 0,0 1-1,0 0 1,0 0 0,0 0-1,0 0 1,-1 1 0,1 0-1,0 0 42,5 3-129,0 1-1,0 0 1,0 1-1,-1 0 1,0 1-1,0 0 1,1 2 129,33 43-91,-42-53 129,0 0-1,1 0 0,-1 0 0,0 0 1,0 0-1,1 0 0,-1 0 1,0 0-1,0 0 0,1 0 0,-1 1 1,0-1-1,0 0 0,1 0 1,-1-1-1,0 1 0,1 0 0,-1 0 1,0 0-1,0 0 0,1 0 0,-1 0 1,0 0-1,0 0 0,0 0 1,1 0-1,-1-1 0,0 1 0,0 0 1,0 0-1,1 0 0,-1 0 1,0-1-1,0 1 0,0 0 0,0 0 1,1-1-1,-1 1 0,0 0 1,0 0-1,0 0 0,0-1 0,0 1 1,0 0-38,8-17 1162,-4 9-754,-2 4-307,0 0 1,1 0-1,-1 1 1,1-1-1,0 1 1,0-1-1,0 1 1,1 0-1,-1 0 1,4-2-102,-5 4-1,0 1 0,0-1-1,0 0 1,-1 1 0,1-1 0,0 1 0,0-1 0,0 1 0,0 0 0,0 0 0,0 0 0,0 0 0,0 0 0,0 0-1,0 1 1,0-1 0,0 1 0,0-1 0,-1 1 0,1 0 0,0 0 0,0 0 0,0 0 0,-1 0 0,1 0 0,0 1 1,7 5-611,-1 1 1,0 0-1,-1 0 1,1 0 0,-2 1-1,5 6 611,-8-10-935,12 16-3843</inkml:trace>
  <inkml:trace contextRef="#ctx0" brushRef="#br0" timeOffset="54606.67">20204 7115 7552,'3'0'2880,"6"3"-2240,9 4 544,-6-1 64,6 1-192,3 4 96,3 3-448,-1 2-97,-2 0-351,-6-1-160,-6-2 0,-12-2-992,-24-3-351,-39-8-3297</inkml:trace>
  <inkml:trace contextRef="#ctx0" brushRef="#br0" timeOffset="58537.85">21101 6972 4608,'0'1'124,"-1"1"0,0-1 1,1 0-1,0 0 0,-1 1 1,1-1-1,0 0 0,-1 1 0,1-1 1,0 0-1,0 1 0,0-1 1,0 0-1,0 1 0,0-1 0,1 0 1,-1 1-1,0-1 0,1 0 1,0 2-125,10 31 94,-9-31 78,5 15 40,9 24 77,-15-38-234,0-1 0,0 1 0,-1 0 1,1 0-1,-1 0 0,0-1 0,0 1 0,0 0 0,-1 3-55,1-7 33,0 0-1,0 0 1,0 1-1,0-1 1,0 0-1,0 1 1,0-1-1,0 0 1,0 0-1,0 1 1,0-1-1,0 0 1,0 0-1,0 1 1,0-1-1,0 0 1,0 1-1,-1-1 1,1 0 0,0 0-1,0 0 1,0 1-1,0-1 1,-1 0-1,1 0 1,0 0-1,0 1 1,-1-1-1,1 0 1,0 0-1,0 0 1,-1 0-1,1 0 1,0 0-1,0 0 1,-1 1-1,1-1 1,0 0-1,-1 0 1,1 0-1,0 0 1,-1 0-33,1-1 62,0 1 0,-1-1 0,1 1-1,-1-1 1,1 0 0,0 1 0,-1-1 0,1 1 0,0-1-1,-1 0 1,1 1 0,0-1 0,0 0 0,0 1 0,0-1-1,0 0 1,0 1 0,0-1 0,0 0 0,0 0-62,0-10 326,0 0 0,1 0 0,2-5-326,-2 12 193,-1 0 0,1 0 0,1 0-1,-1 1 1,1-1 0,-1 0-1,1 1 1,0-1 0,0 1 0,1 0-1,0-2-192,-2 4 43,0 1 0,0-1 0,-1 0 0,1 0-1,0 1 1,0-1 0,0 0 0,0 1 0,0-1 0,0 1-1,0-1 1,0 1 0,0 0 0,0-1 0,0 1 0,0 0 0,0 0-1,0 0 1,0 0 0,0 0 0,1 0 0,-1 0 0,0 0-1,0 0-42,1 1 10,0-1-1,0 1 0,0 0 1,0 0-1,0 0 0,0 0 0,0 1 1,-1-1-1,1 0 0,0 1 1,-1-1-1,1 1-9,3 4-65,-1 0 1,1 0-1,-1 0 0,0 0 1,-1 1-1,3 5 65,-3-4-141,1-1 1,0 1-1,0-1 0,1 0 0,2 4 141,-6-11 21,-1 1 0,1-1-1,-1 0 1,1 1-1,-1-1 1,1 0 0,0 1-1,-1-1 1,1 0 0,-1 0-1,1 1 1,0-1-1,-1 0 1,1 0 0,0 0-1,-1 0 1,1 0 0,0 0-1,-1 0 1,1 0 0,0 0-1,-1 0 1,1-1-1,0 1 1,-1 0 0,1 0-1,0-1 1,-1 1 0,1 0-1,-1-1 1,1 1 0,0 0-1,-1-1 1,1 1-1,-1-1 1,0 1 0,1-1-21,23-23 658,-17 16-496,-4 5-142,0 0 0,0 1 0,0-1 1,0 1-1,1-1 0,-1 1 0,1 0 0,0 0 0,-1 1 0,1-1 0,0 1 0,0 0 0,0 0 1,0 0-1,0 1 0,0-1 0,1 1 0,-1 0 0,1 0-20,0 1-23,0 0-1,1 0 1,-1 0-1,0 1 1,1 0-1,-1 0 1,0 0-1,0 1 1,-1-1-1,1 1 1,0 0-1,-1 1 1,0-1 0,0 1 23,53 46-5542,-45-42 2380</inkml:trace>
  <inkml:trace contextRef="#ctx0" brushRef="#br0" timeOffset="58874.25">21661 6898 6528,'1'1'2944,"7"6"-2603,-4-3-295,2 0 0,-1-1 1,0 1-1,1-1 0,-1-1 0,1 1 1,0-1-1,2 1-46,51 12 254,-41-11-222,19 4 84,1 0-14,-1 2 0,0 1-1,16 9-101,-52-20 16,0 1 0,1 0 0,-1-1 0,0 1 0,0 0 0,1-1 0,-1 1 0,0 0 0,0 0 0,0 0 0,0 0 0,0 0 0,0 0 0,0 0 0,-1 1 0,1-1 0,0 0 0,-1 0 0,1 1 0,-1-1 0,1 1-16,-1 0 43,0 0-1,0 0 1,0 0-1,0-1 0,0 1 1,0 0-1,-1 0 0,1 0 1,-1-1-1,1 1 1,-1 0-1,0-1 0,1 1 1,-1 0-1,0-1-42,-5 7 104,0 0 1,0 0-1,0-1 0,-1 0 1,-6 5-105,4-4-300,4-5-602,1 1-1,0 0 1,0 0 0,0 1 0,-1 1 902,4-1-2549</inkml:trace>
  <inkml:trace contextRef="#ctx0" brushRef="#br0" timeOffset="74121.73">4971 10322 9984,'-3'8'3776,"3"-3"-2944,-3 8-576,3-3-416,0 7-64,0 6 96,0 9 192,3 5 32,4 3-32,2 2-128,5-3 32,3-1-32,4-4-64,4-10-704,4-7-320,4-13-896,3-19-384,-3-31-320</inkml:trace>
  <inkml:trace contextRef="#ctx0" brushRef="#br0" timeOffset="74488.63">4799 10139 2816,'5'2'1056,"11"6"-832,7 3-256,-11-5-128,6 1-960,6 3-384</inkml:trace>
  <inkml:trace contextRef="#ctx0" brushRef="#br0" timeOffset="74489.63">5368 10448 7936,'0'-2'2976,"5"2"-2304,4 0-128,-2 2-160,1-2 0,5 0 64,1 0-320,3 0-128,2-2 0,2-3-448,-1-3-192,-1-5-1216,-2-6-544,-5-7-448</inkml:trace>
  <inkml:trace contextRef="#ctx0" brushRef="#br0" timeOffset="74837.34">5427 10239 6784,'-3'-2'2624,"6"-1"-2048,-3 3-288,0 0-224,0 0-832,9 0-224,5-6-1600,19-4-736</inkml:trace>
  <inkml:trace contextRef="#ctx0" brushRef="#br0" timeOffset="79224.87">5749 9834 2560,'24'42'5813,"-18"-38"1301,3-4-3921,15-9-3244,-5 1 67,35-3-351,0 3-1,2 2 336,-34 4-165,0 2-1,-1 0 1,1 1-1,-1 1 0,0 2 1,16 3 165,-33-6-103,1 1 1,-1-1 0,0 1 0,0 0-1,0 0 1,0 0 0,0 0-1,0 1 1,0 0 0,-1-1-1,2 3 103,-4-4-61,1 1 0,-1 0 0,1 0 1,-1 0-1,0 0 0,0 0 0,0 1 0,0-1 0,0 0 0,0 0 0,-1 1 0,1-1 0,-1 1 0,1-1 0,-1 0 0,0 1 0,0-1 0,0 1 0,-1-1 0,1 0 1,-1 3 60,-1 2-91,0 0 1,0 0 0,-1 0 0,0-1 0,0 1 0,-1-1 0,0 0 0,0 1 0,-3 1 90,-10 13-352,-19 17 352,24-26-32,-17 17 37,-2-1 1,-13 8-6,42-35 63,0 1 0,-1 0 0,1 1 1,0-1-1,0 0 0,0 1 0,0-1-63,11 0 432,34-2-330,-1 3-1,0 1 0,16 5-101,-36-5 3,0 1 0,-1 2 0,0 0 0,0 1 0,0 1 0,-1 1 1,6 4-4,-19-9-12,1 1 1,-1-1 0,0 1-1,0 0 1,-1 1 0,0-1-1,0 1 1,-1 1 0,1-1-1,-1 1 1,1 4 11,-4-8 19,0-1 0,-1 1 0,1 0 0,-1 0 1,0 0-1,0 0 0,0 0 0,-1 0 0,1 0 0,-1 0 1,0 0-1,-1 1 0,1-1 0,0 0 0,-1 0 0,0 0 0,0 0 1,0 0-1,-1-1 0,1 1 0,-1 0 0,0 0 0,0-1 1,0 1-1,-1-1 0,-1 2-19,-5 5 139,0-2-1,-1 1 1,0-1 0,0-1-1,-1 0 1,0 0 0,0-1-1,0 0 1,-1-1 0,0-1-1,-4 1-138,-23 7 286,-1-2-1,-37 4-285,50-10-335,-1 0 0,1-2 0,0-2-1,-1 0 1,1-2 0,-2-1 335,-4-3-3978,-27-10 3978</inkml:trace>
  <inkml:trace contextRef="#ctx0" brushRef="#br0" timeOffset="73156.56">2776 9847 6400,'10'11'1094,"0"0"-1,-1 1 1,-1 0 0,0 0-1,4 8-1093,8 20 338,1 8-338,0 1 194,30 62-16,5-3 1,31 39-179,-35-80 2096,-58-74-1980,0 1 0,0 0 1,-1 1-1,0-1 0,0 1 1,0 1-1,-1-1 0,-4-1-116,5 2 57,-4-2-94,0 1 0,0 0 1,0 1-1,-1 0 0,0 1 1,1 0-1,-1 1 0,0 0 1,0 1-1,-1 0 0,1 1 1,0 0-1,0 1 0,0 0 1,0 1-1,-1 1 37,9-2-34,1 0 0,0 0 1,0 0-1,0 0 0,0 1 0,0 0 1,0-1-1,1 1 0,-1 0 0,0 0 1,1 0-1,-1 1 0,1-1 0,0 0 0,0 1 1,0 0-1,0-1 0,0 1 0,1 0 1,-1 0-1,1 0 0,-1 2 34,1-2-53,1 0-1,0 0 1,-1 0-1,1 1 1,0-1-1,0 0 1,1 0-1,-1 0 1,1 0-1,-1 0 1,1 0-1,0 0 1,0 0-1,0 0 1,1 0-1,-1-1 1,1 1-1,0 0 1,-1-1-1,1 1 1,0-1-1,0 0 1,3 2 53,-2-1-167,0 0 0,1 0 0,-1 0 0,1-1 0,0 1 0,-1-1 0,1 0 0,0-1 0,1 1 0,-1-1 0,0 1 0,0-1 0,1 0 0,-1-1 0,1 1 0,3-1 167,-3 0-464,1 0 1,-1-1 0,1 0 0,-1 0 0,1 0 0,-1 0 0,0-1-1,0 0 1,0 0 0,0-1 0,0 1 0,0-1 0,0-1 463,28-23-2731</inkml:trace>
  <inkml:trace contextRef="#ctx0" brushRef="#br0" timeOffset="73755.53">3211 10379 4224,'9'5'425,"-1"-1"0,1 0 0,0-1 0,0 0 0,0 0 0,0-1 0,0 0 0,9 0-425,-1-1 506,0 0 0,0-1 0,0-1 0,8-1-506,-14 1 174,1-1-1,-1-1 1,0 0 0,6-3-174,-14 5 49,0 0 1,1-1-1,-1 1 0,0-1 0,0 0 0,0 0 1,0 0-1,-1 0 0,1 0 0,0-1 0,-1 1 1,0-1-1,1 0 0,-1 0 0,0 0 0,0-1-49,-1 2-37,0 0 0,-1 0 0,0 0 0,1 0 0,-1 0-1,0 0 1,0 0 0,0 0 0,0 0 0,0 0 0,0 0 0,-1 0-1,1 0 1,-1 0 0,1 1 0,-1-1 0,0 0 0,0 0 0,0 0-1,0 1 1,0-1 0,-1-1 37,-2-2-236,0 0 0,0 0-1,-1 1 1,1-1 0,-1 1 0,-2-1 236,1 1-27,0 0 0,0 1-1,-1 0 1,1 0 0,-1 1 0,0-1 0,0 2 0,1-1 0,-1 1 0,0 0 0,0 0 0,0 1 0,0 0 0,-1 0-1,1 1 1,0-1 0,0 2 0,1-1 0,-1 1 0,0 0 0,0 0 0,1 1 0,-1 0 0,-2 2 27,3-2 93,-1 0 0,1 1 1,-1 0-1,1 1 0,1-1 1,-1 1-1,1 0 0,-1 1 0,1-1 1,1 1-1,-1 0 0,1 0 1,0 1-1,1-1 0,-1 1 1,1 0-1,0 0 0,1 0 0,0 0 1,0 0-1,1 0 0,-1 7-93,2-4 29,0-1-1,1 0 0,1 0 0,0-1 1,0 1-1,0 0 0,1-1 0,0 1 0,1-1 1,0 0-1,0 0 0,1 0 0,0 0 1,0-1-1,1 0 0,0 0 0,0-1 1,1 1-1,0-1 0,0-1 0,0 1-28,1 0-76,0-1-1,0 0 0,0 0 1,1 0-1,0-1 0,0 0 1,0-1-1,0 0 0,0-1 1,1 0-1,-1 0 0,1-1 0,-1 0 1,1 0-1,0-1 0,-1-1 1,1 0-1,0 0 0,6-2 77,-12 2 47,1-1-1,-1 0 0,0 0 0,0 0 1,0 0-1,0 0 0,0-1 0,0 1 1,-1-1-1,1 0 0,-1-1-46,5-5 364,0 0 1,-1-1-1,3-4-364,-3 3 164,-6 10-183,-1 0 0,1 0-1,0 0 1,0 0 0,0 0 0,0 0 0,0 0 0,0 0 0,0 1 0,0-1 0,0 0 0,0 1 0,0-1 0,0 1 0,1-1 0,-1 1-1,0-1 1,0 1 0,1 0 0,-1-1 0,0 1 0,0 0 0,1 0 0,-1 0 0,0 0 0,1 0 0,-1 1 0,0-1 0,0 0 0,1 1 0,-1-1-1,0 0 1,0 1 0,0 0 0,0-1 0,1 1 0,-1 0 19,6 3-171,-1 1-1,0 0 0,1 0 1,-1 0-1,3 5 172,-1-1-47,42 46-337,-51-79 2277,1 24-1882,-4-16 977,2 0 0,0 0 1,0-1-1,2-16-988,0 28-169,1 0-1,0 0 0,0 0 1,0 0-1,1 0 1,-1 0-1,1 0 1,1 0-1,-1 0 1,0 1-1,1-1 1,0 1-1,0 0 0,1 0 1,-1 0-1,1 0 1,0 1-1,0-1 170,9-5-1475,-1 0 0,2 1 0,-1 1 0,1 0 0,6-1 1475,35-13-2875</inkml:trace>
  <inkml:trace contextRef="#ctx0" brushRef="#br0" timeOffset="72011.39">420 9934 3968,'5'6'721,"-2"-4"-196,0 1 1,-1-1-1,1 1 0,-1 0 0,0 0 0,0 0 0,0 0 1,0 0-1,0 1 0,-1-1-525,6 12 830,-1 0 0,2-1 1,4 7-831,-12-20 645,0-3-428,0 1 0,0-1 0,0 1 0,0-1 0,0 1 0,-1-1 0,1 1 0,-1-1 0,1 1 0,-1-1 0,0 1 0,0-1 0,1 1 0,-1 0-217,-2-4 316,0-3-206,-1 0 0,0 1 0,0-1 0,-1 1 0,0 0 0,-1 0-1,1 0 1,-1 1 0,-1 0 0,1 0 0,-1 0 0,-3-1-110,4 4-42,1 0 0,0 0 0,0 0 0,-1 1 1,0 0-1,1 0 0,-1 1 0,0-1 0,0 1 0,0 0 1,0 1-1,0 0 0,0 0 0,0 0 0,0 1 0,0-1 1,0 1-1,-3 2 42,-4 1-88,0 0-1,1 2 1,-1 0 0,1 0 0,0 1-1,0 0 1,1 1 0,0 1 0,1-1-1,-3 4 89,-2 3-85,0 1-1,1 1 0,0 0 0,2 1 0,0 0 1,-1 4 85,3-2 31,1 0 1,1 0 0,0 1 0,2 0 0,0 1 0,1-1 0,2 1 0,0 0-1,1 0 1,1 17-32,2-25 40,-1 0 0,2 0-1,0 1 1,0-1-1,2 0 1,-1-1 0,2 1-1,0-1 1,0 1-1,2-1 1,-1-1 0,2 1-1,-1-1 1,2-1-1,0 0 1,0 0-1,1 1-39,4 0-40,0-1 0,1 0 0,0-1 0,0-1 0,1 0 0,0-1 0,1-1 0,-1 0 0,2-1 0,-1-1 0,0-1 0,1 0-1,0-1 1,10-1 40,-12 0-168,0-2 1,0 0-1,0-1 0,0-1 0,0 0 0,0-1 0,-1-1 0,1 0 0,-1-1 0,0-1 0,0 0 0,-1-1 0,1-1 0,-1 0 1,-1-1-1,8-6 168,-13 8-43,-1 0 0,1-1 1,-1 0-1,-1 0 0,1-1 1,-1 0-1,-1 0 0,0 0 1,0-1-1,0 1 0,-2-1 1,1 0-1,-1-1 0,1-6 43,-4 13 6,1 0-1,-1 0 1,-1 1 0,1-1-1,0 0 1,-1 0-6,-4-7-109,4 11 102,1 0-1,0-1 0,-1 1 0,1 0 0,0 0 0,-1 0 0,1 0 0,0 0 0,-1 0 0,1 0 0,0 0 1,-1-1-1,1 1 0,0 1 0,-1-1 0,1 0 0,0 0 0,-1 0 0,1 0 0,0 0 0,-1 0 0,1 0 1,0 0-1,-1 0 0,1 1 0,0-1 0,-1 0 0,1 0 0,0 0 0,0 1 0,-1-1 8,-1 2-29,1 0-1,-1 0 1,0 0-1,1 0 0,-1 1 1,1-1-1,-1 1 1,1-1-1,0 1 0,0-1 1,1 1-1,-1-1 1,0 1-1,1 0 1,-1-1-1,1 1 0,0 0 1,0 2 29,0 2-34,0-1 0,1 1 1,-1-1-1,1 1 1,1-1-1,-1 1 0,3 3 34,-2-4-35,1 0 0,0-1 0,0 0 0,1 1 0,0-1-1,0 0 1,0-1 0,0 1 0,1-1 0,-1 0 0,1 0-1,3 2 36,0-2 8,-1 1-1,1-1 0,-1-1 0,1 1 0,0-1 0,1-1 0,-1 1 0,0-1 0,4 0-7,-5-1 10,0-1 0,0 1-1,0-1 1,0-1 0,0 1 0,0-1-1,-1 0 1,1-1 0,0 1-1,0-2 1,2 0-10,-5 1-18,1 0-1,-1-1 1,1 1 0,-1-1 0,0 0-1,0 0 1,0-1 0,0 1-1,-1-1 1,1 0 0,-1 0 0,0 0-1,0 0 1,-1-1 0,1 1-1,-1-1 19,0 1 15,0 0-1,-1 0 0,0-1 0,1 1 0,-2 0 1,1-1-1,0 1 0,-1-1 0,0 1 0,0 0 1,0-1-1,-1 1 0,0-5-14,-1 3-11,0-1 0,0 1 0,0 0-1,-1 0 1,0 0 0,0 0 0,0 0 0,-1 1 0,0-1 11,-4-3-9,1 0 1,-1 1-1,-1 0 1,0 0-1,0 1 1,0 0 0,-1 0-1,0 1 1,0 1-1,-7-3 9,-5-1 109,0 1 0,-6 0-109,18 5-59,1 2-1,0-1 1,-1 1 0,1 0 0,0 1-1,-1 0 1,0 0 59,-1 4-588,11-4 567,0 0 0,-1 0 0,1 0 0,0 0-1,0 0 1,0 0 0,0 0 0,0 0-1,0 1 1,0-1 0,0 0 0,0 0 0,0 0-1,-1 0 1,1 0 0,0 1 0,0-1 0,0 0-1,0 0 1,0 0 0,0 0 0,0 0 0,0 1-1,0-1 1,0 0 0,0 0 0,0 0 0,0 0-1,0 0 1,0 1 0,0-1 0,1 0 0,-1 0-1,0 0 1,0 0 0,0 0 0,0 1 21,1 0-49,0 0 1,0 0 0,1 0 0,-1-1-1,0 1 1,0 0 0,1 0-1,-1-1 1,1 1 0,-1-1 0,1 1-1,-1-1 1,1 1 48,30 5 11,1 0-1,5-1-10,-17-4 66,0 2-1,0 1 1,0 0-1,-1 2 1,1 0 0,-2 1-1,2 1-65,-6 0 135,0 1 0,-1 0 0,-1 1 0,1 1 0,-1 0 0,10 12-135,-2 0 555,-1 1 0,-2 2 0,4 6-555,-20-29 250,0 0 0,0 0 0,1 0 0,-1 0 0,1 0 0,0-1 0,-1 1 0,3 0-250,-7-18 1962,1 8-1920,1 0 0,0-1-1,0 1 1,1 0 0,-1-1-1,2 1 1,-1 0 0,1 0-1,0-1 1,0 1 0,1 1-1,0-1 1,1 0 0,-1 1-1,1-1 1,1 1-42,-3 2 7,1 1 0,0-1 0,0 1 0,0 0 0,0 0 0,1 0 0,-1 0 0,1 0 0,0 1 0,0 0 0,0 0 0,0 0 0,0 0 0,0 0 0,1 1 0,-1 0 0,0 0-1,1 0 1,-1 1 0,1-1 0,-1 1 0,1 0 0,-1 0 0,1 1 0,-1-1 0,3 2-7,1 0-7,-1 0 0,1 1 0,0 0-1,-1 0 1,0 1 0,0 0 0,0 0 0,-1 1 0,6 3 7,7 10-391,0 0 1,5 8 390,7 6-1976,-30-30 1635,0 0 0,1-1 0,-1 0 0,1 1 0,0-1 0,-1 0 0,1 0 0,0 1 0,0-1 0,0-1 0,0 1 0,0 0 0,0 0 0,0-1 0,0 1 341,15-5-3146</inkml:trace>
  <inkml:trace contextRef="#ctx0" brushRef="#br0" timeOffset="72405.78">1769 10260 8576,'-45'10'4349,"30"-8"-4270,0 1 0,0 1 0,-3 2-79,8-2 107,-39 15 166,44-16-318,0-1 0,1 0 1,0 1-1,-1 0 0,1 0 0,0 0 0,0 1 1,-2 2 44,6-5-26,-1 0 0,0-1 0,1 1 1,-1 0-1,1 0 0,-1 0 0,1-1 1,0 1-1,-1 0 0,1 0 0,0 0 1,0 0-1,-1 0 0,1 0 1,0 0-1,0-1 0,0 1 0,0 0 1,0 0-1,0 0 0,1 0 0,-1 0 1,0 0-1,0 0 0,1 0 0,-1-1 1,0 1-1,1 0 0,-1 0 0,1 0 1,-1-1-1,1 1 0,-1 0 1,1 0-1,0-1 0,-1 1 0,1-1 1,0 1-1,0 0 0,-1-1 26,5 4-23,0-1 1,1 0-1,-1 0 1,1 0-1,3 0 23,-7-2 1,52 18 78,-26-9 288,15 7-367,-35-13 194,0 0 0,0 1 0,0 0 0,0 0-1,-1 1 1,0-1 0,1 2-194,-7-5 114,1 0 0,0 0-1,-1 0 1,1 0 0,-1 0 0,0 0 0,1 0 0,-1 0-1,0 0 1,0 2-114,0-2 51,-1-1 1,0 0-1,0 0 0,0 0 0,0 0 0,0 1 0,0-1 0,0 0 1,0 0-1,0 0 0,-1 0 0,1 1 0,0-1 0,-1 0 0,1 0 1,-1 0-1,1 0 0,-1 0 0,0 0 0,1 0 0,-1 0 0,0 0 0,0 0-50,-4 3-225,1 1 1,-1-1 0,0 0 0,0 0 0,0-1 0,-1 1 0,1-1 0,-1 0 0,0-1-1,0 1 1,0-1 0,-4 1 223,-11-2-2602</inkml:trace>
  <inkml:trace contextRef="#ctx0" brushRef="#br0" timeOffset="72772.12">2005 10319 10496,'9'29'3936,"-4"-15"-3040,13 9-1600,-8-10-896,1 6 672,1 1 512,0-1 288,0 0 96,-3-3 32,0-6-1216,-3-2-512,-6-8-128,0-4-992,0-15 640</inkml:trace>
  <inkml:trace contextRef="#ctx0" brushRef="#br0" timeOffset="72773.12">2091 10253 6912,'-6'-19'2624,"3"11"-2048,0 3 928,3 2 288,0 3-1056,0-3-384,0 1-1120,0 2-384,0 0 576,6-2-928,6-2-224,9-3-672,6-6-672,8-8 1152</inkml:trace>
  <inkml:trace contextRef="#ctx0" brushRef="#br0" timeOffset="117843.17">7009 10592 9728,'0'0'156,"0"0"-1,0 0 1,0 1 0,0-1 0,0 0 0,0 0-1,0 1 1,0-1 0,0 0 0,0 0 0,0 1-1,0-1 1,0 0 0,0 0 0,0 1 0,0-1-1,0 0 1,0 0 0,1 1 0,-1-1 0,0 0-1,0 0 1,0 0 0,0 1 0,1-1 0,-1 0-1,0 0 1,0 0-156,11 12 990,12 9-934,-15-15-54,2 1 55,-1 0 0,0 1 0,0 0 0,0 0 0,0 2-57,-7-8-4,-1 0 1,1 0-1,-1 0 1,1 0-1,-1 0 1,0 0-1,0 1 1,0-1-1,0 0 1,-1 1-1,1-1 1,0 1-1,-1-1 0,0 0 1,1 1-1,-1-1 1,0 1-1,0-1 1,-1 1-1,1-1 1,0 1-1,-1-1 1,0 1-1,1-1 1,-1 0-1,0 1 1,-1-1 3,-1 4-375,0-1 1,0-1 0,-1 1 0,0 0-1,0-1 1,0 0 0,-1 0 0,1 0 0,-1 0-1,0-1 1,0 0 0,0 0 0,-1 0 0,1-1-1,-1 0 1,1 0 0,-1 0 0,-1 0 374,5-2-441,-1 0 0,0 0 0,1 0 0,-1-1 1,1 1-1,-1-1 0,-1 0 441,4 1-34</inkml:trace>
  <inkml:trace contextRef="#ctx0" brushRef="#br0" timeOffset="118266.69">7872 10428 4992,'-10'0'1162,"8"-1"444,13-9 1212,1 1-2591,1 0-89,-1 0 0,1 1 0,1 1 1,0 0-1,0 0 0,0 1 0,14-3-138,15-2 455,-1 1 0,9 2-455,-46 7 46,23-4 293,0 2 1,20 0-340,-41 3 53,0 0 0,0 0 0,0 1 0,0 0 0,0 0 0,0 0 0,-1 1 0,1 1 0,0-1 0,-1 1 0,0 0 0,1 0 0,2 3-53,-6-4-3,-1 0 0,0 0 0,0 0 1,0 1-1,0-1 0,0 0 0,-1 1 1,1 0-1,-1-1 0,1 1 0,-1 0 1,0 0-1,0 0 0,0 0 0,-1 0 1,1 0-1,-1 0 0,0 0 0,1 0 1,-1 0-1,0 0 0,-1 0 0,1 0 1,-1 0-1,1 0 0,-2 1 3,-1 8-73,-1-1-1,0 1 1,-1-1-1,0 0 1,-1 0 0,0 0 73,-3 3-366,0 0 0,-1-1 1,0 0-1,0-1 0,-2 0 1,1-1-1,-2 0 1,1-1-1,-7 4 366,8-10-1144,11-4 1107,0 0 0,0 0 0,0 0 0,0-1 0,-1 1 1,1 0-1,0 0 0,0 0 0,0 0 0,0 0 0,0-1 0,0 1 1,0 0-1,-1 0 0,1 0 0,0 0 0,0-1 0,0 1 0,0 0 1,0 0-1,0 0 0,0 0 0,0-1 0,0 1 0,0 0 0,0 0 0,0 0 1,0-1-1,0 1 0,0 0 0,0 0 0,0 0 0,0 0 0,1-1 37,8-20-1645,42-54-1656,-13 26 1632</inkml:trace>
  <inkml:trace contextRef="#ctx0" brushRef="#br0" timeOffset="118616.39">8694 10036 5248,'1'0'69,"-1"0"0,1-1-1,-1 1 1,1 0 0,-1 0 0,1 1 0,0-1 0,-1 0 0,1 0 0,-1 0-1,1 0 1,-1 0 0,1 0 0,-1 1 0,1-1 0,-1 0 0,0 0-1,1 1 1,-1-1 0,1 0 0,-1 1 0,0-1 0,1 1 0,-1-1 0,0 0-1,1 1 1,-1-1 0,0 1 0,1-1 0,-1 1 0,0-1 0,0 1-1,0-1 1,0 1 0,1-1 0,-1 1 0,0-1 0,0 1 0,0-1 0,0 1-1,0-1 1,0 1 0,0-1 0,0 1 0,0-1 0,-1 1 0,1 0-69,-1 4 269,-1 0 0,0 0 0,1 0 0,-2-1 0,0 2-269,0 0 202,-15 29 398,-3 0 0,-18 23-600,-18 29 314,52-77-298,-12 19 55,1 0 0,-4 15-71,17-36 7,0 0-1,0 0 1,1 0-1,0 1 1,0-1-1,1 1 1,0 0-1,1-1 1,0 1-1,0 0 1,2 7-7,-1-12-22,0-1 0,0 0 0,0 1 0,0-1 0,1 0 0,-1 0 0,1 0 0,0 0 0,0 0 0,0-1 0,0 1 0,1-1 0,-1 1 0,1-1 0,-1 0 0,1 1 0,0-1 0,0-1 0,0 1 0,0 0 0,0-1 0,0 0 0,0 1 0,1-1 0,-1-1 0,0 1 0,1 0 0,-1-1 0,1 1 22,7 0-153,-1-1-1,1 0 0,-1 0 1,1-1-1,-1 0 0,1-1 1,-1 0-1,10-4 154,-8 2-807,-1-1 0,1 0 0,-1 0 0,0-1 0,-1-1 0,9-7 807,23-21-2891</inkml:trace>
  <inkml:trace contextRef="#ctx0" brushRef="#br0" timeOffset="119082.99">8989 10258 6272,'-1'4'419,"-1"0"0,1 0 0,0 0 0,0 0-1,0 0 1,1 1 0,-1-1 0,1 0 0,0 0 0,1 1 0,-1 3-419,2 6 483,1 0-1,3 12-482,-3-15 69,1 0 0,-1-1 0,2 0-1,0 0 1,0 0 0,1 0 0,0-1 0,5 6-69,-6-10 26,-1 0 0,1 0-1,-1-1 1,1 0 0,1 0 0,-1 0 0,1 0 0,-1-1-1,1 0 1,0 0 0,0-1 0,0 1 0,1-1 0,-1-1 0,3 1-26,-4-1-37,0-1 0,0 0 1,-1-1-1,1 1 0,0-1 1,-1 0-1,1 0 0,-1 0 1,1-1-1,-1 1 0,0-1 1,1 0-1,-1-1 0,0 1 1,0-1-1,-1 1 0,1-1 1,0 0-1,-1-1 1,3-2 36,2-3 89,-1 1 1,0-1-1,0 0 1,-1-1 0,0 0-1,-1 0 1,0 0 0,1-4-90,-4 7 321,0 1 0,0-1 0,0 0 1,-1-3-322,-1 9 98,1-1 1,-1 1-1,0-1 1,0 0-1,0 1 1,0-1-1,0 1 1,0-1 0,-1 0-1,1 1 1,-1-1-1,1 1 1,-1-1-1,1 1 1,-1-1-1,0 1 1,1-1 0,-1 1-1,0-1 1,0 1-1,-1 0-98,2 0 0,0 1-1,-1 0 1,1 0-1,-1-1 1,1 1-1,0 0 1,-1 0-1,1 0 1,0 0 0,-1-1-1,1 1 1,-1 0-1,1 0 1,-1 0-1,1 0 1,0 0-1,-1 0 1,1 0-1,-1 0 1,1 0-1,0 0 1,-1 1-1,1-1 1,-1 0-1,1 0 1,0 0 0,-1 0-1,1 1 1,-1-1-1,1 0 1,0 0-1,-1 1 1,1-1-1,0 0 1,0 1-1,-1-1 1,1 0-1,0 1 1,0-1-1,-1 0 1,1 1 0,0-1-1,0 0 1,0 1-1,0-1 1,-8 20-325,6-7 264,1 0 1,0 0-1,1 0 1,0 0 0,1 0-1,1 0 1,0-1-1,0 1 1,5 11 60,8 21 29,1-2 0,6 6-29,-5-9-53,1 2 47,10 22-21,2 19 27,-23-62-131,-2 0 1,0 0-1,-1 1 1,-1 0-1,-1 0 1,-1 3 130,-1-20-85,0 0 0,-1 0 0,0 0 0,1 0 0,-2 0 0,1 0 1,-1 0-1,1 0 0,-1-1 0,-1 1 0,1 0 0,-1-1 0,1 0 0,-1 0 0,-1 0 0,1 0 1,0 0-1,-1 0 0,0-1 0,0 0 0,0 0 0,0 0 0,0 0 0,-1 0 0,-4 1 85,1 0 212,0-1 0,-1 0-1,1 0 1,-1-1 0,0 0 0,0 0-1,1-1 1,-1 0 0,0 0-1,0-1 1,0-1 0,0 1-1,0-1 1,0-1 0,0 0 0,0 0-1,1-1 1,-1 0 0,1 0-1,0-1 1,0 0 0,0 0-1,-1-2-211,8 5 70,0 0-1,-1 1 0,1-1 0,0 0 1,0 0-1,0 0 0,0 0 0,0 0 0,0 0 1,1-1-1,-1 1 0,0 0 0,0 0 1,1-1-1,-1 1 0,1 0 0,-1-1 0,1-1-69,0 2 28,0 0 0,0 0 0,0-1 0,0 1 0,0 0 0,1 0 0,-1-1 0,1 1 0,-1 0 0,1 0 0,-1 0 0,1 0 0,-1 0 0,1 0 0,0 0 0,0 0 0,0-1-28,4-3-4,1 0 1,0 0-1,0 1 1,1-1-1,-1 1 1,3 0 3,-7 3 1,57-34-3341,27-21 3340,-68 43-1598,-1-1 0,0-1 0,-1 0 0,-1-1 0,0-1 0,8-13 1598,13-29-3541</inkml:trace>
  <inkml:trace contextRef="#ctx0" brushRef="#br0" timeOffset="119432.96">9504 10004 8064,'-2'7'2976,"4"1"-2304,-2 11-192,0-8-192,4 2-64,-1 3 192,-1 2-224,5 1-96,-2 0-64,4-1-192,0-2 32,3-5-928,4-9-416,-2-13-1152,10-20-1120,-3-14 1280</inkml:trace>
  <inkml:trace contextRef="#ctx0" brushRef="#br0" timeOffset="119433.96">9591 9742 6272,'-15'10'2368,"22"-7"-1856,-11 5-896,8-3-576,-2 3-640,1 0-160,3 5 96,6 0 96</inkml:trace>
  <inkml:trace contextRef="#ctx0" brushRef="#br0" timeOffset="119800.27">9779 10245 6144,'87'-2'4772,"2"1"-3934,-67 0-751,1 1 118,0 0 1,1 2-206,-18-1 118,0-1 0,-1 2 0,1-1 1,0 1-1,0-1 0,-1 2 0,1-1 1,-1 0-1,1 1 0,-1 0-118,-4-2 15,0 0 1,0 0-1,0 0 0,0 0 0,0 0 0,0 0 0,-1 0 1,1 1-1,0-1 0,-1 0 0,1 0 0,-1 1 0,1-1 0,-1 0 1,1 1-1,-1-1 0,0 0 0,0 1 0,0-1 0,0 1 1,0-1-1,0 0 0,0 1 0,0-1 0,0 0 0,-1 1 1,1-1-1,0 1 0,-1-1 0,0 1-15,-2 7-80,-1-1 0,0 0 0,-1-1 0,-3 5 80,2-2-49,-28 43-95,-14 23 242,41-64-80,1 1-1,0 0 1,1 0 0,1 0-1,-1 4-17,4-14 1,1-1 0,-1 0 1,1 1-1,0-1 0,0 1 0,-1-1 0,2 0 0,-1 1 0,0-1 0,0 0 0,1 1 1,-1-1-1,1 0 0,0 1 0,0-1 0,0 0 0,0 0 0,0 0 0,1 2-1,0-2 11,1 1 0,-1-1 0,1 0 0,-1 0 0,1 0 0,-1 0 0,1 0 0,0-1 0,0 1-1,0-1 1,0 0 0,0 0 0,1 1-11,4 0-192,1 0 0,-1-1-1,0 0 1,1 0 0,-1-1-1,1 0 1,-1-1 0,1 0 0,-1 0-1,7-2 193,12-8-1856,-3-6-1114</inkml:trace>
  <inkml:trace contextRef="#ctx0" brushRef="#br0" timeOffset="120167">9847 10477 7552,'6'6'2816,"7"-1"-2208,7 3 352,-9-5-64,8 3-448,8-4-96,2 0-512,8-2-128,3-4 128,9-7-1344,4-8-480,7-5-1184</inkml:trace>
  <inkml:trace contextRef="#ctx0" brushRef="#br0" timeOffset="120168">10508 10385 6912,'4'3'2624,"5"2"-2048,-1 0 480,-1 0 64,4 1-384,4-1 0,3 1-384,3-2-128,0 2-128,3-6-224,-3-2-64,0-6-1248,-4-5-480,-2-9-1568</inkml:trace>
  <inkml:trace contextRef="#ctx0" brushRef="#br0" timeOffset="120532.6">10327 10183 8960,'-15'6'3328,"15"-6"-2592,3 5-256,3 3-352,6 3-448,15 2-128,18 3-3200,29-8-1408</inkml:trace>
  <inkml:trace contextRef="#ctx0" brushRef="#br0" timeOffset="123037.72">11306 9853 5632,'0'-1'388,"-10"-12"1885,7 7 2399,6 17-4490,0-1 0,-1 1-1,0 0 1,-1 0 0,0 0 0,-1 10-182,2 12 200,59 437 109,-48-379-1402,-9-53-3675,-4-43 1664</inkml:trace>
  <inkml:trace contextRef="#ctx0" brushRef="#br0" timeOffset="123381.13">11483 9591 5376,'-1'0'67,"1"0"0,0-1 0,0 1 0,-1 0 0,1 0 0,0 0 0,-1 0 0,1 0 0,0 0 0,0 0 0,-1 0 0,1 0 0,0 0 1,-1 0-1,1 0 0,0 0 0,-1 0 0,1 0 0,0 0 0,-1 0 0,1 0 0,0 0 0,0 0 0,-1 0 0,1 1 0,0-1 0,0 0 0,-1 0 0,1 0 0,0 0 0,0 1 0,-1-1 0,1 0 0,0 0-67,1 14 538,-1-10-603,19 92 2349,16 48-2284,8 33-764,-39-159-276,-4-4-400</inkml:trace>
  <inkml:trace contextRef="#ctx0" brushRef="#br0" timeOffset="123714.49">11673 9641 5632,'-39'45'3072,"31"-38"-3074,-56 53-66,53-49 54,0 0-1,2 1 0,-1 1 1,-4 8 14,13-20 45,1 1 1,-1-1-1,0 1 1,0-1-1,1 1 0,-1 0 1,1-1-1,0 1 1,-1 0-1,1-1 1,0 1-1,0 0 1,0-1-1,0 1 1,0 0-1,1-1 0,-1 1 1,0-1-1,1 1 1,-1 0-1,1-1 1,0 1-1,-1-1 1,1 1-1,0-1 0,0 1 1,0-1-1,0 0 1,0 0-1,0 1 1,0-1-1,0 0 1,1 0-1,-1 0 1,0 0-1,2 0-45,5 5 431,1-1 0,1 0 0,-1 0 0,1-1 0,4 1-431,-5-2 118,88 34-1574,-96-36 1436,0-1-481,1 1-1,0-1 1,0 1-1,-1 0 1,1 0 0,-1 0-1,1 0 1,-1 0-1,1 1 1,-1-1-1,1 0 1,-1 1 0,1 0 501,0 9-2763</inkml:trace>
  <inkml:trace contextRef="#ctx0" brushRef="#br0" timeOffset="130530.56">16681 9904 9472,'6'23'4277,"1"-1"-3278,6 20-937,8 75 501,1 68-563,-9-63-360,-10-69-2285,-4-44-54,-3-17-602</inkml:trace>
  <inkml:trace contextRef="#ctx0" brushRef="#br0" timeOffset="130881.83">16845 9578 7168,'2'16'3419,"7"8"-3291,0 0-235,6 41 362,2 29-255,-4-19 683,-7-54 885,-11-36-686,2-1-1,0 0 1,1 0-1,0 0 1,1-14-882,2-3 199,0-1-1,5-13-198,-5 39-42,0 1-1,1 0 0,0-1 1,0 1-1,0 0 0,1 0 1,0 1-1,1-1 0,0 1 1,0-1-1,0 1 0,1-1 43,-3 5-45,1-1-1,-1 1 0,1 0 0,0-1 1,0 1-1,0 0 0,0 1 0,0-1 1,0 0-1,0 1 0,0 0 0,1 0 1,-1 0-1,0 0 0,1 0 1,-1 1-1,1-1 0,-1 1 0,1 0 1,-1 0-1,1 0 0,-1 1 0,1-1 1,-1 1-1,1 0 0,-1 0 46,0-1-35,-1 1 0,0 0 1,0 0-1,0 0 0,0 0 0,0 0 0,0 0 0,0 1 0,0-1 1,0 1-1,0-1 0,-1 1 0,1 0 0,0-1 0,-1 1 0,0 0 0,1 0 1,-1 0-1,0 0 0,0 1 0,0-1 0,0 1 35,-1-2-36,0 0 0,1 1 0,-1-1 0,0 0 0,0 1 0,0-1 0,0 0 0,0 1 0,-1-1 0,1 0 0,0 0 0,-1 1 0,1-1 0,0 0 0,-1 0 0,0 1 0,0-1 36,0 1-76,0 0 0,0-1 0,-1 1 0,1-1 0,-1 1 0,1-1 0,-1 0 0,0 0 0,0 0 0,1 0 0,-1 0 0,0 0 1,0 0-1,-1 0 76,-2 0-331,0 1 0,0-1 1,0 0-1,0 0 0,-4-1 331,-40 0-3386</inkml:trace>
  <inkml:trace contextRef="#ctx0" brushRef="#br0" timeOffset="124687.54">12179 9919 7040,'1'7'1205,"0"-1"0,0 1 0,0-1 1,1 3-1206,4 24 1141,2 98 494,20 222-1392,-22-308-4553,-2-35 908</inkml:trace>
  <inkml:trace contextRef="#ctx0" brushRef="#br0" timeOffset="125265.86">12340 9768 5632,'1'0'2556,"0"0"-2566,-1 1 1,1-1 0,-1 0-1,1 0 1,-1 1 0,1-1-1,-1 0 1,1 1-1,-1-1 1,0 1 0,1-1-1,-1 0 1,0 1-1,1-1 1,-1 1 0,0-1-1,1 1 1,-1-1-1,0 1 1,0-1 0,0 1-1,1-1 1,-1 1-1,0 0 10,44 141 299,-27-92 789,-7-60 1131,-3-2-1896,2-2 39,0 0-1,1 0 1,9-7-362,-17 18 37,1 0-1,0 0 0,0 1 1,0-1-1,0 1 0,1 0 1,-1-1-1,1 2 0,-1-1 1,1 0-1,0 1 0,0 0 1,0 0-1,-1 0 1,1 0-1,0 0 0,3 1-36,-4 0-20,-1 0 0,1 0-1,-1 1 1,1 0 0,-1-1-1,1 1 1,-1 0 0,1 0-1,-1 0 1,0 0 0,1 1 0,-1-1-1,0 1 1,0-1 0,0 1-1,0 0 1,0 0 0,0 0 20,5 6-142,0 1-1,-1 0 1,5 9 142,7 10-317,-15-23 294,11 11-34,-13-15 65,-1-1 0,1 1-1,-1-1 1,1 0 0,-1 1-1,1-1 1,-1 0 0,1 0-1,0 0 1,-1 1 0,1-1-1,-1 0 1,1 0 0,0 0-1,-1 0 1,1 0 0,-1 0-1,1 0 1,0 0-1,-1 0 1,1 0 0,-1-1-1,1 1 1,-1 0 0,1 0-1,0 0 1,-1-1 0,1 1-1,-1 0 1,1-1 0,-1 1-1,1 0-7,19-18 374,-14 13-207,-1 0-1,1 0 0,0 0 0,0 1 1,1 0-1,-1 0 0,3 0-166,-7 4 41,0-1-1,0 0 0,0 1 1,0 0-1,0-1 1,1 1-1,-1 0 1,0 0-1,0 0 0,0 0 1,1 1-1,-1-1 1,0 1-1,0-1 1,0 1-1,0 0 0,0 0 1,0 0-1,0 0 1,0 0-1,0 0 0,0 0 1,-1 1-1,1-1 1,0 0-1,-1 1 1,2 1-41,27 35-1458,-24-30 132,0 0 0,0-1 0,1 1 0,0-1 0,0 0 0,4 2 1326,9 0-3434</inkml:trace>
  <inkml:trace contextRef="#ctx0" brushRef="#br0" timeOffset="125616.4">13110 9940 7680,'-2'3'366,"1"1"1,0-1 0,0 1 0,0-1-1,0 1 1,1-1 0,-1 1-1,1 0 1,0-1 0,0 1-1,1 0-366,7 43 691,-4-25 233,19 90 1728,26 78-2652,16 7-6124,-65-197 5945,0 1 0,0-1 0,0 0 0,0 1 0,0-1 0,0 1 1,1-1-1,-1 1 0,0-1 0,0 0 0,0 1 0,1-1 0,-1 1 0,0-1 0,0 0 1,1 1-1,-1-1 0,0 0 0,1 1 0,-1-1 0,1 0 0,-1 0 0,0 1 0,1-1 179,5-14-3322</inkml:trace>
  <inkml:trace contextRef="#ctx0" brushRef="#br0" timeOffset="126033.26">13314 9757 7424,'5'15'612,"-2"0"0,1 1 0,-2-1 0,0 12-612,0-7 336,1 0 0,1 0 0,4 14-336,-5-23 0,-1-9-1,2-7-1,4-9 9,-6 11-1,1-4 88,2 1-1,-1 0 1,1 0 0,0 0-1,0 0 1,3-1-94,-5 4 52,0 1 1,-1 0-1,1-1 1,0 1-1,0 0 1,1 1-1,-1-1 0,0 1 1,0-1-1,1 1 1,-1 0-1,1 0 1,-1 0-1,4 0-52,-5 2-20,-1-1 0,1 0 0,0 1-1,0-1 1,-1 1 0,1-1 0,-1 1 0,1 0-1,0-1 1,-1 1 0,1 0 0,-1 0 0,0 0-1,1 0 1,-1 1 0,0-1 0,0 0 0,1 1-1,-1-1 1,0 0 0,0 2 20,4 5-164,-1 0-1,0 1 1,3 6 164,0 3-347,-7-18 348,0 0-1,1 0 0,-1 0 0,0 1 0,0-1 0,0 0 1,0 0-1,0 0 0,0 0 0,0 1 0,1-1 1,-1 0-1,0 0 0,0 0 0,0 0 0,0 0 0,1 0 1,-1 1-1,0-1 0,0 0 0,0 0 0,0 0 1,1 0-1,-1 0 0,0 0 0,0 0 0,0 0 1,1 0-1,-1 0 0,0 0 0,0 0 0,0 0 0,1 0 1,-1 0-1,0 0 0,0 0 0,0 0 0,1 0 1,-1 0-1,0 0 0,0-1 0,0 1 0,1 0 0,-1 0 1,0 0-1,0 0 0,0 0 0,0 0 0,0-1 1,1 1-1,-1 0 0,0 0 0,0 0 0,0 0 0,0-1 1,0 1-1,0 0 0,0 0 0,0 0 0,0-1 1,0 1-1,0 0 0,1 0 0,-1 0 0,0-1 1,0 1-1,0 0 0,0 0 0,-1 0 0,1-1 0,1 1 3,3-8 140,0 0-1,1 0 0,0 1 0,0 0 0,4-3-142,-7 8 75,0 0-1,-1 0 0,1 0 1,1 1-1,-1-1 0,0 1 1,0 0-1,0 0 0,1-1 1,-1 1-1,1 1 0,-1-1 1,1 0-1,-1 1 0,1-1 1,-1 1-1,1 0 1,-1 0-1,1 0 0,-1 0 1,1 0-1,0 0-74,3 2-3,0-1-1,-1 1 1,1 0-1,0 0 1,-1 0 0,1 1-1,-1 0 1,0 0-1,0 1 1,0-1 0,3 4 3,6 6-1030,-1 1 1,0 0 0,0 2 1029,2 3-2331,0-3-997,0-7 651</inkml:trace>
  <inkml:trace contextRef="#ctx0" brushRef="#br0" timeOffset="126380.62">14039 9945 7296,'-3'45'3606,"9"22"-2784,-4-45 120,38 253 693,0-95-5264,-38-170 2002,-2-8 134,-2-7-1451,-6-14 192</inkml:trace>
  <inkml:trace contextRef="#ctx0" brushRef="#br0" timeOffset="126731.72">14229 9729 6272,'4'8'3183,"16"37"-2510,-10-10-576,-2 0 0,-1 0 0,-1 7-97,5 24 71,-7-43-789,-2 0 0,0 1 0,-1 9 718,-1-33-36,0 0-1,0 0 1,0 0 0,0 0 0,0 0 0,0 0-1,0 0 1,0 0 0,0 0 0,0 0 0,-1 0-1,1 0 1,0 0 0,0 0 0,0 0 0,0 0-1,0 0 1,0 0 0,0 0 0,0 0 0,0 0-1,0 0 1,0 0 0,0 0 0,0 0 0,0 0-1,0 0 1,0 0 0,0 0 0,0 0 0,0 0-1,0 0 1,0 0 0,0 0 0,0 0 0,0 1-1,0-1 37,-3-7-762,-2-13-1120</inkml:trace>
  <inkml:trace contextRef="#ctx0" brushRef="#br0" timeOffset="127080.21">14274 9747 6656,'-1'-4'1018,"-1"-2"16,2 0 2604,15 16-2992,-5-4-691,0 1 1,0-1 0,-1 2 0,0-1-1,0 1 1,-1 0 0,0 1-1,-1 0 1,1 1 0,-1 0 44,43 90-117,-50-100 135,0 0 0,0 0 1,1 0-1,-1 0 0,0 1 0,0-1 1,0 0-1,0 0 0,0 0 1,0 0-1,0 0 0,0 0 1,0 0-1,1 0 0,-1 0 1,0 0-1,0 0 0,0 0 0,0 0 1,0 0-1,0 0 0,0 0 1,1 0-1,-1 0 0,0 0 1,0 0-1,0 0 0,0 0 0,0 0 1,0 0-1,1 0 0,-1 0 1,0 0-1,0 0 0,0 0 1,0 0-1,0 0 0,0 0 1,0 0-1,0 0 0,1 0 0,-1 0 1,0 0-1,0-1 0,0 1-18,6-8 325,7-15-271,-10 18 50,0 0-134,-1 1-1,1-1 1,0 1-1,0 0 0,1 0 1,-1 0-1,1 1 1,2-3 30,-5 5-25,0 1 1,0-1 0,0 0 0,0 1-1,0-1 1,0 1 0,0-1-1,0 1 1,0 0 0,1 0 0,-1-1-1,0 1 1,0 0 0,0 0-1,0 0 1,0 0 0,1 0 0,-1 0-1,0 1 1,0-1 0,0 0-1,0 0 1,0 1 0,0-1 0,0 1-1,1-1 1,-1 1 0,0-1-1,-1 1 1,1 0 0,0 0 0,0-1-1,0 1 1,0 0 0,-1 0-1,1 0 1,0 0 0,-1 0 0,1 0-1,0 0 25,8 13-58,-5-8-421,1 0 0,-1 0-1,1 0 1,0-1 0,0 1 0,6 3 479,-2-3-1589</inkml:trace>
  <inkml:trace contextRef="#ctx0" brushRef="#br0" timeOffset="128132.43">14920 10043 6144,'3'2'3480,"9"8"-2176,-5 1-1188,-1 0 1,0 0-1,0 0 1,-1 1 0,-1 0-1,1 3-116,6 16 26,10 31-26,-2 0 0,3 32 0,-15-65 5,-2-3 322,-1-1 0,1 15-327,-4-1 4573,-5-55-1120,0 0-2997,-1-28 167,0-7-2531,-4-4 1908,8 44-1428,0 1 1,1-1 0,0 0 0,0 0-1,2-6 1428,0 6-1524,-2 1 0,1-1-1,-1 1 1,-1-1 0,0 1 0,-1-7 1524,-9-17-1979</inkml:trace>
  <inkml:trace contextRef="#ctx0" brushRef="#br0" timeOffset="128794.77">15051 9800 2688,'12'8'1499,"-10"-4"-1388,0-1 0,0 0 0,0 1 0,-1-1 1,1 1-1,-1 0 0,0-1 0,0 1 0,1 1-111,0 5 248,2 1 174,-1 0 1,0 0 0,0 11-423,-2 2 3755,-9-40-448,8 11-3145,-1 0 1,1-1-1,1 1 1,-1 0 0,1-1-1,0 1 1,0 0-1,0 0 1,1-1-1,-1 1 1,1 0-1,1 1 1,-1-1-1,1 0 1,0 1-1,0-1 1,0 1-1,2-3-162,7-6-982,1 0 0,0 1 0,0 0 0,15-10 982,-7 7-2832,0 2-570</inkml:trace>
  <inkml:trace contextRef="#ctx0" brushRef="#br0" timeOffset="129788.98">15465 10051 4480,'-4'-1'166,"0"0"0,0 0 0,0 1 1,0-1-1,0 1 0,-1 0 0,1 0 0,0 0 1,0 1-1,0-1 0,0 1 0,-1 0 0,1 0 1,0 1-167,-2 0 102,0 1 1,1 0 0,-1 0 0,1 0 0,-1 1 0,1 0 0,0 0 0,-4 5-103,2-2 44,0 0 1,1 1-1,0 0 0,0 1 0,1-1 1,0 1-1,1 0 0,0 0 1,0 1-1,1-1 0,-2 9-44,4-11-15,0-1 1,0 1-1,1 0 0,0-1 0,0 1 1,0 0-1,1-1 0,0 1 0,0 0 1,1-1-1,0 0 0,0 1 0,1-1 1,0 2 14,1-1 18,1 1 0,0-1 1,0 0-1,0 0 0,1-1 0,0 1 1,0-1-1,0-1 0,1 1 0,3 1-18,1 0 114,-1-1 0,0 0 0,1-1 0,0 0 0,1 0 0,-1-1 0,1-1 0,0 0 0,0-1 0,0 0 0,0-1 0,0 0 0,0 0-1,0-2 1,8 0-114,-10-1 260,-1 0-1,0 0 1,0-1-1,0 0 1,0-1-1,0 0 1,-1 0-1,1-1 1,-1 0-1,0-1-259,-3 2 257,0 0 0,-1 0 1,1 0-1,-1-1 0,0 1 0,0-1 1,0 0-1,-1 0 0,0-1 0,0 1 1,0-1-1,0 0 0,-1 1 0,0-1 1,1-6-258,-2 6 102,-1 1 1,0-1 0,0 1 0,0-1 0,-1 0 0,0 1 0,0-1 0,0 1 0,-1-1 0,1 1 0,-1 0 0,-3-4-103,-1-5-37,-2 0 0,0 1 1,-10-13 36,9 14-403,-1 1 0,-1 0 1,0 1-1,-1 0 1,0 1-1,0 0 0,-1 1 1,0 0-1,0 1 0,-1 1 1,1 0-1,-2 0 0,1 2 1,-6-2 402,-7-2-2240</inkml:trace>
  <inkml:trace contextRef="#ctx0" brushRef="#br0" timeOffset="130184.01">15993 10009 5632,'-12'6'4653,"-10"8"-4080,8-4-530,0 1 1,1 0-1,0 1 0,1 1 0,1 0 0,0 0 0,-7 13-43,14-20 29,0 1 0,1-1 0,0 0 0,0 1 0,0 0 0,1-1 0,0 1 0,1 0-1,-1 0 1,1 0 0,1 1 0,-1-1 0,1 0 0,1 0 0,-1 0 0,1 0 0,0 0 0,1 0-1,0 0 1,0 2-29,3 1 52,-1 0 1,2-1-1,-1 0 0,1 0 0,1 0 0,0 0 0,0-1 1,0 0-1,1-1 0,0 0 0,1 0 0,0 0 0,0-1 1,0-1-1,0 1 0,3-1-52,0 1 136,1-1 0,-1 0 1,1 0-1,1-2 0,-1 0 0,0 0 0,1-1 1,0-1-1,-1 0 0,1-1 0,0 0 1,7-2-137,-11 1 280,0-1 1,0-1 0,0 0 0,0 0 0,-1 0 0,1-2 0,-1 1 0,0-1-1,0 0 1,7-6-281,-13 8 115,1 0-1,-1 0 0,0 0 1,0 0-1,0-1 0,-1 1 1,1-1-1,-1 0 0,0 0 1,0 0-1,0 0 0,0 0 1,-1 0-1,0 0 0,1 0 1,-2-1-1,1 1 0,0 0 0,-1-1 1,0 1-1,0-1 0,0 1 1,-1 0-1,1-1 0,-1 1 1,0-2-115,-3-7-82,-1 0 1,0 0-1,-1 0 1,0 0-1,-1 1 1,0 0-1,-9-10 82,0 1-770,-1 0 1,-1 2-1,-16-14 770,16 19-1338,1 0 1,-19-11 1337,-3 4-3062,31 18 812,0 0 1,0 0 0,-8-1 2249,14 4-2768</inkml:trace>
  <inkml:trace contextRef="#ctx0" brushRef="#br0" timeOffset="134416.34">17631 10207 5632,'0'0'2176,"3"0"-1664,0 0-32,3 4-128,2-2 128,5 0 128,-1 1-160,5 3-32,7-4-224,3-2-128,-1-2 32,4-1-704,0-5-224,-3-3-2112</inkml:trace>
  <inkml:trace contextRef="#ctx0" brushRef="#br0" timeOffset="134781.01">17589 10059 6016,'9'0'2272,"11"0"-1760,17-2-352,-20 2-320,10-3-256,3 0 0,6 1-1600,6-4-672,8 1 1088,10-3 544</inkml:trace>
  <inkml:trace contextRef="#ctx0" brushRef="#br0" timeOffset="135881.57">18554 9729 2304,'-5'-3'356,"-4"-5"1245,9 8-518,0 0 181,5 17 2618,1 11-2931,-1 0-1,-2 0 0,-1 2-950,3 20 600,34 177 850,-7-51-1252,-31-169-287,1 5-414,0-1-1,-1 1 0,0-1 0,-1 1 0,-1 5 504,-1-13-2353,-2-10-227,-2-12-316</inkml:trace>
  <inkml:trace contextRef="#ctx0" brushRef="#br0" timeOffset="136415.07">18610 9512 4480,'12'-6'5755,"13"1"-5815,-22 5 434,2-1-377,0 0-1,0 1 1,0-1-1,0 1 1,0 0 0,0 1-1,0-1 1,0 1-1,0 0 1,0 0 0,-1 1-1,1-1 1,0 1 0,-1 0-1,1 1 1,-1-1-1,0 1 1,1-1 0,-1 1-1,-1 1 1,1-1-1,0 0 1,-1 1 0,0 0-1,1 0 1,-2 0-1,1 0 1,0 0 0,-1 1-1,0-1 1,0 1-1,0-1 1,0 1 0,-1 0-1,0 0 1,0 0-1,0 0 1,-1 0 0,1 0-1,-1 0 1,-1 0-1,1 0 1,0 0 0,-2 1 3,-2 14 22,-1 0 0,-3 6-22,2-7 693,0 0-1,1 7-692,4-26 61,1 1 1,0 0 0,0 0-1,1 0 1,-1 0-1,0 0 1,0-1-1,0 1 1,1 0-1,-1 0 1,0 0-1,1-1 1,-1 1-1,1 0 1,-1 0-1,1-1 1,-1 1-1,1 0 1,-1-1-1,1 1 1,0-1-1,-1 1 1,1 0-1,0-1 1,-1 0-1,1 1 1,0-1-1,0 1 1,-1-1 0,1 0-1,0 0 1,0 1-1,0-1 1,0 0-1,0 0 1,0 0-62,5 1 61,1 0 1,-1 0 0,1-1-1,2 0-61,-7 0-18,9 0-421,-1-1 1,1 0 0,0 0-1,0-1 1,1-1 438,-7 1-655,0 1 0,0-1 0,0 0 0,0 0 0,0-1 0,0 0 0,-1 1 0,1-2 0,-1 1 0,0 0 0,3-4 655,10-17-2827</inkml:trace>
  <inkml:trace contextRef="#ctx0" brushRef="#br0" timeOffset="136949.37">19048 9535 4992,'3'4'282,"0"0"0,0 1 0,-1-1 0,1 1 1,-1 0-1,-1-1 0,1 1 0,-1 0 0,1 0 0,-1 0 0,0 2-282,5 19 609,7 10-517,-3-11 456,3 17-548,-13-45 451,0 0 0,0-1 1,0 1-1,1 0 1,-1 0-1,1 0 0,0 1 1,0-1-1,0 0 0,0 0 1,2-2-452,0 0-20,-1-1 1,2 1-1,-1-1 1,1 1-1,-1 0 1,2 0 19,-4 3-25,0 1 0,1 0 0,-1-1 1,0 1-1,0 0 0,1 0 1,-1 0-1,1 0 0,-1 1 1,1-1-1,-1 0 0,1 0 0,0 1 1,-1-1-1,1 1 0,0 0 1,-1-1-1,1 1 0,0 0 0,-1 0 1,1 0-1,0 0 0,0 0 1,-1 1-1,1-1 0,0 0 0,-1 1 1,2 0 24,0 1-106,0 0 1,0 0-1,0 0 1,0 0-1,-1 0 0,1 1 1,-1 0-1,1-1 1,-1 1-1,0 0 1,0 0-1,0 0 1,0 1 105,2 5-123,-2-5 164,0 0 0,0 0-1,0-1 1,0 1-1,1-1 1,-1 1 0,1-1-1,1 1-40,-3-5 66,0 0 0,1 0-1,-1 0 1,0 0-1,0 0 1,0 0 0,0 0-1,0 0 1,0 0 0,0-1-1,0 1 1,0 0 0,0-1-66,1-2 21,1 0 0,0 0 0,0 1 0,0-1 0,0 1 0,1 0 0,-1 0 0,1 0 0,0 0 0,0 1 0,0-1 0,0 1 0,1 0 0,-1 0 0,1 0-21,-1 2-15,-1-1 0,0 0 0,1 1-1,-1 0 1,1-1 0,-1 1-1,0 1 1,1-1 0,-1 0 0,1 1-1,-1 0 1,0 0 0,0 0-1,1 0 1,-1 0 0,0 1-1,0-1 1,0 1 0,0 0 0,-1 0-1,3 2 16,-2-2-259,-1 1 1,1-1-1,-1 1 0,0 0 0,0 0 1,0 0-1,0 0 0,0 0 0,0 0 0,-1 1 259,0-3-449,-1 1 0,1 0 0,-1-1 0,1 1-1,-1 0 1,0 0 0,1-1 0,-1 1-1,0 0 1,0 0 0,0 0 0,-1 0 449,-1 0-3088</inkml:trace>
  <inkml:trace contextRef="#ctx0" brushRef="#br0" timeOffset="139241.56">19787 9712 2688,'0'0'143,"0"0"0,1-1 1,-1 1-1,0 0 0,1 0 0,-1-1 0,0 1 1,0 0-1,1 0 0,-1 0 0,0 0 0,1-1 1,-1 1-1,0 0 0,1 0 0,-1 0 0,0 0 1,1 0-1,-1 0 0,1 0 0,-1 0 0,0 0 1,1 0-1,-1 0 0,0 0 0,1 0 1,-1 0-1,0 1 0,1-1 0,-1 0-143,2 0 281,-1 0-1,0 1 0,1-1 1,-1 1-1,0-1 1,0 1-1,0-1 1,1 1-1,-1 0 1,0-1-1,0 1-280,2 3 50,-1-1 1,1 1-1,-1-1 0,0 1 0,0 0 1,-1 0-1,1 0 0,-1 0 0,0 0 1,0 0-1,0 0 0,0 0 0,0 1-50,0 15 29,1 0-1,-2 5-28,0-20 5,8 240 2421,29 164-2426,-36-400-7,0-2-90,0 0 1,-1 0-1,1 0 0,-2 1 1,0 3 96,2-11-78,-1 1 1,0-1 0,-1 1 0,1-1-1,0 0 1,0 1 0,0-1 0,0 0-1,0 1 1,0-1 0,0 0 0,-1 1-1,1-1 1,0 0 0,0 1 0,0-1-1,-1 0 1,1 1 0,0-1 0,0 0-1,-1 0 1,1 1 0,0-1 0,-1 0-1,1 0 1,0 0 0,-1 1 0,1-1-1,0 0 1,-1 0 0,1 0 0,0 0-1,-1 0 78,0 0-206,1 0-1,-1 0 0,1 0 1,-1-1-1,0 1 0,1 0 0,-1-1 1,1 1-1,-1 0 0,0-1 0,1 1 1,-1-1-1,1 1 0,0-1 1,-1 1-1,1-1 0,-1 1 0,1-1 1,0 0-1,-1 1 0,1-1 207,-11-22-3365</inkml:trace>
  <inkml:trace contextRef="#ctx0" brushRef="#br0" timeOffset="139599.15">20059 9463 4736,'2'4'1824,"1"-2"-1408,1 6 320,-2-3 64,1 6-320,0 4-32,3 10-128,-3 3-32,3 10-160,0 4-96,-3 0 64,0 0-128,0 3 0,1-5 96,-4-3 32,0-5-736,0-5-384</inkml:trace>
  <inkml:trace contextRef="#ctx0" brushRef="#br0" timeOffset="139946.4">20023 9506 8064,'12'-21'3796,"-9"18"-3756,1-1 0,-1 0-1,1 1 1,0 0-1,0 0 1,0 0-1,1 1 1,-1-1-1,1 1 1,0 0-40,7-3-22,0 1 0,1 0 0,0 0 0,-1 1 0,1 1 0,0 0 0,0 1 0,1 0 0,-1 1 1,1 1 21,-3 0-25,1 0 0,-1 0 1,0 1-1,1 1 0,-1 0 0,0 1 1,0 0-1,-1 1 0,1 0 1,-1 0-1,5 5 25,-10-7-11,-1 0-1,0 1 1,0 0 0,0 0-1,0 0 1,-1 0-1,1 1 1,-1-1 0,0 1-1,1 3 12,-3-7 16,0 1-1,-1 0 0,1 0 1,0 0-1,-1 0 0,1 0 0,-1 0 1,0 0-1,1 1 0,-1-1 1,0 0-1,0 0 0,-1 0 0,1 0 1,0 0-1,-1 0 0,1 0 1,-1 0-1,0 0 0,1 0 1,-1 0-1,0 0 0,0 0 0,0 0 1,-1-1-1,1 1 0,0 0 1,-2 0-16,-1 2-48,0-1 0,-1 0 1,1 0-1,-1 0 0,0-1 1,0 1-1,0-1 0,0 0 1,0 0-1,0-1 0,0 0 1,-1 0-1,1 0 0,-1-1 1,-3 1 47,-8-1-1551,1-1 1,0 0-1,-1-1 1,-10-3 1550,-14-4-2987</inkml:trace>
  <inkml:trace contextRef="#ctx0" brushRef="#br0" timeOffset="141590.5">20883 9874 3328,'2'2'3637,"-2"-2"-3558,0 0-1,0 1 0,0-1 1,0 0-1,0 0 1,0 1-1,-1-1 1,1 0-1,0 1 1,0-1-1,0 0 1,0 0-1,-1 1 1,1-1-1,0 0 1,0 0-1,-1 0 1,1 1-1,0-1 1,0 0-1,-1 0 1,1 0-1,0 0 0,-1 0 1,1 1-1,0-1 1,0 0-1,-1 0-78,-10 5 30,1 1-1,-1 0 1,1 1-1,0 0 1,1 1-1,0 0 1,0 0-1,0 1 1,1 0-1,1 1 1,0-1 0,0 1-1,0 1 1,2-1-1,-1 2-29,1-3 8,0 1 1,1 0-1,1 0 0,-1 0 1,1 0-1,1 0 0,0 1 0,1-1 1,0 1-1,0 0-8,1-4 74,1-1 0,-1 0 0,1 0-1,1 0 1,-1 1 0,1-1 0,0 0 0,1-1 0,-1 1 0,1 0 0,0-1-1,0 1 1,1-1 0,0 0 0,0 0 0,0 0 0,3 2-74,4 3 237,1-1 1,0 1 0,1-2-1,0 0 1,0-1 0,0 0-1,1-1 1,0 0 0,1-1-1,-1-1 1,1 0 0,0-1-1,0 0 1,0-2 0,0 0-1,0 0 1,0-1 0,0-1-1,0-1 1,0 0 0,0-1 0,0 0-1,5-3-237,-15 4 126,-1 0 1,1 0-1,0 0 0,-1 0 0,0-1 0,1 0 1,-1 0-1,0 0 0,-1 0 0,1-1 0,0 1 0,-1-1 1,0 0-1,0 0 0,0-1 0,1-3-126,-1 3 61,-1 0-1,0-1 0,0 1 1,-1-1-1,0 1 0,0-1 1,0 0-1,-1 0 0,0 1 1,0-1-1,0 0 0,-1 0 1,0 1-1,-1-5-60,0-1-98,-2 1 0,1-1-1,-1 1 1,-1-1 0,0 1-1,0 1 1,-1-1 0,-1 1 0,-5-7 98,2 5-111,0 0 0,0 1 0,-1 0 0,0 1 0,-1 0 0,0 1 0,-9-5 111,10 7-292,-1 1 1,0 0-1,0 0 0,0 1 0,0 1 0,-1 0 0,0 0 0,-9 1 292,13 1-463,0 1-1,0 0 1,-1 1-1,1 0 1,0 0 0,0 1-1,0 0 1,0 0-1,0 1 1,1 1-1,-1-1 1,-1 3 463,-13 9-2555,3 3-63</inkml:trace>
  <inkml:trace contextRef="#ctx0" brushRef="#br0" timeOffset="142031.37">21444 9938 5632,'-2'-2'145,"1"1"0,-1 0 0,0-1 0,1 1 0,-1 0-1,0 0 1,0 0 0,0 1 0,0-1 0,0 0 0,0 1 0,0-1 0,0 1 0,0-1 0,0 1 0,0 0 0,0 0 0,0 0 0,-1 0-145,0 1 40,0 0 1,0 0 0,0 0 0,0 0-1,0 0 1,1 1 0,-1-1 0,1 1 0,-1-1-1,1 1 1,-1 0 0,0 1-41,-3 4-27,0-1 0,0 1 1,1 0-1,0 1 0,0-1 1,1 1-1,0 0 0,-2 6 27,4-7 30,-1-1 0,1 1 0,1 0 0,0 0 0,0 0 0,0 0 0,1 0 0,-1 0 0,2 0 0,-1 0 0,1 0 0,0 0 0,1 0 0,-1 0 0,1 0 0,3 4-30,-2-3 47,1-1-1,1 1 0,-1-1 1,1 0-1,0-1 0,1 1 1,-1-1-1,1 0 0,0 0 1,1-1-1,0 0 0,0 0 1,6 3-47,5 1 357,0-1 1,0 0 0,1-2 0,-1 0-1,2-1 1,-1-1 0,0 0 0,1-2-1,0 0 1,-1-2 0,1 0-1,0-1 1,10-2-358,-24 2 292,1 0 0,0 0-1,0-1 1,-1 0 0,1 0-1,-1-1 1,0 0 0,0 0-1,0 0 1,4-4-292,-7 5 127,0 0 0,0-1 0,0 0 0,-1 1 0,0-1 0,1 0 0,-1 0 0,0 0 0,0 0 0,-1-1 0,1 1-1,-1 0 1,1-1 0,-1 1 0,0-1 0,0 0 0,-1 1 0,1-1 0,-1 0 0,0 0-127,0-3 3,0 0 0,0 1 0,-1-1 0,0 0 0,-1 1 0,1-1 0,-1 1-1,-1 0 1,1-1 0,-1 1 0,0 0 0,-1-1-3,-2-2-64,0 1 0,0-1 0,-1 1 0,0 0 0,-1 1-1,0 0 1,-5-3 64,-5-3-261,0 1 1,-2 0-1,1 2 0,-2 0 0,1 2 0,-1 0 0,-4 0 261,-7-1-2101,-1 2 0,0 1-1,-2 1 2102,13 2-2666</inkml:trace>
  <inkml:trace contextRef="#ctx0" brushRef="#br0" timeOffset="142379.7">21971 9599 8064,'0'-1'162,"1"1"1,-1-1 0,1 0-1,-1 1 1,1-1-1,-1 1 1,1 0 0,-1-1-1,1 1 1,0-1-1,-1 1 1,1 0 0,0 0-1,-1-1 1,1 1-1,0 0 1,-1 0 0,1 0-1,0 0 1,0-1-1,-1 1 1,1 0 0,0 0-1,-1 1 1,1-1-1,0 0 1,-1 0 0,1 0-1,0 0 1,0 1-163,0 0 102,0 0 0,1 0 0,-1 0 0,0 0 0,0 0 0,0 1 1,0-1-1,0 0 0,0 1 0,0-1 0,-1 1 0,1-1 0,0 1-102,2 8-44,0 1 0,0-1 0,1 10 44,-4-19 65,7 61 31,-2 0 0,-3 3-96,3 34 70,18 172-796,-17-191-4538,-6-77 2390</inkml:trace>
  <inkml:trace contextRef="#ctx0" brushRef="#br0" timeOffset="142713.27">22254 9506 7552,'1'-6'997,"0"3"-735,-1 0-1,1 1 0,0-1 1,-1 0-1,1 1 0,0-1 1,1 1-1,-1-1 0,0 1 0,1-1 1,-1 1-1,1 0 0,0 0 1,1-2-262,-2 4 266,8 27-756,-2 23 312,-1 0 0,-2 8 178,3 26-1623,-5-60 204,-2-8-511</inkml:trace>
  <inkml:trace contextRef="#ctx0" brushRef="#br0" timeOffset="143047.04">22254 9471 8064,'-1'-3'204,"0"-1"473,0-1 0,0 0 0,0 0 0,0 0 0,1 0 0,0-1-677,0 4 144,0 0 0,1 1 0,-1-1 0,1 0 0,-1 1 0,1-1 0,-1 1 0,1-1 0,0 1 0,0-1 0,0 1 0,0 0 0,0-1 0,0 1 0,0 0 0,0 0 0,0 0 0,1 0 0,-1 0 0,2-1-144,6-4 10,0 2 0,0-1-1,1 1 1,-1 0 0,1 1 0,0 0-1,0 1 1,1 0-10,17-2-287,0 0 0,9 2 287,-30 2-169,0-1 0,0 1 0,-1 0-1,1 1 1,0 0 0,0 0 0,0 0 0,-1 1-1,1 0 1,-1 0 0,5 3 169,-10-5-49,-1 0 1,1 0-1,0 1 0,-1-1 0,1 1 1,-1-1-1,1 0 0,-1 1 1,1-1-1,-1 1 0,1 0 1,-1-1-1,1 1 0,-1-1 0,0 1 1,1 0-1,-1-1 0,0 1 1,0-1-1,1 1 0,-1 0 1,0 0-1,0-1 0,0 1 1,0 0-1,0-1 0,0 1 49,0 1-48,0-1 0,-1 1-1,1-1 1,-1 0 0,0 1 0,1-1-1,-1 0 1,0 0 0,0 1 0,0-1 0,0 0-1,0 0 1,0 0 48,-6 6-97,-1-1 0,1 0 0,-2-1 0,0 1 97,5-3-65,-86 49-1540,38-28-784</inkml:trace>
  <inkml:trace contextRef="#ctx0" brushRef="#br0" timeOffset="146966.31">23190 9712 7040,'-7'-3'3563,"-11"-1"-3539,14 4 341,-2-1-359,-1 1 0,1 0 0,-1 0 1,0 1-1,1 0 0,-1 0 0,-2 1-6,-47 15-129,54-17 135,-11 5-18,-35 11-187,-26 14 199,60-23 12,1-1 1,0 2 0,0 0-1,1 0 1,0 2-1,0-1 1,-7 9-13,14-12 49,0 0 1,1 0-1,-1 0 1,1 1-1,0 0 0,1 0 1,0 0-1,0 0 1,0 1-1,1-1 1,0 1-1,0-1 0,1 1 1,0 0-1,1 0 1,0-1-1,0 1 0,0 2-49,1-1 95,1 0 0,-1-1 0,1 1-1,1-1 1,0 1 0,0-1 0,1 0-1,-1 0 1,2-1 0,-1 1 0,1-1-1,0 0 1,1 0 0,0 0 0,0-1-1,2 2-94,8 5 33,1-1 0,0-1 0,0 0 1,2-1-1,-1-1 0,1-1 0,0 0 0,1-2 0,-1 0 0,20 3-33,-28-8-570,0 1-1,0-2 1,10 0 570,-17 0-290,0 0-1,-1-1 0,1 1 1,0-1-1,-1 0 1,1 0-1,-1 0 1,1 0-1,-1-1 1,0 0-1,0 1 1,1-1-1,-1-1 291,1 0-571,-1-1 1,0 1-1,0-1 0,0 0 1,2-3 570</inkml:trace>
  <inkml:trace contextRef="#ctx0" brushRef="#br0" timeOffset="147297.44">22748 10038 7936,'6'13'2976,"4"-10"-2304,21 0-480,-15-1-320,8 1 448,6-1 384,8-2-384,6-2-160,7-3-128,0-3-832,-1-3-256,1-2-736,-3-6-320,0-7-480</inkml:trace>
  <inkml:trace contextRef="#ctx0" brushRef="#br0" timeOffset="147662.19">23475 9376 7680,'-16'8'3530,"-3"5"-3646,15-11 360,-4 4-187,2 0-1,-1 0 0,1 0 1,0 0-1,0 1 0,0 0 1,-2 6-57,-5 4 181,-76 108 1981,-63 118-2162,-55 146 1054,178-330-2333,4-7-3244,24-50 1595</inkml:trace>
  <inkml:trace contextRef="#ctx0" brushRef="#br0" timeOffset="148030.17">23660 9403 7808,'0'1'256,"1"-1"0,0 1-1,0 0 1,-1 0 0,1 0 0,-1 0 0,1 0 0,-1 0 0,1 0 0,-1 0 0,0 1 0,1-1-1,-1 0 1,0 0 0,0 0 0,0 1-256,1 23 54,-1-21 219,-5 125 777,-14 71-1050,8-103 33,3-25-31,-2 20 117,3 1 0,5 41-119,2-126 135,1-1 0,0 1 0,0 0 0,0-1 0,1 1 1,0-1-1,1 1 0,2 4-135,-4-9 97,1 0 0,0 0 0,0 0 1,0 0-1,1-1 0,-1 1 0,1 0 0,-1-1 1,1 0-1,0 1 0,0-1 0,0 0 0,0-1 1,0 1-1,1 0 0,-1-1 0,0 0 0,1 0 0,2 1-97,21 3 382,0-2 0,0-1-1,1-1 1,23-2-382,-6 0 351,206-4 717,-144-4-5171,-92 7-2105,-29 0 902</inkml:trace>
  <inkml:trace contextRef="#ctx0" brushRef="#br0" timeOffset="169791">65 11057 4992,'-14'-2'3269,"25"5"-366,-8-2-2744,0 0 0,0 0 0,0 0 0,0-1 0,0 0 0,0 1 0,2-1-159,147 1 2363,56 0-1259,30-11-1104,-190 4-3899,-38 1 278</inkml:trace>
  <inkml:trace contextRef="#ctx0" brushRef="#br0" timeOffset="170143.78">395 11081 8576,'0'38'3232,"4"-25"-2496,2 10-352,-3-10-352,0 6 64,0 5 224,3 3 160,0 1 0,0 4-224,-1 2-384,2-4-160,-2-3-704,-1-7-320,1-6-1056,2-9-1696,5-18 960</inkml:trace>
  <inkml:trace contextRef="#ctx0" brushRef="#br0" timeOffset="170883.84">659 11036 7936,'-2'27'2073,"1"0"1,2 19-2074,1 6 466,4 84-174,-2-67-35,-4-50-92,-1-4 231,3-26 387,1-13-632,0 0 0,7-20-151,-7 33-15,1 1-1,0-1 0,0 1 0,1 0 1,0 1-1,1-1 0,4-4 16,-9 12-8,0 0 1,1 1-1,-1-1 0,0 1 0,1-1 0,0 1 1,-1-1-1,1 1 0,0 0 0,-1 0 0,1 0 1,0 0-1,0 0 0,0 0 0,0 1 0,0-1 1,0 1-1,0-1 0,0 1 0,0 0 0,0 0 1,1-1-1,-1 2 0,0-1 0,0 0 0,0 0 1,0 1-1,0-1 0,0 1 0,0-1 0,0 1 0,0 0 1,0 0-1,0 0 0,-1 0 0,1 0 0,0 1 1,-1-1-1,1 0 0,0 1 0,0 0 8,39 39-151,-22-22 158,1 0 1,17 11-8,-29-24 43,-1-1 0,1-1 0,-1 0 0,1 0 0,0 0 0,1-1 0,-1 0 0,1-1 0,-1 0 0,6 1-43,-9-3-18,1 0 0,-1 0 0,0 0 0,0 0 0,0-1 0,0 0 0,0 0 0,0 0 0,0-1 0,0 0 0,0 0 0,-1 0 0,1 0 0,-1-1 0,1 0 0,-1 0 0,0 0 0,2-2 18,1-1-98,-1 0-1,0-1 1,-1 1 0,0-1-1,0 0 1,0-1 0,-1 1 0,0-1-1,0 0 1,1-6 98,-4 11-19,0 0 0,0 0-1,-1 0 1,0 0 0,1 0 0,-1 0 0,0 0 0,0 0-1,-1 0 1,1 0 0,0 0 0,-1 0 0,0 0 0,-1-3 19,2 5-4,-1-1 1,0 1-1,1 0 1,-1-1-1,0 1 1,0 0 0,0 0-1,0 0 1,0-1-1,0 1 1,0 0-1,0 0 1,-1 0-1,1 1 1,0-1 0,-1 0-1,1 0 1,0 1-1,-1-1 1,1 1-1,-1-1 1,1 1 0,-1 0-1,1-1 1,-1 1-1,1 0 1,-1 0-1,1 0 1,-2 0 3,2 1-25,-1-1-1,1 1 1,-1-1 0,1 1 0,-1-1-1,1 1 1,0 0 0,-1 0 0,1 0-1,0 0 1,0 0 0,0 0 0,0 0-1,0 0 1,0 0 0,0 0-1,0 1 1,0-1 0,0 0 0,1 1-1,-1-1 1,0 1 0,1-1 0,-1 1-1,1-1 1,0 1 0,-1-1 0,1 1-1,0 0 26,-1 5 73,0 0 0,1 0 0,0 0 0,0 0 0,1 6-73,1-4 129,0 0 0,0 0 0,1 0 0,1-1 0,0 1 0,0-1 1,0 0-1,1 0 0,0 0 0,1-1 0,0 0 0,0 0 0,0 0 0,1-1 0,0 0 0,4 3-129,-6-6-46,-1 0 0,1 0-1,0 0 1,0 0 0,1-1 0,-1 0-1,0 0 1,1 0 0,-1-1 0,1 0-1,0 0 1,3 0 46,-5-1-221,0 0 0,0-1 1,0 1-1,1-1 0,-1 0 0,0 0 1,0 0-1,0-1 0,0 1 0,0-1 0,0 0 1,-1 0-1,1-1 0,-1 1 0,1-1 1,-1 1-1,0-1 0,0 0 221,2-2-550,-1 0 1,0 0-1,0 0 0,-1 0 0,1 0 1,-1-1-1,0 0 0,0 0 0,-1 0 1,1-3 549,5-27-951,-6-2 3740,-2 38-2757,0 0-1,0 0 0,0-1 0,0 1 1,0 0-1,0 0 0,0 0 0,0-1 0,0 1 1,0 0-1,0 0 0,0 0 0,0-1 0,0 1 1,0 0-1,0 0 0,0 0 0,0-1 1,0 1-1,0 0 0,0 0 0,1 0 0,-1 0 1,0-1-1,0 1 0,0 0 0,0 0 0,0 0 1,1 0-1,-1 0 0,0 0 0,0-1 1,0 1-1,0 0 0,1 0 0,-1 0 0,0 0 1,0 0-1,0 0 0,1 0 0,-1 0 0,0 0 1,0 0-1,0 0-31,11 6 775,8 13-246,4 11-118,10 12 922,28 28-1333,-67-77 956,0 0 0,1 0 0,0-1 0,0 0 0,0 0 0,0-3-956,-1-1-112,1-1 1,1 1-1,-1-1 0,2 0 1,0 0-1,-1-13 112,4 23-341,0 1 0,-1-1-1,2 1 1,-1-1 0,0 0-1,0 1 1,1-1 0,-1 1-1,1 0 1,0-1 0,0 1-1,0-1 1,0 1 0,0 0-1,1-2 342,10-9-2842</inkml:trace>
  <inkml:trace contextRef="#ctx0" brushRef="#br0" timeOffset="171228.37">1715 11253 4992,'0'1'132,"0"-1"-1,1 1 1,-1 0 0,0-1-1,0 1 1,0-1 0,0 1-1,1-1 1,-1 1 0,0 0-1,1-1 1,-1 1 0,0-1-1,1 0 1,-1 1 0,0-1-1,1 1 1,-1-1 0,1 1-1,-1-1 1,1 0 0,-1 1-1,1-1 1,-1 0 0,1 0-1,0 1 1,-1-1 0,1 0-1,-1 0 1,1 0 0,0 0-1,-1 0 1,1 0 0,-1 0 0,1 0-1,0 0 1,-1 0 0,1 0-1,0 0-131,0 0 117,1 0 0,-1-1 0,1 1 0,0 0 0,-1-1 0,1 1 0,-1-1 0,1 1 0,-1-1 0,0 0 1,1 1-1,-1-1 0,0 0 0,1 0 0,-1 0 0,0 0-117,3-4 261,-1 1 0,0-1 0,0 0 1,-1 0-1,1 0 0,0-4-261,-2 8-16,0 0 0,-1-1 0,1 1 0,-1 0 0,0-1 0,1 1 0,-1 0 0,0-1 0,0 1 0,0-1 0,0 1 0,0 0 0,0-1 0,0 1 0,0 0 0,-1-1 0,1 1 0,-1-1 0,1 1 0,-1 0 0,1 0 0,-1-1 1,0 1-1,1 0 0,-1 0 0,0 0 0,0 0 0,-1-1 16,2 1-24,-1 1 1,0 0 0,1-1 0,-1 1 0,0 0-1,0 0 1,1 0 0,-1-1 0,0 1-1,0 0 1,0 0 0,1 0 0,-1 0 0,0 0-1,0 1 1,1-1 0,-1 0 0,0 0 0,0 0-1,1 1 1,-1-1 0,0 0 0,0 1-1,1-1 1,-1 0 0,1 1 0,-1-1 0,0 1-1,1-1 1,-1 1 0,1 0 0,-1-1-1,1 1 1,-1-1 0,1 1 23,-2 2-36,0-1 1,0 0-1,1 1 0,-1 0 0,1-1 0,-1 1 1,1 0-1,0 2 36,-1 1 49,2 0 1,-1 0-1,1 1 0,-1-1 1,2 0-1,-1 1 0,1-1 1,0 0-1,0 1 0,1-1 1,-1 0-1,1 0 0,1 0 1,-1-1-1,4 5-49,-4-5 25,1 0-1,0 0 1,0-1 0,1 1-1,0-1 1,-1 0 0,1 0-1,0-1 1,1 1 0,-1-1-1,1 0 1,0 0 0,-1 0-1,1 0 1,0-1 0,1 0-1,-1 0 1,0-1-25,-1 0-186,1 0 0,-1-1 0,0 0 0,0 0 0,0 0 0,1 0 0,-1-1 0,0 0 0,0 0 0,0 0 0,0 0 0,0 0 0,0-1 0,0 0 0,-1 0 0,2 0 186,41-27-3061</inkml:trace>
  <inkml:trace contextRef="#ctx0" brushRef="#br0" timeOffset="171591.22">2422 10761 10112,'-26'7'4181,"-17"-3"-5986,13-2 2453,23-1-505,0 0 1,0 1-1,-1-1 1,1 2 0,0-1-1,0 1 1,0 0-1,-6 4-143,10-5-56,-1 0 1,1 1-1,0 0 0,0 0 0,0 0 1,0 0-1,0 0 0,1 0 0,-1 1 0,1-1 1,0 1-1,0 0 0,0 0 0,1 0 0,-1 0 1,0 2 55,0 5-86,0 1 1,0 0 0,1 0 0,1 0 0,0 0-1,0-1 1,2 1 0,-1 0 0,1 0 85,6 25 114,2 0 0,3 6-114,12 24 179,-14-39-527,-1 1 1,-1-1-1,2 20 348,-10-45-309,-1 0-1,0-1 1,1 1-1,-1 0 1,0 0-1,0 0 1,-1 0 0,1 0-1,-1 1 310,1-3-203,-1 0 1,1 0-1,-1 0 0,1 0 0,-1 0 0,1-1 0,-1 1 1,0 0-1,0 0 0,1 0 0,-1-1 0,0 1 0,0 0 1,0-1-1,0 1 0,0 0 0,0-1 0,0 1 0,0-1 1,0 0-1,0 1 0,0-1 0,0 0 0,0 0 0,0 1 1,-1-1 202,-25 1-2427</inkml:trace>
  <inkml:trace contextRef="#ctx0" brushRef="#br0" timeOffset="172180">1918 11256 6400,'0'1'135,"1"-1"1,-1 0-1,0 0 1,1 1-1,-1-1 1,0 0-1,1 0 1,-1 0 0,1 1-1,-1-1 1,0 0-1,1 0 1,-1 0-1,1 0 1,-1 0-1,0 0 1,1 0-1,-1 0 1,1 0-1,-1 0 1,1 0-1,-1 0 1,0 0-1,1-1-135,12-1-166,-13 2 296,96-16 2316,-4 0-268,59-19-2178,-115 24 99,-6 2-44,21-4-55,-50 13-18,0 0-1,0 0 1,0 0 0,0 0-1,0 0 1,0 0-1,0 0 1,0 0 0,0 0-1,0 0 1,0 1 0,0-1-1,0 0 1,0 1-1,0-1 1,0 1 0,0-1-1,0 1 1,-1-1-1,1 1 1,0 0 0,0-1-1,-1 1 1,1 0-1,0-1 1,-1 1 0,1 0-1,-1 0 1,1 0-1,0 1 19,1 3-60,0 0-1,0 0 0,-1 1 1,1-1-1,-1 4 61,5 13-67,-4-18 85,-1 0 1,1-1 0,0 1-1,1 0 1,-1-1-1,1 0 1,-1 1 0,1-1-1,0 0 1,0 0 0,0-1-1,1 1 1,-1-1 0,1 1-1,-1-1 1,2 0-19,0 1 29,1-1 0,-1-1 1,1 1-1,0-1 1,-1 0-1,1 0 0,0 0 1,0-1-1,0 0 0,0 0 1,0-1-30,6 0-42,0-1 1,1-1 0,-1 0-1,0-1 1,0 0 0,0-1 0,-1 0-1,0-1 1,0 0 0,6-5 41,-12 7-86,0 1 0,-1-1 0,1 0 0,-1-1 1,1 1-1,-1-1 0,0 0 0,-1 0 0,0 0 0,1 0 1,-1-1-1,0-2 86,-1 5-12,-2 0 0,1 0 0,0-1 1,0 1-1,-1 0 0,0-1 0,0 1 0,0 0 1,0-1-1,0 1 0,-1 0 0,1-1 0,-1 1 1,0 0-1,0 0 0,0 0 0,-1 0 0,1 0 1,-1 0-1,1 0 0,-1 0 0,0 0 0,-1 0 12,-1-3-230,-1 1 0,0 0 0,-1 0 0,1 0 0,-1 1 0,0 0 0,-4-3 230,10 7-14,0 0 0,1 0 1,-1 0-1,0 0 0,0 0 1,0 0-1,0 0 0,0 0 1,0 0-1,0 0 1,0 0-1,0 0 0,0 0 1,0 0-1,0 0 0,0 0 1,0 0-1,0 0 0,0-1 1,0 1-1,0 0 0,0 0 1,0 0-1,0 0 0,0 0 1,0 0-1,0 0 0,0 0 1,0 0-1,0 0 1,0 0-1,0 0 0,0 0 1,0-1-1,0 1 0,0 0 1,0 0-1,0 0 0,0 0 1,0 0-1,0 0 0,0 0 1,0 0-1,0 0 0,0 0 1,0 0-1,0 0 1,0 0-1,0 0 0,0 0 1,0 0-1,0 0 0,-1 0 1,1 0-1,0 0 0,0 0 1,0-1-1,0 1 0,0 0 1,0 0-1,0 0 0,0 0 14,10 1-202,13 2 339,-3 3-105,-1 1 0,0 0 0,0 1 0,-1 1 0,18 11-32,-24-11 12,1-1 0,-1 2 0,-1 0 0,0 0 0,0 1 0,-1 0 0,0 1 0,3 5-12,26 31 2821,-40-53-2625,-1 1 0,1-1-1,0 1 1,0-1 0,0 0 0,1 1 0,0-1 0,0 0 0,0 1-1,0-1 1,1 0 0,0 1 0,0-1 0,0 1 0,0-1 0,1 1-1,0-1 1,0 1 0,0 0 0,1-2-196,7-9-748,1-1 0,0 1 1,2 1-1,6-7 748,-5 5-1113,11-9-1644,6 3-576</inkml:trace>
  <inkml:trace contextRef="#ctx0" brushRef="#br0" timeOffset="172526.37">3449 11200 4480,'0'0'1530,"0"0"-842,0 0 91,0 0 186,9-6 2033,-4 1-2859,-1 1 1,0-1-1,0-1 1,0 1-1,0-1 0,-1 1 1,3-7-140,-5 10-21,0-1 1,0 0 0,0 0-1,0 0 1,0 0-1,0 0 1,-1 0-1,1 0 1,-1 0-1,0 0 1,0 0-1,0 0 1,0 0-1,-1 0 1,1 0 0,-1 0-1,0 0 1,0 0 20,1 2-18,-1 0 0,1 1 0,0-1 0,-1 0 1,1 1-1,-1-1 0,1 1 0,-1-1 0,1 0 1,-1 1-1,1-1 0,-1 1 0,0 0 1,1-1-1,-1 1 0,0-1 0,1 1 0,-1 0 1,0 0-1,0-1 0,1 1 0,-1 0 0,0 0 18,-1 0-26,0 0 0,1 0 0,-1 0-1,0 0 1,1 1 0,-1-1-1,0 0 1,1 1 0,-1 0 0,-1 0 26,-1 1-17,0 0 0,0 0 1,0 1-1,1-1 0,-1 1 1,1 0-1,-1 0 0,1 1 17,0 0 52,0 0 0,1 0 0,-1 0 0,1 0 0,0 1 0,0-1 0,1 1 0,-1 0 0,1-1 0,0 1 0,0 0 0,0 0 0,1-1 0,0 1 0,0 0 0,0 0 0,0 0 0,1 0 0,0 0 0,0-1 0,0 1 0,1 0 0,-1-1 0,3 4-52,1 4 186,2 0 0,-1 0 0,1 0 0,1-1 0,0 0 0,0-1 0,1 0 0,6 5-186,-4-5 39,1 0 0,1-1-1,-1 0 1,1-1 0,1 0 0,-1-1-1,1 0 1,1-1 0,-1-1-1,3 0-38,-5-2-333,0 0-1,1-1 0,-1-1 1,1 1-1,0-2 0,-1 0 0,1-1 1,2 0 333,8-3-1384,-1-1 0,11-4 1384,59-21-3136</inkml:trace>
  <inkml:trace contextRef="#ctx0" brushRef="#br0" timeOffset="172892.71">5078 11052 9984,'0'0'89,"-1"2"71,0-1-1,0 1 0,0-1 0,-1 0 0,1 0 0,0 0 0,-1 1 0,1-1 0,0 0 0,-1-1 0,1 1 0,-1 0 0,1 0 0,-1-1 0,0 1 0,1 0 0,-1-1 0,0 0 0,1 1 0,-1-1 0,0 0 0,0 0 0,1 0 0,-1 0 0,0 0 1,1-1-1,-2 1-159,-11-2-228,-1 0 0,0 2 1,0-1-1,0 2 1,-6 1 227,-27 4 1245,0 3-1245,28-5-379,19-4 307,0 0 0,0 0 1,0 0-1,0 1 0,0-1 1,0 0-1,0 1 0,0-1 1,0 0-1,0 1 1,0 0-1,0-1 0,0 1 1,0 0 71,1-1-20,0 0 0,0 1 0,-1-1 0,1 0-1,0 1 1,0-1 0,0 0 0,0 0 0,0 1 0,0-1 0,0 0 0,0 0 0,0 1 0,0-1 0,0 0 0,1 0 0,-1 1 0,0-1 0,0 0 0,0 0 0,0 1 0,0-1 0,0 0 0,0 0 0,1 1 0,-1-1 0,0 0 0,0 0 0,0 0-1,1 1 1,-1-1 0,0 0 20,4 3-97,0 0 0,1-1 0,-1 1 0,0-1-1,2 1 98,-3-2-8,52 22-107,-32-15 57,-1 2 0,2 1 58,-18-7 53,1 0 0,-1 0-1,0 0 1,0 1 0,-1 0 0,1 0 0,-1 0 0,4 6-53,-8-10 70,1 1-1,-1 0 1,0 0 0,0 0-1,0 0 1,0 0-1,0 0 1,-1 0 0,1 1-1,-1-1 1,1 0 0,-1 0-1,0 0 1,0 1 0,0-1-1,0 0 1,0 0 0,0 0-1,-1 1 1,1-1-1,-1 0 1,1 0 0,-1 0-1,0 0 1,0 0 0,0 0-1,0 0 1,0 0 0,-1 0-1,1 0 1,0-1 0,-1 1-1,-1 1-69,0 0-152,0 0 1,0-1-1,0 1 0,-1-1 1,1 1-1,-1-1 0,1 0 1,-1-1-1,0 1 0,0-1 1,0 1-1,0-1 0,0 0 1,0-1-1,0 1 0,0-1 1,0 1-1,-1-1 152,4 0-213,0 0 1,0-1-1,0 1 0,0 0 1,0 0-1,1 0 0,-1-1 1,0 1-1,0 0 0,0-1 1,0 1-1,0-1 0,1 1 1,-1-1-1,0 1 0,0-1 1,1 0-1,-1 1 0,0-1 1,1 0-1,-1 1 0,1-1 1,-1 0-1,1 0 0,-1 0 1,1 0-1,0 1 0,-1-1 1,1 0-1,0 0 1,-1 0-1,1 0 213,-1-20-2992</inkml:trace>
  <inkml:trace contextRef="#ctx0" brushRef="#br0" timeOffset="173276.31">5757 11161 7168,'31'34'3091,"-20"-22"-3180,-1 0-1,0 0 1,-1 1-1,0 0 1,-1 1-1,3 6 90,4 10 152,-8-17 328,-1 0 1,0 0 0,-1 1 0,3 13-481,-8-23 1695,-5-9-924,-4-10-69,6 8-598,1 1 0,0-1 1,0 1-1,1-1 0,0 0 0,0 1 0,1-1 1,-1 0-1,1 0 0,1 0 0,0 1 1,1-8-105,-1 10-3,0-1 0,1 1 0,0 0 0,0-1 0,0 1 0,0 0 0,1 0 0,0 0 0,-1 0 0,1 1 0,1-1 0,-1 1 0,0 0 0,1 0 0,0 0 0,0 0 0,0 1 0,0-1 1,0 1 2,3-1-21,0 0 0,0 0 0,0 1 1,0 0-1,0 0 0,0 1 0,1 0 1,-1 0-1,1 1 0,-1 0 0,0 0 1,1 1-1,-1 0 0,0 0 0,1 1 1,-1 0-1,1 0 21,10 4-577,0 2 0,-1 0 0,1 1 0,-1 0 0,13 11 577,-25-16-576,1 0 0,-1-1 0,1 0 0,0 0 0,-1 0 0,1-1 0,0 1 0,1-2 0,-1 1 0,0-1 0,0 0 0,1 0 1,-1 0-1,1-1 0,6 0 576,19-7-2523</inkml:trace>
  <inkml:trace contextRef="#ctx0" brushRef="#br0" timeOffset="173625.68">6526 11163 5248,'-2'1'346,"0"0"1,1 0 0,-1 1-1,1-1 1,-1 0 0,1 1-1,0-1 1,-1 1 0,1-1-1,0 1 1,0 0 0,0 1-347,-5 6 343,1 1 0,1 0 1,0 1-1,0-1 1,-1 10-344,4-17 1,1 0-1,-1 0 1,1 0 0,0 0 0,0 0 0,0 0 0,0 0 0,0 0 0,1 0 0,-1 0 0,1-1 0,0 1-1,0 0 1,0 0 0,0 0 0,0-1 0,1 1 0,-1 0 0,1-1 0,0 0 0,0 1 0,0-1-1,0 0 1,1 1-1,2 1 31,1 0-1,0 0 1,0 0-1,1-1 0,-1 0 1,1 0-1,0-1 1,-1 0-1,1 0 0,0-1 1,0 1-1,0-2 1,2 1-31,-3 0 128,-1-1 0,1 0 0,0 0 1,0-1-1,-1 0 0,1 0 1,0 0-1,-1 0 0,1-1 0,-1 0 1,0 0-1,1-1 0,-1 0 1,0 1-1,0-2 0,2-1-128,-5 4 69,0-1 0,0 1 0,-1-1 0,1 0 0,-1 1 0,1-1 0,-1 0 0,0 0 0,0 0 0,0 1 0,0-1-1,0-1 1,0 1 0,0 0 0,-1 0 0,1 0 0,-1 0 0,1 0 0,-1-1 0,0 1 0,0 0 0,0 0 0,0-1 0,0 1 0,-1 0 0,1 0-1,-1 0 1,1-1 0,-1 1 0,0 0 0,0 0 0,0 0 0,0 0 0,0 0 0,-1-1-69,-4-4-49,1 0 0,-1 1 0,0-1 0,-1 1 0,1 1 0,-1-1 0,0 1 1,-5-2 48,-12-8-785,5 4-1290,0-2 1,1 0 2074,-9-9-3386</inkml:trace>
  <inkml:trace contextRef="#ctx0" brushRef="#br0" timeOffset="173958.26">6779 10840 7936,'12'27'2976,"-3"-12"-2304,12 28-256,-12-22-256,3 5 128,3 10 96,-1-2-160,2 2-128,1 7-64,-1-3-192,-2-6 32,-2-4-1216,-3-10-448,-6-6-1376</inkml:trace>
  <inkml:trace contextRef="#ctx0" brushRef="#br0" timeOffset="173959.26">6728 11108 7808,'9'11'2976,"3"-3"-2304,12 1-128,-9-3-224,6 2 0,6 1 128,8-2-672,14 1-192,7-3-1952,9-2-768,19-9 384,-1-15 288</inkml:trace>
  <inkml:trace contextRef="#ctx0" brushRef="#br0" timeOffset="174360.59">8209 11193 9984,'9'21'3776,"-3"5"-2944,6 14-160,-3-24-288,0 11-192,3 7 32,2 5-192,2 4 0,1-1-32,1-2-160,3-3-32,-3-1-1056,0-8-416,-7-10-448,1-7-128,-3-11 352,-5-11-768,-10-16 416</inkml:trace>
  <inkml:trace contextRef="#ctx0" brushRef="#br0" timeOffset="174724.64">8272 11283 8320,'-12'-21'2672,"11"20"-2562,1 1 0,0-1 1,-1 0-1,1 1 1,0-1-1,-1 0 0,1 0 1,0 1-1,0-1 0,0 0 1,0 1-1,0-1 1,0 0-1,0 0 0,0 1 1,0-1-1,0 0 1,0 0-1,0 1 0,0-1 1,1 0-1,-1 1 0,0-1 1,1 0-1,-1 1 1,0-1-1,1 0 0,-1 1 1,1-1-1,-1 1 1,1-1-1,-1 1 0,1-1 1,-1 1-1,1-1 0,0 1 1,-1 0-1,1-1 1,0 1-1,-1 0 0,1-1 1,0 1-1,0 0-110,3-2 174,1 1 1,-1 0-1,1 1 0,0-1 1,-1 1-1,1-1-174,-4 1-54,15 0 64,1 1 0,0 0-1,-1 2 1,1-1 0,3 3-10,8 2-54,0 2 0,16 7 54,-39-14-38,0 1 0,0-1-1,-1 1 1,1 0 0,0 0-1,2 3 39,-6-5-2,-1-1-1,1 1 1,-1-1-1,1 1 0,-1-1 1,1 1-1,-1-1 1,1 1-1,-1-1 0,1 1 1,-1 0-1,1-1 1,-1 1-1,0 0 0,0-1 1,1 1-1,-1 0 1,0 0-1,0-1 0,0 1 1,0 0-1,0 0 1,0-1-1,0 1 0,0 0 1,0 0-1,0-1 1,0 1-1,0 0 0,0-1 1,-1 1-1,1 0 1,0 0-1,-1-1 0,1 1 1,0 0-1,-1-1 1,1 1-1,-1-1 0,1 1 1,-1-1-1,1 1 1,-1-1-1,1 1 0,-1-1 1,0 1-1,1-1 1,-1 0-1,0 1 0,1-1 1,-1 0 2,-5 3-61,-1 0-1,1-1 1,0 0 0,-1 0-1,1 0 1,-1-1 0,1 0 0,-1 0-1,-1-1 62,-6 1-941,0-1-1,0-1 1,-13-2 941,26 3-3,-25-7-2131,25 7 2008,0-1-1,0 1 0,0 0 0,0-1 1,1 1-1,-1-1 0,0 1 0,0-1 1,0 0-1,1 1 0,-1-1 0,0 0 1,1 0-1,-1 1 0,0-1 0,1 0 1,-1 0-1,1 0 0,0 0 0,-1 0 1,1 0-1,0 0 0,-1 0 0,1 0 127,3-19-2506</inkml:trace>
  <inkml:trace contextRef="#ctx0" brushRef="#br0" timeOffset="175157.94">8593 11147 5120,'20'38'3593,"-13"-24"-3103,1 0-1,0 0 0,3 2-489,-1-4 196,-1 0-1,2-1 1,-1 0-1,2-1 1,-1 0-1,8 4-195,-15-11 64,1 0 0,-1-1 0,1 1 0,-1-1 0,1 0 0,0 0 0,-1-1 0,1 1 0,0-1 0,0 0 0,0-1 0,0 1 0,1-1 0,-1 0 0,0 0 0,0 0 0,0-1 0,0 0 0,0 0 0,0 0 0,1-1-64,-4 1 49,0 0 0,0 0 0,0 0 0,0 0-1,0 0 1,0 0 0,0-1 0,0 1 0,0-1 0,-1 0-1,1 1 1,0-1 0,-1 0 0,1 0 0,-1 0 0,0 0-1,0 0 1,0 0 0,0 0 0,0-1 0,0 1 0,-1 0-1,1 0 1,-1-1 0,1 1 0,-1-1 0,0 1 0,0 0-1,0-1 1,0 1 0,-1 0 0,1-1-49,-1-3-5,0-1-1,-1 1 1,0 0 0,0 0-1,0 1 1,-1-1 0,0 0-1,0 1 1,-1 0 0,1-1-1,-4-2 6,-3-4-936,-1 1-1,0 0 1,-1 1-1,-1 0 1,-4-2 936,17 12-282,-1-1 1,0 1-1,0-1 1,0 1-1,0-1 1,1 0-1,-1 1 1,0-1-1,0 0 1,1 0-1,-1 0 1,1 1-1,-1-1 1,1 0-1,-1 0 1,1 0-1,-1 0 1,1 0 281,0 0-124,0 0-1,0 1 1,0-1 0,0 1 0,0-1-1,0 1 1,0-1 0,1 1 0,-1-1-1,0 1 1,0-1 0,1 1 0,-1-1 0,0 1-1,0-1 1,1 1 0,-1 0 0,1-1-1,-1 1 1,0-1 0,1 1 0,-1 0-1,1-1 1,-1 1 124,2-1 95,1 0 1,-1 0-1,0 0 0,0 0 1,1 0-1,-1 1 0,0-1 0,1 1 1,-1-1-1,1 1 0,-1 0 1,0 0-1,1 0 0,0 0-95,2 2 559,1-1 0,-1 1-1,1 0 1,-1 0 0,0 1-1,0-1 1,0 1 0,2 2-559,6 4 959,-1 0 1,6 7-960,-4-3 267,-2 0 0,0 1 0,0 1 0,-1 0 0,6 11-267,4 13 1247,14 33-1247,-30-59 186,2 2 1545,-6-16-852,-1-10-385,-1 1-214,1 0-1,0 0 1,0 0 0,1 0-1,1 0 1,-1 0 0,4-6-280,-5 13-32,1 1 0,0 0 1,-1-1-1,1 1 0,0 0 1,1 0-1,-1-1 0,0 1 1,1 0-1,-1 0 0,1 0 1,-1 1-1,1-1 0,0 0 0,0 1 1,0-1-1,0 1 0,0-1 1,0 1-1,0 0 0,1 0 1,-1 0-1,0 0 0,1 0 1,-1 1-1,1-1 0,-1 1 1,1 0-1,-1-1 0,0 1 1,1 0-1,-1 0 0,2 1 32,-1-1-71,1 1 0,-1 0 0,1-1 0,-1 2 0,0-1 0,1 0 0,-1 1 0,0-1 0,0 1 0,0 0-1,0 0 1,0 0 0,-1 0 0,1 1 0,1 1 71,3 4-150,0 1-1,-1 0 0,0 1 0,1 2 151,-3-4-98,1 0-1,0-1 0,1 1 0,-1-1 1,1 0-1,1 0 99,-6-7 24,-1 1 0,1-1 0,0 1-1,-1-1 1,1 1 0,-1-1 0,1 0 0,0 1 0,0-1 0,-1 0 0,1 0 0,0 1 0,-1-1-1,1 0 1,0 0 0,0 0 0,0 0 0,-1 0 0,1 0 0,0 0 0,0 0 0,-1 0-1,1 0 1,0-1 0,0 1 0,-1 0 0,1 0 0,0-1 0,-1 1 0,1 0 0,0-1 0,-1 1-1,1-1 1,-1 1 0,1-1 0,0 1 0,-1-1 0,1 1 0,-1-1-24,4-3 147,-1-1 0,0 1 0,-1 0 0,1-1 0,0-2-147,0 1-51,2-4 95,1 0 0,0 1 0,0 0 0,1 0 0,0 0 0,0 1 0,1 0 0,1 0-44,-5 5-17,-1 0-1,1 0 0,0 1 0,0 0 0,0 0 1,0 0-1,1 0 0,-1 1 0,0-1 0,1 1 1,-1 0-1,1 0 0,-1 1 0,1-1 0,-1 1 1,1 0-1,-1 1 0,1-1 0,0 1 0,-1 0 1,2 0 17,-1 1-109,1 0 1,-1 1 0,0-1 0,0 1 0,0 0 0,0 1 0,0-1 0,-1 1 0,0 0 0,0 0 0,0 0-1,0 1 109,2 1-929,0 0-1,0 0 0,1-1 0,-1 0 0,4 1 930,-8-4-469,0-1 1,0 0-1,0 0 0,1 0 1,-1-1-1,0 1 0,1-1 1,0 1 468,24-2-3312</inkml:trace>
  <inkml:trace contextRef="#ctx0" brushRef="#br0" timeOffset="175507.44">9749 11147 8192,'0'29'3072,"6"-16"-2400,5 23-384,-4-16-288,5 9 64,-1 9 192,5 4-32,1 2-64,1 5-64,1-4-96,-5-3 32,1 1-384,-3-11-160,-3-6-736,-7-10-256,-4-11-544,-10-13-1152,-6-18 800</inkml:trace>
  <inkml:trace contextRef="#ctx0" brushRef="#br0" timeOffset="175874.04">9669 11225 6784,'-7'-12'1042,"-8"-23"425,13 32-595,2-1 1,-1 1-1,0-1 1,1 1-1,-1-1 1,1 0-873,1 3 61,-1 1 1,1 0 0,-1-1 0,1 1 0,0-1-1,-1 1 1,1 0 0,-1 0 0,1-1 0,0 1-1,0 0 1,-1 0 0,1 0 0,0 0 0,-1 0-1,1 0 1,0 0 0,-1 0 0,1 0 0,0 0-1,-1 0 1,1 0 0,0 0 0,0 1 0,-1-1-62,3 0 71,39 6-143,-1 2 1,0 2 0,0 2 0,-1 1 0,0 2 0,18 11 71,-49-22-40,-1-1-61,-1 0 0,1 1 0,0 0 0,-1 1 0,0 0 0,0 0 0,0 0 0,-1 1 0,1 0 101,-6-5-40,-1 0 0,1 0 0,0 0-1,-1 0 1,1 0 0,-1-1 0,1 1 0,-1 0 0,1 0 0,-1 1 0,1-1 0,-1 0 0,0 0 0,0 0 0,0 0 0,1 0 0,-1 0 0,0 0 0,0 0 0,-1 0 0,1 0 0,0 1 0,0-1 40,-1 0-28,0 1-1,1-1 1,-1 0-1,0 1 0,0-1 1,0 0-1,0 0 1,0 1-1,0-1 1,-1 0-1,1 0 1,0-1-1,0 1 1,-2 1 28,-4 1-68,0 0 1,-1 0 0,1 0 0,-1-1 0,1 0 0,-2 0 67,-20 3-1140,-16 1 1140,35-5-857,0 0 0,0-1 0,0-1 0,1 1 0,-1-2-1,-5 0 858,14 2-158,0 0 0,1-1 0,-1 1 0,1 0-1,-1 0 1,1 0 0,-1 0 0,1-1 0,0 1-1,-1 0 1,1 0 0,-1-1 0,1 1-1,-1 0 1,1-1 0,0 1 0,-1-1 0,1 1 158,1-8-2315</inkml:trace>
  <inkml:trace contextRef="#ctx0" brushRef="#br0" timeOffset="176225.23">10184 11187 5888,'10'-5'708,"-5"3"-326,1 0-1,-1-1 0,0 1 1,-1-1-1,1 0 1,0-1-1,-1 1 0,0-1 1,0 0-1,1-1-381,-5 5 19,0 0 1,0 0-1,0 0 0,0 0 0,0-1 0,0 1 0,0 0 0,0 0 0,0 0 0,0-1 1,-1 1-1,1 0 0,0 0 0,0 0 0,0 0 0,0-1 0,0 1 0,0 0 0,0 0 0,-1 0 1,1 0-1,0 0 0,0-1 0,0 1 0,0 0 0,-1 0 0,1 0 0,0 0 0,0 0 1,0 0-1,0 0 0,-1 0 0,1 0 0,0 0 0,0 0 0,0 0 0,-1 0 0,1 0 1,0 0-1,0 0 0,0 0 0,-1 0 0,1 0 0,0 0 0,0 0 0,-1 0-19,-10 0-73,0 1 52,0 1 1,1 1 0,-1 0 0,1 1-1,0 0 1,0 0 0,0 1 0,1 0-1,-1 1 1,1 0 0,1 1-1,-1 0 1,1 0 0,0 0 0,-1 3 20,7-8 3,1 0 1,0-1-1,0 1 1,0 0 0,0 0-1,1 0 1,-1 0-1,0 0 1,1 0 0,-1 0-1,1 0 1,0 0-1,0 0 1,0 0 0,0 0-1,0 0 1,0 0-1,0 0 1,1 2-4,-1-4 59,1 1 0,-1 0 0,1 0 0,-1 0 0,1 0 0,-1 0 0,1 0 0,0-1 0,-1 1 0,1 0 0,0 0 0,0-1 0,-1 1-1,1-1 1,0 1 0,0-1 0,0 1 0,0-1 0,0 1 0,0-1 0,0 0 0,0 1 0,0-1 0,0 0 0,0 0 0,0 0 0,0 0 0,0 0 0,0 0 0,0 0 0,0 0 0,0 0 0,0-1 0,0 1 0,0 0 0,0 0 0,0-1 0,0 1 0,0-1-59,6-2 618,0-1 0,0 1 0,-1-1 0,1-1 0,4-3-618,-6 4 164,-1 1-1,1-1 0,0 1 1,0 0-1,0 0 1,0 1-1,0 0 1,1 0-1,-1 0 1,4-1-164,-6 3-45,0 0 1,1 0-1,-1 1 0,0-1 1,0 1-1,0-1 1,1 1-1,-1 0 0,0 0 1,0 1-1,0-1 1,0 1 44,35 23-603,-12-7-467,-22-16 616,0 0 1,1 0-1,-1 0 1,0 0-1,1-1 1,-1 0-1,4 1 454,-5-2-287,-1 1 0,0-1 0,0 0 0,0 0 0,0-1 0,1 1 0,-1 0 0,0-1 0,0 1 0,0-1 0,0 1 0,0-1 0,0 0 0,0 0 0,0 0 0,0 0 0,-1-1 0,1 1 287,17-16-2720</inkml:trace>
  <inkml:trace contextRef="#ctx0" brushRef="#br0" timeOffset="176591.78">10449 10914 5248,'0'7'2464,"1"88"426,10 60-2890,-10-148 40,-1 0 157,1 0 0,0 0 0,0 0 0,1 0 0,0 0 0,0 0 0,1 0 0,2 4-197,-5-10 70,1-1 1,0 1-1,-1-1 0,1 1 0,0 0 0,-1-1 0,1 1 0,0-1 0,0 0 0,0 1 1,-1-1-1,1 0 0,0 1 0,0-1 0,0 0 0,0 0 0,-1 0 0,1 0 0,0 0 1,0 0-1,0 0 0,0 0 0,0 0 0,0 0 0,0 0 0,-1 0 0,1-1 0,0 1 1,0 0-1,0-1-70,29-13 642,-19 8-422,-1 1-221,0 1 1,1 1-1,-1-1 1,1 2-1,0 0 1,0 0-1,0 0 1,0 2-1,0-1 1,0 2-1,0-1 1,2 2 0,-4-1 16,0 1 1,0 0 0,0 0 0,0 1 0,-1 1-1,1-1 1,-1 1 0,0 1 0,0-1 0,0 1-1,-1 1 1,1 0 0,-2 0 0,6 5-17,-8-7-15,-1 0-1,1 0 1,-1 1 0,-1-1-1,1 1 1,0-1 0,-1 1 0,0 0-1,0 0 1,-1 0 0,1 0-1,-1 0 1,0 0 0,-1 1 0,1-1-1,-1 3 16,0-5-6,0 1-1,-1-1 0,1 0 0,-1 0 0,0 0 1,0 1-1,0-1 0,0 0 0,-1 0 0,1 0 1,-1-1-1,0 1 0,0 0 0,0-1 0,0 1 1,0-1-1,0 1 0,-1-1 0,1 0 0,-1 0 1,0 0-1,1-1 0,-1 1 0,0-1 0,0 1 1,-3 0 6,0 0-130,1 0 0,-1-1-1,0 0 1,1 0 0,-1 0 0,0-1 0,0 0 0,0 0 0,0 0 0,1-1 0,-1 1 0,-1-2 130,-4 0-691,0-1-1,1-1 0,-1 0 1,1 0-1,-10-6 692,-21-15-3125</inkml:trace>
  <inkml:trace contextRef="#ctx0" brushRef="#br0" timeOffset="176973.68">10720 10869 6528,'12'17'2464,"0"3"-1920,6 15-96,-6-13-96,0 4 288,2 6 224,2 2-416,1 2-256,1 7-128,0-5-160,0-4 64,-4-8-1024,2-5-480,-4-8-864,2-9-1056,5-13 1184</inkml:trace>
  <inkml:trace contextRef="#ctx0" brushRef="#br0" timeOffset="176974.68">10985 11123 5632,'0'1'150,"1"0"0,-1 0 0,1 0 0,-1 0 0,1 0 0,-1 0 0,1 0 0,0 0-1,0 0 1,-1-1 0,1 1 0,0 0 0,0-1 0,0 1 0,0 0 0,-1-1 0,1 1 0,0-1 0,0 1 0,0-1 0,0 0 0,1 1-150,26 6 1405,-9-4-425,1-1 1,0-1-1,-1-1 1,18-2-981,-27 0 120,0 0-1,0 0 1,0 0 0,-1-1 0,1-1-1,-1 0 1,0 0 0,0-1 0,0 0 0,3-2-120,-9 4 2,26-20-315,-28 22 266,1 0 1,-1-1 0,0 1 0,0-1-1,1 1 1,-1-1 0,0 1 0,-1-1 0,1 0-1,0 0 1,0 1 0,-1-1 0,1 0-1,-1 0 1,0 0 0,1-1 46,-1 2-13,0 1-1,0-1 1,0 1-1,0-1 1,-1 1 0,1-1-1,0 1 1,0-1-1,0 1 1,-1-1 0,1 1-1,0-1 1,0 1-1,-1-1 1,1 1 0,-1-1-1,1 1 1,0-1-1,-1 1 1,1 0 0,-1-1-1,1 1 1,-1 0 0,1 0-1,-1-1 1,1 1-1,-1 0 1,1 0 0,-1 0-1,1-1 1,-1 1-1,1 0 1,-1 0 0,1 0-1,-1 0 1,0 0 13,-21 2-217,12 0 178,-1 1 0,1 1 0,-1 0 0,1 0 0,0 1 0,0 0 1,1 1-1,-1 0 0,-5 5 39,11-7 25,1-1 1,-1 0 0,1 1 0,0-1 0,0 1 0,0 0 0,1 0-1,-1 1 1,1-1 0,0 0 0,0 1-26,1-2 43,0 0 0,1 1-1,-1-1 1,0 1 0,1-1 0,0 1 0,0-1-1,0 1 1,0-1 0,1 1 0,0-1 0,-1 1-1,1-1 1,0 0 0,0 1 0,1 0-43,0 0-109,0 0 1,0-1-1,0 1 1,0 0-1,1-1 1,0 1-1,-1-1 1,1 1-1,1-1 1,-1 0-1,0-1 1,1 1-1,-1 0 1,1-1-1,0 0 1,0 0-1,0 0 1,0 0-1,0-1 1,0 0-1,1 0 0,-1 0 1,2 0 108,5 0-1106,0-2 0,1 1 1,2-2 1105</inkml:trace>
  <inkml:trace contextRef="#ctx0" brushRef="#br0" timeOffset="177701.07">12520 10963 5888,'1'-1'1,"15"-8"3742,-16 9-3672,0 0 0,0 0 0,0 0-1,0-1 1,0 1 0,0 0 0,0 0 0,1 0-1,-1 0 1,0 0 0,0 0 0,0-1 0,0 1-1,0 0 1,0 0 0,0 0 0,0 0 0,0 0-1,0-1 1,0 1 0,0 0 0,0 0 0,0 0-1,0 0 1,0 0 0,0-1 0,0 1 0,0 0-1,0 0 1,0 0 0,0 0 0,0 0 0,0-1-1,0 1 1,-1 0-71,-9-4 1223,-3 2-1193,0 1 0,0 0 0,-1 1-1,1 1 1,0 0 0,0 1 0,-1 1 0,2-1 0,-1 2 0,-6 2-30,18-5-28,-1-1 1,1 0 0,0 1-1,0-1 1,0 1 0,-1 0-1,1-1 1,0 1 0,0 0-1,0 0 1,0-1 0,0 1 0,0 0-1,1 0 1,-1 0 0,0 0-1,0 1 28,0-1-33,1 0-1,0 0 1,0 1-1,0-1 1,0 0-1,-1 0 1,2 0-1,-1 0 1,0 0-1,0 0 1,0 0-1,0 1 1,1-1-1,-1 0 1,0 0-1,1 0 1,-1 0-1,1 0 1,-1 0-1,1 0 1,0 0 33,7 9 93,-1-1 0,2 0 1,-1-1-1,1 0 0,1 0 1,-1-1-1,1 0 0,3 1-93,36 29 966,-43-33-858,-1 1 1,0 0-1,-1 0 1,1 0-1,-1 1 1,0-1-1,1 4-108,-4-7 32,0 0 0,0 0 0,0 0 0,-1 0 0,1 0 0,-1 1 0,0-1-1,1 0 1,-1 0 0,0 0 0,0 1 0,0-1 0,-1 0 0,1 0 0,0 0 0,-1 1 0,1-1-1,-1 0 1,0 0 0,0 0 0,0 0 0,0 0 0,0 0 0,-1 1-32,-2 2-214,0 1 0,0-1 0,0 1 0,-1-1 0,0-1 0,0 1 0,0-1 0,-1 0 1,-5 4 213,11-8-41,0 0 1,0 0 0,0-1-1,0 1 1,0 0-1,0 0 1,0 0 0,0 0-1,0 0 1,0 0 0,0 0-1,0 0 1,0 0 0,0 0-1,0 0 1,0 0 0,0 0-1,0-1 1,0 1 0,0 0-1,0 0 1,0 0-1,0 0 1,0 0 0,0 0-1,0 0 1,0 0 0,0 0-1,0 0 1,0 0 0,0 0-1,0 0 1,0 0 0,0 0-1,-1 0 1,1 0 0,0 0-1,0 0 1,0 0-1,0 0 1,0 0 0,0-1-1,0 1 1,0 0 0,0 0-1,0 0 1,0 1 0,0-1-1,-1 0 1,1 0 0,0 0-1,0 0 1,0 0 0,0 0-1,0 0 1,0 0-1,0 0 1,0 0 0,0 0-1,0 0 1,0 0 0,0 0-1,0 0 1,0 0 0,0 0-1,-1 0 41,5-6-1742,3-2 172,0 1-1,0 1 1,1-1-1,4-2 1571,20-15-2000</inkml:trace>
  <inkml:trace contextRef="#ctx0" brushRef="#br0" timeOffset="178074.79">12728 11063 6656,'-2'4'3506,"-9"21"-2548,9-18-881,0 0 0,1 0-1,0 0 1,0 0 0,0 0 0,1 0 0,0 0 0,1 1 0,-1-1 0,1 0 0,2 6-77,-1-8 58,-1 0 0,1-1-1,0 0 1,0 1 0,1-1 0,-1 0 0,1 0 0,0 0 0,0 0 0,0-1-1,1 1 1,-1-1 0,1 0 0,0 0 0,0 0 0,0-1 0,0 1 0,1-1-58,1 1 74,0 0 1,0-1 0,0 0-1,1 0 1,-1-1 0,1 0-1,-1 0 1,1 0 0,-1-1-1,1 0 1,0 0 0,-1-1-1,1 1 1,-1-2 0,1 1-1,-1-1 1,0 0 0,1 0-1,-1 0 1,0-1 0,0 0-1,-1 0 1,1-1 0,-1 0-1,2-1-74,-6 4 39,0 0-1,1 0 1,-1 0 0,0-1-1,0 1 1,0 0-1,0-1 1,0 1 0,0-1-1,0 0 1,0 1-1,-1-1 1,1 1 0,-1-1-1,1 0 1,-1 0-1,0 1 1,1-1 0,-1 0-1,0 0 1,0 1 0,0-1-1,0 0 1,-1 0-1,1 0 1,0 1 0,-1-1-1,1 0 1,-1 1-1,0-1 1,0 0 0,1 1-1,-1-1 1,0 1-1,0-1 1,0 1 0,-1 0-1,1-1 1,0 1-39,-2-2-152,0 0 1,0 0-1,0 1 1,-1-1 0,1 1-1,0 0 1,-1 0-1,0 0 1,1 0-1,-1 0 1,0 1 0,0 0-1,0 0 1,0 0-1,0 0 1,-3 1 151,6-1-180,0 1 0,0 0 1,1 0-1,-1 1 0,0-1 0,0 0 1,1 0-1,-1 0 0,0 0 1,1 1-1,-1-1 0,0 0 0,1 0 1,-1 1-1,0-1 0,1 1 0,-1-1 1,1 1-1,-1-1 0,1 1 0,-1-1 1,0 1 179,1 0-191,0-1 1,0 1-1,0-1 1,-1 1-1,1 0 1,0-1 0,0 1-1,0-1 1,0 1-1,0-1 1,1 1-1,-1 0 1,0-1-1,0 1 1,0-1 0,0 1-1,1-1 1,-1 1-1,0-1 1,0 1-1,1-1 1,-1 1 0,0-1-1,1 1 1,-1-1-1,1 1 1,-1-1-1,0 0 1,1 1 190,18 12-2816</inkml:trace>
  <inkml:trace contextRef="#ctx0" brushRef="#br0" timeOffset="178442.69">13910 11217 9600,'-2'8'3584,"4"10"-2784,1 16-416,0-15-352,3 13 32,1 8 256,1 7-128,7 4-96,3 7-64,2 8-32,1 0 0,3-5-992,1-11-448,-8-10-5248,-5-38 3328</inkml:trace>
  <inkml:trace contextRef="#ctx0" brushRef="#br0" timeOffset="178806.56">13883 11091 10368,'1'-1'430,"1"-1"1,-1 1-1,0-1 0,0 1 1,1-1-1,-1 1 1,1 0-1,-1-1 1,1 1-1,-1 0 0,2 0-430,2-2 75,0 1-1,0 0 0,0 0 1,6-1-75,-8 2 226,5-1-185,0 1-1,0 0 0,0 0 1,0 0-1,0 1 0,0 0 0,7 2-40,9 1 115,21 8-115,-33-9 30,16 5-86,0 1 0,-1 2 0,0 0 0,-1 2 0,-1 0 0,10 8 56,-30-17-111,0 0 0,0 1-1,0 0 1,-1 0 0,1 0 0,-1 1 111,-3-4-35,0 0 0,0 0 0,0 0 0,-1 0 1,1 0-1,0 1 0,-1-1 0,1 0 0,0 1 0,-1-1 0,0 0 1,1 1-1,-1-1 0,0 1 0,0-1 0,0 0 0,0 1 0,0-1 1,0 1-1,0-1 0,0 1 0,-1-1 0,1 0 0,0 1 0,-1-1 1,0 2 34,-1 0-31,0 0 0,0 1 1,-1-1-1,1 0 0,-1 0 1,0 0-1,0-1 0,0 1 1,0-1-1,-1 0 1,-2 2 30,-8 4 45,0-1 1,-6 1-46,16-6 6,-13 5-239,-1-1 1,1 0-1,-1-2 1,-1 0 0,1-1-1,-1 0 1,-2-2 232,19-1-209,0 1 0,0-1 0,1 0 0,-1 0 0,0-1 0,0 1 0,0 0-1,1-1 1,-1 1 0,0-1 209,2 1-134,0 0 0,-1-1 0,1 1 0,0-1 0,0 1 0,0 0 0,0-1 0,0 1 0,0 0-1,0-1 1,0 1 0,0-1 0,0 1 0,0 0 0,0-1 0,0 1 0,0-1 0,0 1 0,0 0 0,0-1-1,1 1 1,-1-1 0,0 1 0,0 0 0,0-1 0,1 1 0,-1 0 0,0-1 134</inkml:trace>
  <inkml:trace contextRef="#ctx0" brushRef="#br0" timeOffset="179540.03">14831 10816 8064,'-3'-2'3072,"3"2"-2400,3 0-1216,-3 0-704,6 5-480,3 3 0,8 3-512,7 2-192</inkml:trace>
  <inkml:trace contextRef="#ctx0" brushRef="#br0" timeOffset="182182.81">14679 11182 7040,'3'35'2720,"3"-9"-2112,6 18 384,-6-19 32,3 4-544,3 2-96,2 1-960,1-2-352,-3-9-1344,-3-6-1824,0-33 1024</inkml:trace>
  <inkml:trace contextRef="#ctx0" brushRef="#br0" timeOffset="182542.84">14751 11142 128,'2'0'0</inkml:trace>
  <inkml:trace contextRef="#ctx0" brushRef="#br0" timeOffset="182906.97">15024 11174 5632,'-6'0'4427,"-15"0"-3475,12 0-635,-5 0-276,0 1 0,0 0 1,-13 4-42,22-4-3,0 0 1,0 1 0,0 0-1,0-1 1,0 2 0,1-1-1,-1 0 1,0 1 0,1 0-1,0 0 1,0 0 0,-1 1 2,5-3-6,-1 0 0,0 0 1,1-1-1,-1 1 0,1 0 1,0 0-1,-1 0 0,1 0 1,0 0-1,-1 0 0,1 0 1,0-1-1,0 1 0,0 0 1,0 0-1,0 0 0,0 0 1,0 0-1,0 0 0,0 0 1,0 0-1,0 0 0,1 0 1,-1 0-1,0 0 0,1 0 1,-1-1-1,1 1 0,-1 0 1,1 0-1,-1 0 0,1-1 1,0 1-1,-1 0 0,1-1 1,0 1 5,4 4-6,0 0 0,0-1 0,1 1 0,4 1 6,-8-4 14,28 17 80,-6-3 268,0 0-1,-2 2 1,17 15-362,-38-33 31,-1 1-1,1 0 1,0 0-1,0-1 1,-1 1 0,1 0-1,0 0 1,-1 0-1,1 0 1,-1 0-1,1 0 1,-1 0 0,0 0-1,1 0 1,-1 0-1,0 0 1,0 0 0,0 0-1,1 0 1,-1 0-1,0 0 1,0 0 0,-1 1-1,1-1 1,0 0-1,0 0-30,-1 0-1,0 0-1,1 1 0,-1-1 0,0 0 0,0 0 0,0 0 0,0 0 0,0 0 0,0 0 1,0 0-1,0 0 0,-1 0 0,1 0 0,0-1 0,0 1 0,-1 0 0,0-1 2,0 1-256,0 0 0,0 0 0,0 0-1,0-1 1,-1 1 0,1-1 0,0 0 0,0 1-1,-1-1 1,1 0 0,0 0 0,0-1-1,0 1 1,-1 0 0,1-1 0,0 1-1,0-1 1,0 0 0,0 0 0,0 0 0,0 0-1,0 0 1,0 0 0,0 0 0,0-1-1,0 1 257,-6-17-3210,4-2 1114</inkml:trace>
  <inkml:trace contextRef="#ctx0" brushRef="#br0" timeOffset="183274.43">15111 11179 5632,'0'2'234,"0"0"0,1 0 0,-1-1 0,1 1 0,-1 0 0,1 0 0,0-1 0,0 1 0,0-1 0,0 1 0,0-1 0,0 1 0,0 0-234,7 9 376,0 9-209,-1-1 0,0 1 0,-2 1 0,0-1 0,-1 1 0,-2 0-1,1 6-166,-3-6 260,-3-14 351,3-7-574,0 0 0,0 0 0,-1 0-1,1 0 1,0 0 0,0 0 0,-1 0-1,1 0 1,0-1 0,0 1 0,-1 0 0,1 0-1,0 0 1,0 0 0,0 0 0,-1 0 0,1-1-1,0 1 1,0 0 0,0 0 0,0 0-1,-1-1 1,1 1 0,0 0 0,0 0 0,0 0-1,0-1 1,0 1 0,0 0 0,0 0-1,0-1 1,-1 1-37,-1-4 150,0-1 0,1 0 0,-1 1 0,1-1 0,0 0 0,0 0 0,0 0 0,0 1 0,1-1 0,0 0 0,0 0 0,1 0 0,-1 0 0,1 0 0,0 0 0,0 0 0,1 1 0,-1-1 0,1 0 0,0 1 0,0 0 0,1-1 0,0 1-150,-2 1 3,1 1 0,-1-1 0,1 1 1,0 0-1,0 0 0,0-1 0,0 2 0,0-1 0,1 0 1,-1 0-1,0 1 0,1-1 0,-1 1 0,1 0 0,0-1 1,-1 1-1,1 1 0,0-1 0,0 0 0,0 1 0,-1-1 1,1 1-1,0 0 0,0 0 0,0 0 0,0 0 0,0 1 1,0-1-1,0 1 0,-1-1 0,1 1 0,0 0 1,-1 0-1,1 1 0,0-1 0,-1 0 0,1 1 0,-1-1 1,1 2-4,6 4-558,0 1 1,-1 0-1,1 0 1,-2 1-1,1 0 1,-1 0 0,-1 1 557,-1-3-1368,-1-1-1170</inkml:trace>
  <inkml:trace contextRef="#ctx0" brushRef="#br0" timeOffset="183275.43">15441 10946 8192,'-2'6'3072,"-1"-4"-2400,-6 9-256,2-4-288,-2 4-256,-3 3 96,-2-1-768,-1 0-288,0 0-1344,3-5-512</inkml:trace>
  <inkml:trace contextRef="#ctx0" brushRef="#br0" timeOffset="183640.6">15596 10899 7296,'-5'21'2720,"10"0"-2112,1 16-32,0-18-96,0 7 128,3 6 192,3 2-416,0 6-224,3-1-96,0-1-768,0-4-256,-1-4-1152,-2-9-416</inkml:trace>
  <inkml:trace contextRef="#ctx0" brushRef="#br0" timeOffset="183641.6">15561 11198 7040,'-15'-5'2720,"15"1"-2112,0 2 320,0 2 192,12 2-448,11-2-352,10 4-192,9-2-96,8 1-1312,10-3-576,11-3-1504</inkml:trace>
  <inkml:trace contextRef="#ctx0" brushRef="#br0" timeOffset="184007.6">16895 11259 4736,'-10'-11'184,"-1"1"0,0 0 0,-1 0 0,0 1 0,0 1 0,-6-2-184,12 7-74,-1 0 1,1 0-1,-1 1 1,0 0-1,0 0 0,0 0 1,0 1-1,0 0 1,0 1 73,-8-1 585,-1 2 0,1 0 0,-5 1-585,6 0 145,1 0-1,0 1 0,0 1 1,0 0-1,-9 5-144,16-7 2,1 1 0,-1 0 0,1 0 1,0 0-1,0 0 0,0 1 0,1 0 0,-1 0 0,1 0 1,0 1-1,0-1 0,1 1 0,-1 0 0,1 1-2,1-4-24,1 0 0,0 0 0,0 0 0,0 0 0,1 0 0,-1 0 0,0 0-1,1 0 1,0 1 0,-1-1 0,1 0 0,0 0 0,0 1 0,0-1 0,1 0 0,-1 0 0,0 1 0,1-1 0,-1 0 0,1 0-1,0 0 1,0 0 0,0 0 0,0 0 0,0 0 0,0 0 0,1 0 0,-1 0 0,0 0 0,1-1 0,0 1 0,-1-1-1,1 1 1,1 0 24,1 1 1,0-1-1,1 1 0,0-1 0,-1 0 0,1 0 1,0-1-1,0 1 0,0-1 0,0 0 0,0 0 1,0-1-1,0 0 0,1 0 0,2 0 0,8-2 279,0-2-1,-1 1 1,1-2-1,-1 0 0,0-1 1,0 0-1,1-3-278,23-8 2334,-36 16-2102,-1 0 0,1 0 0,0 0 0,-1 0 0,1 1 0,0-1 0,-1 1 1,1-1-1,0 1 0,0 0 0,-1 0 0,1 1 0,0-1 0,-1 0 0,3 1-232,-1 1 81,-1 0 0,1 0-1,0 0 1,-1 0 0,0 0-1,1 1 1,-1 0 0,0 0 0,2 2-81,7 7 121,-5-4-283,1 0 1,0-1 0,0 0 0,1-1 161,-6-4-260,0 0 1,0 0 0,0-1-1,0 1 1,1-1 0,-1 0-1,1 0 1,-1 0 0,1 0-1,-1-1 1,1 1 0,-1-1-1,1 0 1,1 0 259,34-7-3525</inkml:trace>
  <inkml:trace contextRef="#ctx0" brushRef="#br0" timeOffset="184373.28">17610 11113 9600,'-3'10'3584,"6"-10"-2784,0 6-288,0 1-352,3 4 288,6 10 320,2 15-256,7 11-97,7 8-255,4 9-128,1 0 0,3-2-384,-1 0-95,-2-4-1345,-6-12-544</inkml:trace>
  <inkml:trace contextRef="#ctx0" brushRef="#br0" timeOffset="184724.07">17583 11195 9984,'0'-1'210,"-1"1"1,1 0 0,0-1-1,-1 1 1,1-1-1,0 1 1,-1-1 0,1 1-1,0-1 1,0 1-1,-1-1 1,1 1 0,0-1-1,0 0 1,0 1-1,0-1 1,0 1 0,0-1-1,0 1 1,0-1-211,0 0 44,0 1 0,0 0 0,1-1 0,-1 1 0,0-1 0,0 1 0,0 0 0,1-1 0,-1 1 0,0 0 0,1-1 1,-1 1-1,0 0 0,1 0 0,-1-1 0,0 1 0,1 0 0,-1 0 0,1 0 0,-1-1-44,3 1-10,-1-1 1,0 0-1,0 1 1,1 0-1,-1-1 0,0 1 1,1 0-1,-1 0 0,0 0 1,1 1 9,30 6 199,0 1 1,0 2-1,-2 1 1,1 2-1,4 4-199,-9-4-86,-2 0-1,0 2 1,-1 1 0,0 1-1,13 13 87,-33-26-132,0-1 1,-1 1-1,0-1 0,0 1 0,0 0 1,0 0-1,1 4 132,-3-7-42,0 0 0,-1 0-1,1 1 1,-1-1 0,0 0 0,1 0 0,-1 1 0,0-1 0,0 0-1,0 1 1,0-1 0,0 0 0,0 1 0,0-1 0,0 0 0,0 0-1,0 1 1,-1-1 0,1 0 0,-1 1 0,1-1 0,-1 0 0,1 0-1,-1 0 1,0 0 0,0 0 0,1 0 0,-1 0 0,0 0 0,-1 1 42,-1 0-145,0 0 1,-1 0 0,1 0 0,-1 0 0,0-1 0,0 1 0,1-1-1,-1 0 1,0 0 0,0-1 0,0 1 0,0-1 0,0 0-1,0 0 1,0 0 0,0 0 0,0-1 144,0 1-298,1-1 1,0 1-1,0-1 0,1 0 1,-1 0-1,0 0 0,0-1 1,0 1-1,1-1 0,-4-1 298,5 2-274,0 0-1,-1 0 1,1-1-1,0 1 1,0-1-1,0 1 1,0 0 0,0-1-1,0 0 1,0 1-1,0-1 1,1 0-1,-1 1 1,1-1-1,-1 0 1,1 1-1,0-1 1,-1-2 274,3-21-1872</inkml:trace>
  <inkml:trace contextRef="#ctx0" brushRef="#br0" timeOffset="185072.63">18006 11195 6144,'20'27'4616,"17"17"-4616,-25-30 653,3 4-417,1-1 1,0-1-1,2 0 1,0-2-1,0 0 1,1 0-1,1-2 0,0-1 1,16 7-237,-32-17 113,-1 1-1,1-1 1,0 1 0,0-1-1,0 0 1,0-1-1,0 1 1,0-1 0,0 0-1,0 0 1,0 0 0,0 0-1,3-1-112,-6 0 63,1 1 0,0-1 0,0 0 0,0 0 0,0 0 0,-1 0 0,1 0 0,0 0-1,-1 0 1,1 0 0,-1-1 0,0 1 0,1-1 0,-1 1 0,0-1 0,0 0 0,0 1-1,0-1 1,0 0 0,0 0 0,0 0 0,-1 1 0,1-1 0,-1 0 0,1 0 0,-1 0-1,1-2-62,-1-1 56,1 1 0,-1-1 0,0 0 0,0 0 0,-1 0 0,1 0 0,-1 1 0,0-1 0,-2-4-56,-1-3-174,-1 0 0,-6-10 174,5 11-2071,1 0-1,0-1 1,-1-4 2071,5 13-942,1 2 585,-1 0 0,1 0 0,0 1 0,0-1-1,0 0 1,-1 0 0,1 0 0,0 1 0,0-1 0,0 0 0,0 0 0,0 0 0,1 0 0,-1 0 357,5-10-2784</inkml:trace>
  <inkml:trace contextRef="#ctx0" brushRef="#br0" timeOffset="185439.44">18450 11204 5120,'17'18'1151,"-1"1"1,0 1-1,-1 0 0,1 4-1151,-2 1 378,0 0 0,-1 1-1,3 12-377,-14-31-116,7 16 916,-7-20-67,-3-15 21,-1-1-559,0 0 1,1-1-1,0 1 1,2-9-196,-1 16 29,0 1 0,1-1 0,0 1 0,0-1 0,1 1 0,0 0 0,-1-1 0,2 1 0,-1 0 0,1 0 0,-1 1 1,3-4-30,-3 6-19,-1 1 0,0 0 0,0-1 1,1 1-1,-1 0 0,1 0 1,-1 0-1,1 0 0,0 0 1,-1 0-1,1 0 0,0 0 0,0 1 1,-1-1-1,1 1 0,0-1 1,0 1-1,0 0 0,0-1 1,0 1-1,0 0 0,-1 0 1,1 1-1,0-1 0,0 0 0,0 1 1,0-1-1,0 1 0,-1-1 1,1 1-1,0 0 0,-1 0 1,1 0-1,1 1 19,5 3-54,-1 0 0,0 1 0,0 0 0,0 0 0,-1 0 0,4 5 54,22 31-83,-22-29 11,0 1 0,1-1 0,6 5 72,-17-18 21,0 1 1,1-1-1,-1 0 1,0 1-1,0-1 0,1 0 1,-1 1-1,0-1 1,1 0-1,-1 1 0,0-1 1,1 0-1,-1 0 1,0 0-1,1 1 0,-1-1 1,1 0-1,-1 0 1,0 0-1,1 0 0,-1 0 1,1 0-1,-1 0 1,0 0-1,1 0 0,-1 0 1,1 0-1,-1 0 1,0 0-1,1 0 0,-1 0 1,1 0-1,-1 0 1,0 0-1,1-1 0,-1 1 1,1 0-1,-1 0 0,1-1-20,5-16 358,-3 7-348,2-7 71,0 1 16,0 0-1,4-5-97,-7 17 53,0 0 0,0 0 0,0 0 0,1 1 0,-1-1 0,1 1-1,0-1 1,0 1 0,0 0 0,1 0 0,0 0-53,-3 2 20,0 0 1,1 1-1,-1-1 0,0 0 1,1 1-1,-1-1 0,0 1 1,1 0-1,-1 0 0,1-1 1,-1 1-1,0 0 0,1 0 1,-1 0-1,1 0 0,-1 0 1,0 1-1,1-1 1,-1 0-1,1 1 0,-1-1 1,0 1-1,1-1 0,-1 1 1,0 0-1,0 0 0,0-1 1,1 1-1,0 1-20,3 3 15,1 0 0,-1 1 0,0 0 1,0 0-1,1 1-15,-1-1 1,11 17-126,27 31-562,-36-47 166,0 0-1,0 0 1,0 0-1,1-1 1,6 4 521,-11-9-309,-1 1-1,1-1 1,0 1 0,0-1-1,0 0 1,0 0 0,0 0-1,0 0 1,0-1 0,0 1-1,0-1 1,0 0 0,0 0-1,0 0 1,1 0 309,20-11-2709</inkml:trace>
  <inkml:trace contextRef="#ctx0" brushRef="#br0" timeOffset="185806.05">19147 11204 6656,'2'15'847,"0"0"0,1 0-1,1 0 1,0 0 0,1-1 0,2 6-847,-3-10 417,20 52-155,3-2-1,3-1 0,2-1 1,20 24-262,-48-75-52,7 10-623,1 0 0,0-1 0,1 0 0,3 1 675,-15-17-104,-1 1 0,1 0 0,0-1 0,-1 1 0,1 0 1,0-1-1,-1 1 0,1-1 0,0 1 0,0-1 0,-1 0 1,1 1-1,0-1 0,0 0 0,0 1 0,0-1 0,-1 0 0,1 0 1,0 0-1,0 0 0,0 0 0,1 0 104,-2 0-80,1-1-1,-1 1 1,0-1 0,1 1 0,-1-1-1,0 1 1,1-1 0,-1 0-1,0 1 1,0-1 0,1 1 0,-1-1-1,0 0 1,0 1 0,0-1-1,0 0 1,0 1 0,0-1 0,0 0-1,0 1 1,0-1 0,0 0-1,0 1 1,-1-1 0,1 0 0,0 1-1,0-1 1,-1 1 0,1-1-1,0 0 81,-6-14-258,-1 0 0,0 0 0,-1 1 0,-1 0 0,-5-6 258,-12-21 864,19 28-586,-131-237 7236,137 248-7417,0 0 1,0-1 0,0 1-1,0 0 1,1 0 0,-1 0 0,1-1-1,0 1 1,-1 0 0,1-1-1,0 1 1,0 0 0,1 0 0,-1-2-98,1 3 27,-1 0 0,0 0 0,1 0 0,-1 0 0,1 1 0,-1-1 0,1 0 0,-1 0 0,1 1 0,0-1 0,-1 1 0,1-1 0,0 0 0,0 1 0,-1-1 0,1 1 0,0 0 0,0-1 0,0 1 0,0-1 0,-1 1 0,1 0 0,0 0 0,0 0 0,0 0 0,0-1 0,0 1 0,0 0 0,0 0 0,0 1 0,0-1 0,-1 0 0,1 0 0,0 0 0,0 1 1,0-1-1,1 1-27,3 1-8,0 0 1,0 0-1,0 0 0,0 1 1,-1 0-1,1 0 1,-1 1-1,0-1 1,0 1-1,0 0 1,0 0-1,0 0 1,-1 0-1,0 1 1,0 0-1,0-1 1,0 1-1,-1 0 1,0 0-1,0 0 1,0 1-1,-1 0 8,0-5-72,-1 0 1,0 0-1,0 0 0,0 0 0,0 0 0,0 0 1,0 0-1,0 0 0,-1 0 0,1 0 1,0 0-1,0 0 0,-1-1 0,1 1 0,0 0 1,-1 0-1,1 0 0,-1 0 0,0-1 1,1 1-1,-1 0 0,1 0 0,-1-1 0,0 1 72,0-1-148,1 1-1,-1-1 1,0 0-1,1 1 0,-1-1 1,0 0-1,0 0 0,1 0 1,-1 0-1,0 0 1,0 0-1,1 0 0,-1 0 1,0 0-1,1 0 1,-1 0-1,0 0 0,0-1 1,1 1-1,-1 0 1,0 0-1,1-1 0,-1 1 1,0 0-1,1-1 1,-1 1-1,1-1 0,-1 1 1,1-1-1,-1 0 149,-9-11-2997</inkml:trace>
  <inkml:trace contextRef="#ctx0" brushRef="#br0" timeOffset="186156.05">19511 11206 8704,'5'19'3328,"1"-6"-2592,6 10-416,-6-10-384,3 4-64,6-2 96,0 2-864,-3-4-352,0-3-1056,-1-7-480,-4-14 512,-11-10 288</inkml:trace>
  <inkml:trace contextRef="#ctx0" brushRef="#br0" timeOffset="186157.05">19406 11012 6528,'0'6'2464,"3"-6"-1920,-3 0-1632,3 3-896,5 1-352,5 5-32</inkml:trace>
  <inkml:trace contextRef="#ctx0" brushRef="#br0" timeOffset="186158.05">19757 11325 6144,'12'32'2272,"-6"-21"-1760,6-1-224,-5-5-160,-5-3 288,-2-2 256</inkml:trace>
  <inkml:trace contextRef="#ctx0" brushRef="#br0" timeOffset="186608.21">19794 11378 10848,'-4'-7'106,"1"1"0,0 0 1,0-1-1,0 0 0,1 1 0,0-1 1,0 0-1,1 0 0,0 0 0,1-1 1,-1 1-1,1 0 0,0 0 1,1 0-107,-1 6 19,0 0 0,0 0 0,0 0 0,0 0 1,0 0-1,0 0 0,1 1 0,-1-1 1,0 0-1,0 0 0,1 0 0,-1 0 0,1 1 1,-1-1-1,1 0 0,-1 0 0,1 1 1,-1-1-1,1 0 0,0 1 0,-1-1 0,1 1 1,0-1-1,-1 1 0,1-1 0,0 1 0,0-1 1,0 1-1,0 0 0,-1 0 0,1-1 1,0 1-1,0 0 0,0 0 0,0 0 0,0 0 1,0 0-1,-1 0 0,1 0 0,0 0 1,0 0-1,0 0 0,0 0 0,0 1 0,-1-1 1,1 0-1,0 1 0,0-1 0,0 1-19,6 2-25,-1 0 0,1 1-1,-1 0 1,0 1 0,3 2 25,-6-5 43,16 13 152,1 0 1,1-1-1,0-1 0,19 7-195,-33-17 29,0 0 1,0 0-1,0-1 1,0 0-1,1 0 0,-1-1 1,1 0-1,0-1 0,-1 1 1,1-1-1,-1-1 0,1 1 1,0-1-1,-1-1 1,1 0-1,-1 0 0,6-2-29,-7 1 18,-1 1 0,0-1 0,0 0 0,0-1 0,0 1 0,-1-1 0,1 0 0,-1 0 0,0 0 0,0-1 0,-1 0 1,2-1-19,-4 5-13,0-1 0,0 1 1,0-1-1,-1 1 0,1-1 1,0 0-1,-1 1 0,1-1 1,-1 0-1,1 0 0,-1 0 1,0 1-1,0-1 0,0 0 1,0 0-1,0 0 0,0 1 1,0-1-1,0 0 0,-1 0 1,1 0-1,-1 1 0,0-1 1,1 0-1,-1 1 0,0-1 1,0 0-1,0 1 0,0-1 1,0 1-1,0 0 1,-1-1-1,1 1 0,0 0 1,-1 0-1,1 0 0,-1 0 1,1 0-1,-2-1 13,-1 0-78,0 0 0,-1 0 1,1 0-1,0 1 0,-1-1 0,1 1 1,-1 0-1,0 1 0,1-1 0,-2 1 78,4 0-59,0-1 0,0 1-1,0 0 1,0 0 0,0 1-1,0-1 1,0 0-1,0 1 1,0-1 0,0 1-1,1 0 1,-1-1-1,0 1 1,0 0 0,0 0-1,1 0 1,-1 0 0,0 1-1,1-1 1,-1 0-1,1 1 1,0-1 0,-1 1-1,1 0 60,1-1-31,-1 0 1,1 0-1,0 0 0,-1 0 0,1 0 0,0 0 1,0 0-1,0 0 0,0 0 0,0 0 0,0 0 1,0 0-1,0 0 0,0 0 0,1 0 0,-1 0 1,0 0-1,1 0 0,-1 0 0,1 0 0,-1 0 1,1 0-1,-1 0 0,1-1 0,0 1 0,-1 0 1,1 0-1,0-1 0,0 1 0,-1 0 0,1-1 1,0 1 30,6 4 34,-1 0 1,1-1 0,0 1-1,1-1-34,2 1 37,32 25 20,0 1-1,-3 2 1,0 2 0,-2 1 0,-2 2 0,16 23-57,-37-43-22,0 1 0,-2 0 0,0 1 0,-1 0 0,-1 1-1,-1 0 1,3 10 22,-11-28-20,0 1-1,0 0 0,0 0 0,-1 0 1,1 0-1,-1 0 0,0 0 0,0 0 1,0 0-1,-1 0 0,0 1 21,1-3-4,-1 0-1,1 0 1,-1-1-1,0 1 0,1-1 1,-1 1-1,0-1 1,0 1-1,0-1 1,0 1-1,-1-1 1,1 0-1,0 0 0,0 1 1,-1-1-1,1 0 1,-1 0-1,1 0 1,-1-1-1,1 1 0,-1 0 1,0-1-1,1 1 1,-1-1-1,0 1 1,0-1 4,-3 1-70,0-1 0,0 0 1,-1 0-1,1 0 0,0-1 0,0 1 1,0-1-1,0-1 0,0 1 1,0-1-1,0 1 0,0-2 0,0 1 1,-2-2 69,-10-6-809,0-1 0,0 0 0,-1-3 809,9 7-617,1 0-1,-1-1 1,1 0 0,1 0 0,0 0-1,0-1 1,1 0 0,-3-5 617,-17-40-1691</inkml:trace>
  <inkml:trace contextRef="#ctx0" brushRef="#br0" timeOffset="186955.75">20646 11102 7680,'11'57'2880,"-1"-29"-2240,7 19-160,-8-22-192,3 7-320,2 5-64,5-3-1088,-5-7-480,-2-7-1248,-3-9-512</inkml:trace>
  <inkml:trace contextRef="#ctx0" brushRef="#br0" timeOffset="187456.81">20646 11208 7040,'0'1'118,"0"-1"1,0 0 0,0 1-1,0-1 1,0 1-1,1-1 1,-1 1 0,0-1-1,0 0 1,1 1-1,-1-1 1,0 1 0,1-1-1,-1 0 1,0 1-1,1-1 1,-1 0 0,1 0-1,-1 1 1,0-1-1,1 0 1,-1 0-1,1 0 1,-1 1 0,1-1-1,-1 0 1,1 0-1,-1 0 1,0 0-119,20 3-365,-10-2 363,11 3 391,0-1 0,0-1 0,0-1 0,3-1-389,-13-1-138,-1 0 0,0 0 0,1-1 0,-1 0 0,0-1 0,0 0 0,0-1 0,0 0 0,3-2 138,-8 3-155,-6 2 0,-9 5 55,6 0 171,1 1-1,-1-1 1,1 1 0,0-1 0,0 1 0,0 0 0,1 0 0,0 0-1,0 0 1,0 0 0,0 1 0,1-1 0,0 1 0,0-1 0,1 1 0,-1-1-1,1 1 1,0-1 0,1 6-71,0-5 53,-1 0 0,1 0 0,1 0 0,-1 0 0,1 0-1,0 0 1,0 0 0,0 0 0,1-1 0,0 1 0,0-1 0,1 0-1,-1 0 1,1 0 0,0 0 0,0-1 0,4 3-53,-5-4-108,1 0-1,-1-1 1,1 1-1,0-1 1,0 0-1,0 0 1,0-1-1,0 1 1,0-1 0,0 0-1,0 0 1,1 0-1,-1 0 1,0-1-1,1 0 1,-1 0-1,1 0 1,-1 0 0,0-1-1,1 0 1,-1 0-1,0 0 1,0 0-1,0-1 1,0 1-1,0-1 1,0 0 0,0 0-1,0-1 1,-1 1-1,1-1 1,-1 0-1,0 0 1,0 0 0,0 0-1,0 0 1,0-1-1,-1 1 1,3-5 108,1-4-193,0 0 1,-1-1 0,0 0-1,-1 0 1,1-6 192,-1 2 476,3 30-390,-5-7 103,-1 0-1,-1 0 1,1 0 0,-1 0 0,0 0 0,0 0-1,0 0 1,-1 0 0,0 0 0,-1 4-189,-1-7 1168,1-7-256,1-8-38,1 7-768,1 0 0,0 0 0,0 0 0,0 0 0,1 0 0,-1 0 0,1 0 0,1 0 0,-1 0 0,1 1 0,-1-1 0,1 1 0,0 0 0,1 0 0,-1 0 0,1 0 0,0 1 0,0-1 0,0 1-106,-2 1-16,1 0-1,-1 0 1,1 0-1,0 1 1,0-1-1,-1 1 1,1 0-1,0 0 1,0 0 0,0 0-1,0 0 1,0 0-1,1 1 1,-1 0-1,0-1 1,0 1-1,0 1 1,0-1 0,0 0-1,0 1 1,1-1-1,-1 1 1,0 0-1,0 0 1,0 0-1,-1 1 1,1-1 0,0 0-1,0 1 1,-1 0-1,3 1 17,4 7-102,0 0 0,0 0 0,-1 0 0,0 1-1,6 11 103,-7-10-626,0-1-1,1 0 0,0 0 0,1-1 0,0 0 0,3 1 627,11 5-2954</inkml:trace>
  <inkml:trace contextRef="#ctx0" brushRef="#br0" timeOffset="188039.96">21580 11312 7296,'3'-1'260,"-1"1"0,1-1 0,-1 0 0,1 0 0,-1 1 0,1-2 0,-1 1 0,0 0 0,0 0 0,1-1 0,-1 1 0,0-1 0,0 0 0,0 1 0,-1-1 0,1 0 0,0 0 0,0-1-260,-1 2 21,0-1 0,0 1 0,0 0 1,0-1-1,0 1 0,0-1 0,-1 1 1,1-1-1,0 1 0,-1-1 0,1 1 1,-1-1-1,0 0 0,1 1 0,-1-1 0,0 0 1,0 1-1,0-1 0,0 0 0,-1 1 1,1-1-1,0 0 0,-1 1 0,1-1 1,-1 1-1,1-1 0,-1 0 0,0 0-21,-1 0-81,0 0 0,0 0 0,-1 0 0,1 0 0,0 0 0,-1 0 0,1 1 0,-1-1 0,0 1 0,1 0 0,-1 0-1,0 0 1,0 0 0,0 0 0,0 1 0,0-1 0,0 1 0,0 0 0,0 0 0,0 0 0,0 0 0,0 0 0,0 1 0,-1 0 81,0-1-152,0 1 0,0 0-1,0 1 1,0-1 0,0 0 0,1 1 0,-1 0 0,1 0 0,-1 0 0,1 0 0,0 1 0,-1 0 0,1-1 0,1 1 0,-1 0 0,0 0 0,1 0 0,-1 2 152,2-5 27,1 1-1,-1 0 1,1-1 0,0 1 0,-1 0 0,1 0 0,0-1 0,-1 1-1,1 0 1,0 0 0,0 0 0,0 0 0,0-1 0,0 1 0,0 0-1,0 1-26,0-2 43,0 0 0,0 1-1,1-1 1,-1 0-1,0 0 1,0 1-1,1-1 1,-1 0 0,0 0-1,0 1 1,1-1-1,-1 0 1,0 0-1,1 1 1,-1-1-1,0 0 1,1 0 0,-1 0-1,0 0 1,1 0-1,-1 0 1,0 1-1,1-1 1,-1 0 0,1 0-43,3 0 442,0 0 0,0-1 0,0 1 0,1-1 1,3-1-443,3 0 241,-6 2-244,-1 0 0,1 1 0,0-1 1,-1 1-1,1 0 0,0 0 0,-1 1 0,0-1 0,1 1 0,-1 0 0,0 0 0,0 0 0,0 1 0,0 0 0,0-1 0,-1 1 0,1 0 0,0 2 3,9 8-61,-1 1-1,0 0 1,-1 1 0,0 1 61,11 17 177,-2 1 1,12 27-178,-22-40 10,-2 1 0,0 0 0,-2 0 0,0 0 0,1 10-10,-6-25-82,-1-1-1,1 1 1,-1 0 0,0-1 0,-1 7 82,1-12-37,0 0 1,0 1 0,0-1 0,-1 0 0,1 1-1,-1-1 1,1 0 0,-1 1 0,1-1-1,-1 0 1,0 0 0,1 0 0,-1 1-1,0-1 1,0 0 0,0 0 0,0 0-1,0 0 1,0-1 0,0 1 0,0 0-1,0 0 1,-1-1 0,1 1 0,0 0-1,0-1 1,-1 1 0,1-1 0,0 0-1,-1 1 37,-2-1-114,0 0 0,0 0 0,0 0-1,0-1 1,0 1 0,0-1 0,1 0 0,-1 0-1,0 0 1,0-1 0,-1 0 114,-6-4-616,0 0 0,1 0 0,-2-2 616,3 2-904,1-1-1,-1 0 0,-3-5 905,-27-33-2640</inkml:trace>
  <inkml:trace contextRef="#ctx0" brushRef="#br0" timeOffset="188390.81">21760 10957 4736,'5'26'1824,"-2"-1"-1408,3 11-320,-3-17-288,3 5 128,0 2 96,0 11-96,0 6 64,3 2 0,0 2 0,3-4 0,-3-7-352,0-6-96</inkml:trace>
  <inkml:trace contextRef="#ctx0" brushRef="#br0" timeOffset="188738.76">21538 11166 5376,'31'-5'2773,"92"1"-1889,-98 1-871,1 0 0,-1-2 0,19-6-13,-35 8-14,-5 1-25,0 1 1,0 0 0,1 0 0,-1 0 0,1 0 0,-1 1 0,1 0 38,-3 0-19,-1 0-1,1 0 1,-1 1-1,0-1 1,1 0-1,-1 1 1,0-1-1,0 1 1,1 0-1,-1-1 1,0 1-1,0 0 1,0 0-1,0 0 1,0 0-1,0 0 1,0 0-1,0 0 1,0 0-1,0 0 1,-1 0-1,1 0 1,0 0-1,-1 1 1,1 0 19,2 7-46,0-1 1,-1 1 0,0 0 0,1 6 45,3 13-54,11 53 966,-17-80-806,0 0 0,0 0 0,1 0 0,-1 0-1,0 0 1,0 0 0,1 0 0,-1 0 0,0 0 0,1 0 0,-1 0 0,1-1-1,-1 1 1,1 0 0,0 0 0,-1-1 0,1 1 0,0 0 0,-1-1-1,1 1 1,0 0 0,1 0-106,-1-1 100,-1 0-1,1 0 1,0-1-1,0 1 1,0 0-1,0 0 0,0 0 1,0-1-1,0 1 1,0-1-1,0 1 1,-1 0-1,1-1 1,0 0-1,0 1 1,-1-1-1,1 1 0,0-1 1,-1 0-1,1 1 1,0-1-1,-1 0-99,3-3 120,0 1 0,1 0 0,-1 0 0,1 0 0,-1 1-1,1-1 1,0 1 0,0 0 0,0 0 0,0 0 0,4-1-120,-6 3 11,1-1 1,-1 1-1,0 0 1,1 0 0,-1 0-1,1 0 1,-1 0-1,0 0 1,1 1-1,-1-1 1,1 1-1,-1 0 1,0 0-1,0 0 1,1 0-1,-1 0 1,0 0 0,0 0-1,0 1 1,0-1-1,0 1 1,-1-1-1,1 1-11,11 11-1129,-2 0 0,1 0 1,3 7 1128,-14-18-355,5 5-1952,-6-7 2192,1 0-1,-1 0 0,0 0 0,0 0 1,1 0-1,-1 0 0,0 0 0,0 0 0,1 0 1,-1 0-1,0 0 0,0 0 0,1 0 0,-1 0 1,0 0-1,0 0 0,0 0 0,1-1 0,-1 1 1,0 0-1,0 0 0,0 0 0,1 0 1,-1 0-1,0-1 0,0 1 0,0 0 0,0 0 1,1 0-1,-1-1 0,0 1 0,0 0 0,0 0 1,0 0-1,0-1 0,0 1 0,0 0 1,0 0 115,7-14-2875</inkml:trace>
  <inkml:trace contextRef="#ctx0" brushRef="#br0" timeOffset="189088.97">22218 11404 4352,'0'5'1664,"-3"-1"-1312,0-8-64</inkml:trace>
  <inkml:trace contextRef="#ctx0" brushRef="#br0" timeOffset="189455.47">22483 10986 6912,'-4'-1'567,"0"1"-1,0-1 1,0 0 0,0 1 0,0-2-1,-1 0-566,1 1 30,1 0-1,-1 0 1,1 0-1,-1 0 1,1 1 0,-1-1-1,1 1 1,-1 0-1,0 0 1,1 0-30,0 0 19,0 1 0,0-1 1,1 1-1,-1 0 0,0-1 1,1 1-1,-1 0 0,1 1 1,-1-1-1,-1 2-19,3-3-10,1 1 0,-1 0 0,0-1 0,1 1-1,-1 0 1,1-1 0,0 1 0,-1 0 0,1 0 0,-1 0 0,1-1 0,0 1 0,0 0 0,0 0 0,-1 0-1,1 0 1,0 0 0,0 0 0,0 0 0,0-1 0,0 1 0,0 0 0,1 0 0,-1 0 0,0 0 0,0 0-1,1-1 1,-1 1 0,0 0 0,1 0 0,-1 0 0,1-1 0,-1 1 0,1 0 0,0 0 10,3 5-12,0-1 0,0 1 1,1-1-1,0 0 0,0 0 1,0 0-1,1 0 12,44 29-98,-18-12 96,-23-16-2,13 10 719,20 18-715,-37-29 172,1 0-1,-1 1 1,0-1 0,-1 1-1,1 1 1,-1-1 0,0 0 0,-1 1-1,2 3-171,-5-8 46,1 0 0,-1 0 0,0 0 0,0 0-1,0 0 1,0 0 0,0 0 0,0 1 0,0-1 0,-1 0-1,1 0 1,-1 0 0,0 0 0,1 0 0,-1 0 0,0-1-1,0 1 1,0 0 0,0 0 0,-1-1 0,0 2-46,1-2-141,0 1 0,0-1 1,0 0-1,0 0 0,0 0 0,0 1 1,-1-1-1,1-1 0,0 1 0,-1 0 1,1 0-1,-1 0 0,1-1 1,-1 1-1,1-1 0,-1 1 0,1-1 1,-1 1-1,0-1 0,1 0 0,-1 0 1,0 0-1,1 0 0,-1 0 0,1 0 1,-1-1-1,-1 1 141,-3-6-2453,5-4-203</inkml:trace>
  <inkml:trace contextRef="#ctx0" brushRef="#br0" timeOffset="189806.34">22694 11121 5888,'0'2'2558,"1"9"-2108,2 0-329,0 0 1,1 0-1,1 0 0,0-1 1,0 1-1,1-1 0,0 0 1,1-1-1,0 0 1,1 0-1,0 0 0,0-1 1,1 0-1,-1-1 1,2 0-1,-1 0 0,1-1 1,0 0-1,1-1 1,-1 0-1,10 3-121,-18-8-4,1 1 0,-1 0 0,1-1 1,0 1-1,-1-1 0,1 0 0,0 0 0,-1 0 0,1 0 0,0-1 1,-1 1-1,1-1 0,0 0 0,-1 1 0,1-1 0,0-1 4,-2 2 3,0-1 1,0 1-1,0-1 0,-1 1 0,1-1 0,0 0 0,0 0 0,-1 1 0,1-1 0,0 0 0,-1 0 0,1 0 1,-1 1-1,1-1 0,-1 0 0,0 0 0,1 0 0,-1-1-3,0 1-7,1-1 0,-1 1 0,0-1 0,0 1 0,0-1 0,-1 0 0,1 1-1,0-1 1,-1 1 0,1-1 0,0 1 0,-1-1 0,0 1 0,1 0 0,-2-2 7,-2-3-31,0 0-1,-1 0 1,0 0 0,0 0-1,0 1 1,-1 0 0,0 0 0,0 0-1,0 1 1,-2-1 31,-12-7-1097,0 1 0,-17-6 1097,22 9-3711,15 8 3634,0 0 1,0 0 0,0-1 0,0 1 0,0 0-1,0 0 1,0 0 0,0 0 0,0-1 0,0 1 0,0 0-1,0 0 1,0 0 0,0 0 0,0-1 0,0 1 0,0 0-1,0 0 1,0 0 0,0 0 0,0-1 0,0 1 0,0 0-1,0 0 1,0 0 0,0 0 0,0 0 0,0-1 0,1 1-1,-1 0 1,0 0 0,0 0 0,0 0 0,0 0 0,0 0-1,1-1 1,-1 1 0,0 0 0,0 0 76</inkml:trace>
  <inkml:trace contextRef="#ctx0" brushRef="#br0" timeOffset="190138.57">23049 10949 8448,'-1'9'653,"0"-1"1,1 1 0,0 0 0,0-1-1,1 1 1,0-1 0,1 2-654,17 59 285,-7-28 331,-6-14-101,2 1 0,0-1 0,2-1 1,1 0-1,12 19-515,-20-40 194,0-1-1,0 0 1,1 0 0,-1-1-1,1 1 1,0-1 0,0 0 0,0 0-1,0 0 1,1 0 0,-1-1-1,1 0 1,-1 0 0,1 0-1,0 0 1,0-1 0,0 0 0,0 0-1,0 0 1,0 0 0,0-1-1,4 0-193,2 0-370,-1-1-1,1 0 1,0 0-1,9-3 371,-6 0-1948,-1 0-1,1-1 0,2-2 1949,5-4-2869,-3-1-656</inkml:trace>
  <inkml:trace contextRef="#ctx0" brushRef="#br0" timeOffset="190606.61">23516 11132 5632,'7'13'3386,"5"13"-1377,11 16-2009,-12-21 364,0 1-1,5 14-363,-11-24 180,-5-12-172,0 0 0,0 0 0,0 0 0,0 0 0,1 0 0,-1 0 0,0 0 0,0 0 0,0 0 0,0 0 0,0 0 0,0 0 0,0 0 0,0 0 0,0 0 0,0 0 0,0 0 0,0 0 0,0 0 0,0 0 0,0 0 0,0 0 0,0 0 0,0 0 0,0 0 0,0 0 0,0 0 0,0 0 0,0 0 0,1 0 0,-1 0 0,0 0 0,0 0 0,0 0 0,0 0 0,0 0 0,0 0 0,0 0 0,0 0 0,0 0 0,0 0 0,0 0 0,0 0 0,0 0 0,0 0 0,0 0 0,0 0 0,0 0 0,0 0 0,0 0 0,0 0 0,0 0 0,0 0 0,0 0 0,0 0 0,0 0 0,0 0 0,0 0 0,0 1-8,-1-21 1154,0-4-890,1 20-269,1 0 1,-1 0 0,1 1 0,0-1 0,0 1 0,1-1-1,-1 1 1,1-1 0,-1 1 0,1 0 0,0-1-1,1 1 1,-1 0 4,0 2-20,-1-1 0,0 1-1,1 0 1,0 0 0,-1 0 0,1 0-1,-1 0 1,1 0 0,0 0 0,0 1-1,0-1 1,0 0 0,-1 1-1,1 0 1,0-1 0,0 1 0,0 0-1,0 0 1,0 0 0,0 0 0,0 1-1,0-1 1,0 0 0,-1 1 0,1-1-1,1 1 21,3 2-62,1 0 0,-1 0-1,0 0 1,0 1 0,-1 0 0,1 0-1,-1 0 1,0 1 0,0 0 62,27 20-1397,-30-24 1122,-1 0 1,1 0-1,0 0 1,0 0-1,0 0 0,0 0 1,0-1-1,1 1 0,-1-1 1,0 0-1,0 1 1,0-1-1,2 0 275,2-1-862,-1 0-1,0 0 1,1 0-1,-1 0 1,1-1 862,21-8-2059</inkml:trace>
  <inkml:trace contextRef="#ctx0" brushRef="#br0" timeOffset="191441.41">23960 11161 4608,'-1'-1'137,"0"0"0,0 1 1,0-1-1,0 1 0,0-1 1,0 1-1,0 0 0,0-1 1,-1 1-1,1 0 0,0 0 1,0 0-1,0 0 0,0 0 0,0 0 1,-1 0-1,1 0 0,0 0 1,0 1-1,0-1 0,0 0 1,0 1-138,-1 0 136,0 0 0,0 0 1,1 0-1,-1 0 1,1 0-1,-1 1 0,1-1 1,-1 1-1,1-1 1,0 1-1,0-1 1,-1 2-137,0 0 70,0 0-1,1 1 1,-1-1 0,1 1 0,-1-1 0,1 1 0,1 0 0,-1-1 0,0 1 0,1 0 0,0-1 0,-1 1 0,1 0 0,1 0-70,0 2 70,1 1 1,0-1-1,1 0 1,-1 1-1,1-1 0,0-1 1,4 6-71,-5-8 51,0 1 0,1-1 1,-1 0-1,1 0 0,-1-1 0,1 1 1,0 0-1,0-1 0,0 0 1,1 0-1,-1 0 0,0 0 0,1 0 1,0 0-52,-3-2 6,-1 0 0,1 0 0,-1 0 0,1 1 1,-1-1-1,1 0 0,-1 0 0,1 0 1,0 0-1,-1 0 0,1 0 0,-1 0 0,1 0 1,-1 0-1,1 0 0,0 0 0,-1 0 0,1-1 1,-1 1-1,1 0 0,-1 0 0,1-1 0,-1 1 1,1 0-1,-1-1 0,1 1 0,-1 0 0,1-1-6,-1 0-1,0 1-1,1-1 0,-1 0 1,0 0-1,1 0 1,-1 0-1,0 0 0,0 0 1,0 1-1,0-1 0,0 0 1,0 0-1,0 0 0,0 0 1,0-1 1,-1-2-42,0 0 0,0-1 1,-1 1-1,1 0 0,-1 0 0,-2-3 42,-12-15-234,13 18 208,-1 0 0,1 0 0,0-1 0,0 1 0,1-1 0,-1 0 0,1 0 0,0 0 26,2 4-4,0 1 0,0-1 0,0 1 1,0-1-1,0 0 0,0 1 0,0-1 0,0 1 1,0-1-1,0 1 0,0-1 0,1 0 0,-1 1 1,0-1-1,0 1 0,0-1 0,1 1 1,-1-1-1,0 1 0,1 0 0,-1-1 0,1 1 1,-1-1-1,0 1 0,1 0 0,-1-1 0,1 1 1,-1 0-1,1-1 0,-1 1 0,1 0 1,-1 0-1,1-1 0,-1 1 0,1 0 0,-1 0 1,1 0-1,0 0 0,-1 0 0,1 0 0,-1 0 1,1 0-1,-1 0 0,1 0 0,-1 0 1,1 0-1,0 0 4,2 0-15,1 1 0,-1-1 0,0 1 0,1-1 0,-1 1 0,0 0 0,2 1 15,0 0 13,-1 1 0,1 0 0,0 1-1,-1-1 1,0 1 0,0 0 0,0 0 0,0 0-1,-1 1 1,1-1 0,-1 1 0,1 3-13,6 10 225,-1 0 0,5 16-225,-9-21 244,-5-12 231,0-9-237,1 1 0,0-1 0,0 1 1,1-1-1,-1 1 0,2 0 0,0-4-238,-1 7-28,0 0-1,-1 1 0,1-1 0,0 0 0,1 1 0,-1 0 0,1-1 1,-1 1-1,1 0 0,0 0 0,0 0 0,1 1 0,-1-1 1,0 1 28,-2 1-18,0 1 1,0 0 0,0-1 0,0 1 0,0 0 0,0 0 0,0 0 0,0 0 0,0 0-1,1 0 1,-1 0 0,0 0 0,0 0 0,0 0 0,0 0 0,0 0 0,0 1-1,0-1 1,0 1 0,0-1 0,0 1 0,-1-1 0,1 1 0,0-1 0,0 1 0,0 0-1,0-1 1,-1 1 0,1 0 17,4 4-47,0 0 0,-1 0 0,0 0 0,1 3 47,1 0-46,3 3-175,0 0-1,0 0 1,1-1 0,1-1-1,-1 1 1,9 4 221,-18-14-75,0 1 0,0-1 0,0 1 1,0 0-1,0-1 0,1 0 0,-1 1 0,0-1 0,0 0 0,1 0 1,-1 1-1,0-1 0,0 0 0,1 0 0,0 0 75,-2-1-28,0 1 1,1 0-1,-1 0 0,1 0 0,-1-1 0,0 1 0,1 0 1,-1 0-1,0-1 0,0 1 0,1 0 0,-1 0 1,0-1-1,1 1 0,-1 0 0,0-1 0,0 1 1,0-1-1,1 1 0,-1 0 0,0-1 0,0 1 0,0-1 1,0 1-1,0 0 0,0-1 0,0 1 0,0-1 1,0 1-1,0 0 0,0-1 0,0 1 0,0-1 1,0 1-1,0 0 0,0-1 0,-1 1 0,1-1 0,0 1 1,0 0-1,0-1 0,-1 1 0,1 0 0,0-1 28,-4-7-205,0 0 0,-1 0 0,0 1 0,0-1 0,-1 1 0,0 1 0,0-1 0,-1 1 0,1 0 0,-1 0-1,-6-3 206,12 8 475,1 1 128,0 0 69,0 0-59,0-3 432,-1-1-855,-1 0 0,1 1 0,-1-1 0,0 0 0,0 1 0,-1-1 0,1 1 0,-1 0 0,0-1-190,-14-21 290,15 21-324,0 0 0,0-1 1,0 1-1,0-1 0,1 1 0,0-1 0,0 0 0,0 0 0,1 1 0,-1-1 0,1 0 0,0 0 0,1 0 0,-1 1 0,1-1 0,0 0 1,0 0-1,1 1 0,0-4 34,1 3-534,-1 1 1,1-1 0,0 1-1,0-1 1,1 1-1,-1 0 1,1 1 0,0-1-1,0 0 1,0 1 0,0 0-1,2 0 534,13-10-2805</inkml:trace>
  <inkml:trace contextRef="#ctx0" brushRef="#br0" timeOffset="192182.81">24389 11187 4224,'12'0'1178,"-1"0"0,0-1 1,1 0-1,-1-1 0,3-1-1178,-11 2-4,1 0 0,-1-1 0,1 1 0,-1-1 0,1 1 0,-1-1 0,0 0 0,0 0 0,0-1 0,0 1 0,0-1 1,0 1-1,-1-1 0,1 0 0,-1 0 0,0 0 0,1-1 4,-3 3-9,1 1 1,-1-1-1,0 1 1,1-1-1,-1 1 1,0-1-1,0 1 1,0-1-1,1 1 1,-1-1-1,0 1 1,0-1-1,0 0 1,0 1-1,0-1 1,0 1-1,0-1 1,0 1-1,0-1 1,0 0 8,-1 1-9,1 0 0,0-1 0,0 1 1,-1 0-1,1 0 0,0-1 0,0 1 1,-1 0-1,1 0 0,0-1 0,-1 1 1,1 0-1,0 0 0,-1 0 1,1 0-1,0 0 0,-1-1 0,1 1 1,0 0-1,-1 0 0,1 0 0,-1 0 9,-1 0-23,0 0 0,0 0-1,-1 0 1,1 1 0,0-1-1,0 0 1,-1 1-1,0 0 24,0 0 0,1 0-1,-1 0 0,1 0 1,0 0-1,0 1 1,0-1-1,0 1 0,0-1 1,0 1-1,0 0 0,0 0 1,0-1-1,1 1 1,-1 0-1,1 1 0,0-1 1,-1 0-1,1 0 0,0 1 1,0-1-1,1 0 0,-2 3 1,2-2 15,0 0 0,-1 0 0,1 1 0,0-1 0,0 0 0,1 0 0,-1 0 0,1 0 0,0 1 0,-1-1 0,2 0 0,-1 0 0,0 0 0,0-1 0,1 1-1,0 0 1,0 1-15,3 2 65,0-1 0,-1 1 0,2-1 1,-1 0-1,0-1 0,1 0 0,0 0 0,0 0 0,0 0 0,1-1 0,-1 0 0,1 0 0,0-1 0,-1 0 0,1 0 0,0-1 0,0 1 0,0-2 0,7 1-65,-6 0-35,-1-1 0,1-1 1,-1 1-1,1-1 0,-1-1 0,1 1 0,-1-1 0,0 0 0,0-1 0,0 0 0,0 0 1,0 0-1,-1-1 0,0 0 0,1 0 0,-1-1 0,-1 0 0,6-4 35,-10 8-14,-1 0-1,1 0 0,0 0 1,-1 0-1,1 0 1,0 0-1,-1 0 0,1 0 1,-1 0-1,1 0 1,-1 0-1,0-1 0,0 1 1,1 0-1,-1 0 0,0 0 1,0 0-1,0-1 1,0 1-1,0 0 0,0 0 1,0 0-1,-1 0 0,1 0 1,0-1-1,-1 1 1,1 0-1,-1 0 0,1 0 1,-1 0-1,1 0 0,-1 0 1,0 0-1,0 0 1,1 0-1,-1 1 0,0-1 1,0 0-1,0 0 0,0 1 1,0-1 14,-2-2-110,0 1 0,0 0 1,-1 1-1,1-1 0,0 0 0,-1 1 0,1 0 1,-1 0-1,1 0 0,-1 0 0,0 0 1,1 1-1,-1-1 110,4 1-17,0 0-1,-1 0 1,1 0 0,0 0 0,0 0 0,0 0-1,0 0 1,-1 1 0,1-1 0,0 0 0,0 0-1,0 0 1,0 0 0,-1 0 0,1 0 0,0 0-1,0 0 1,0 0 0,0 0 0,0 1 0,0-1 0,-1 0-1,1 0 1,0 0 0,0 0 0,0 0 0,0 0-1,0 1 1,0-1 0,0 0 0,0 0 0,0 0-1,0 0 1,0 1 0,0-1 0,0 0 0,0 0-1,0 0 18,2 9-190,6 8 244,66 96 1429,51 106-1483,-123-215 90,0 1 0,0 0 0,0-1 0,-1 1-1,1 2-89,-2-7 19,0 1-1,0-1 0,0 1 0,1-1 1,-1 1-1,0-1 0,0 1 0,0-1 0,0 1 1,0 0-1,0-1 0,0 1 0,0-1 0,-1 1 1,1-1-1,0 1 0,0-1 0,0 1 0,0 0 1,-1-1-1,1 0 0,0 1 0,-1-1 1,1 1-1,0-1 0,-1 1 0,1-1 0,0 1 1,-1-1-1,1 0 0,-1 1 0,1-1 0,-1 0 1,1 0-1,-1 1 0,1-1 0,-1 0 1,1 0-1,-1 0 0,1 1 0,-1-1 0,0 0 1,1 0-1,-1 0 0,1 0 0,-1 0 0,1 0 1,-1 0-1,0 0 0,1 0-18,-5-2 38,1 1 1,-1-1-1,1 0 0,-1 0 0,1 0 1,0 0-1,0-1 0,0 0 0,0 0 1,0 0-1,1 0 0,-4-4-38,-3-3-32,-3 0 26,1-1 1,1-1 0,0 0-1,1-1 1,0 0 0,1 0-1,0-2 6,6 10-76,0-1 1,0 0-1,1 0 0,0 0 0,0 0 0,1-1 0,-1 1 0,2 0 0,-1-1 76,1 3-243,0 0 1,0-1 0,0 1 0,1 0 0,0-1-1,0 1 1,0 0 0,0 0 0,1 0 0,-1 0-1,1 0 1,0 0 0,0 0 0,1 0 242,21-25-3077,6 2 842</inkml:trace>
  <inkml:trace contextRef="#ctx0" brushRef="#br0" timeOffset="192509.07">24976 11195 7040,'9'11'2720,"-9"-6"-2112,3 3-192,-3-2-192,-3-1-3264,-9-1-1280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2:22.225"/>
    </inkml:context>
    <inkml:brush xml:id="br0">
      <inkml:brushProperty name="width" value="0.05" units="cm"/>
      <inkml:brushProperty name="height" value="0.05" units="cm"/>
      <inkml:brushProperty name="color" value="#933DC1"/>
    </inkml:brush>
  </inkml:definitions>
  <inkml:trace contextRef="#ctx0" brushRef="#br0">17 63,'-5'-3,"1"3,1 0,-1 0,17 0,109 6,-69-6,-26 0,94-19,-36 2,-46 10,-17 0,5 1,-21 2,11-1,-30 10,14-5,-1 0</inkml:trace>
  <inkml:trace contextRef="#ctx0" brushRef="#br0" timeOffset="594">275 69,'-3'0,"-3"0,4 0,2 15,0-6,21 324,-29-174,4-78,3-120,-2 58,11-22,-5 11,-6-18,3 9,0 1</inkml:trace>
  <inkml:trace contextRef="#ctx0" brushRef="#br0" timeOffset="1385">499 14,'-2'4,"2"2,9 42,3 34,-6-41,-9-41,5 21,5 87,-3-36,-2-38,-2-18,1 7,-2-24,1 12,0-17,0 7,0-15,3-25,-2 32,13-45,-6 23,53-52,-26 61,-31 17,25 6,7 24,-32-25,26 45,-15-24,0 14,-13-33,13 50,-7-27,-12-7,4-19,3 24,-2-13,0-18,-1 6</inkml:trace>
  <inkml:trace contextRef="#ctx0" brushRef="#br0" timeOffset="1767">928 279,'-2'0,"-3"-2,1 2,-1 2,3 4,5 79,3 1,0-37,-4-26,1-33,-3 10</inkml:trace>
  <inkml:trace contextRef="#ctx0" brushRef="#br0" timeOffset="2140">953 90,'-6'0,"2"0,4 0</inkml:trace>
  <inkml:trace contextRef="#ctx0" brushRef="#br0" timeOffset="2957">1064 271,'-3'0,"-2"0,1-2,1 2,3 2,0 4,0 7,7 57,5 5,-9-45,-1-17,-1-17,0 10,3-45,7-14,7 9,-13 31,6-16,27 0,-4 19,-26 8,17 24,-10-12,-1 28,-9-29,9 39,-5-21,-5 4,-2-21,3 21,-5-2,0-26,-6 6,4-3,-1-14,3 8</inkml:trace>
  <inkml:trace contextRef="#ctx0" brushRef="#br0" timeOffset="3748">1528 306,'-5'-4,"3"2,-2-2,-2-2,0 1,-2 2,-2-2,3 4,-36-2,-7 20,28-10,18 59,19-22,-12-35,34 16,-29-18,37 3,-36-7,31-10,-19 6,-7-18,-11 17,15-29,-8 15,-11-14,1 28,2-33,-1 18,-6 14,4-7,1 10,0-6,0 24,3 17,-3-18,3 25,-1-13,-4 19,2-12,-3 12,1-9,-9 10,5-7,-7-1,5-3,-6 5,4-4,-12-7,6 0,-5-13,3 5,-5-23,4 10,10-28,-3 14,0-38,0 21,-12-26,6 15,18 25,-9-12,9 18</inkml:trace>
  <inkml:trace contextRef="#ctx0" brushRef="#br0" timeOffset="4525">1922 222,'-4'-4,"-3"-1,-3 4,-1 1,-21-2,-24 5,3 10,13 4,39-17,-25 12,14-6,15 0,-8 0,19 6,7 12,-20-23,9 11,24 1,-13-2,6 0,-3 0,2-7,-2 2,-8-8,2 4,-13-6,5 3,-11 8,5-4,-6 15,-9 7,9-19,-5 8,1-2,-2-2,3-4,-14 7,-4-5,12-4,6-6,-1 3,-23-6,13 3,-5-12,15 11,-11-11,17 14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4.787"/>
    </inkml:context>
    <inkml:brush xml:id="br0">
      <inkml:brushProperty name="width" value="0.05" units="cm"/>
      <inkml:brushProperty name="height" value="0.05" units="cm"/>
      <inkml:brushProperty name="color" value="#933DC1"/>
    </inkml:brush>
  </inkml:definitions>
  <inkml:trace contextRef="#ctx0" brushRef="#br0">1 0,'0'4,"0"-4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2:43.101"/>
    </inkml:context>
    <inkml:brush xml:id="br0">
      <inkml:brushProperty name="width" value="0.05" units="cm"/>
      <inkml:brushProperty name="height" value="0.05" units="cm"/>
      <inkml:brushProperty name="color" value="#933DC1"/>
    </inkml:brush>
  </inkml:definitions>
  <inkml:trace contextRef="#ctx0" brushRef="#br0">12 83,'-4'-6,"1"4,-2 2,5-2,0-5,2 14,0 3,2 3,48 85,-33-63,-10-18,7 9,-7-11,-6-11,-2 0,0-2,0-6,4-4,-5 8,3-4,4-11,6-22,-11 35,4-16,6-15,-3 8,-3 11,1-5,-7 15,3-7,-3 12,2-6,-2 8,0-4,6 8,7 15,-7-11,12 25,-6-13,3 8,-2-6,6-2,5 2,-18-18,9 9,2-13,-3 6,-8-12,-7-15,1 14,-10-103,-4 35,12 62,-2-40,1 22,2 15,0 9,2-2,-1 6</inkml:trace>
  <inkml:trace contextRef="#ctx0" brushRef="#br0" timeOffset="729">429 118,'2'0,"9"0,2 0,85 8,-55-4,-55-10,28 5,13-26,-23 0,-3 14,-10 3,5 0,-12 1,7 1,-6 2,3 0,-6 4,4-2,0 6,-6 4,12-4,-8 6,8-4,-13 21,7-11,9 62,20-26,-15-43,39 29,-21-15,20-17,-34-2,54-6,-30 2,-30 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2:50.930"/>
    </inkml:context>
    <inkml:brush xml:id="br0">
      <inkml:brushProperty name="width" value="0.05" units="cm"/>
      <inkml:brushProperty name="height" value="0.05" units="cm"/>
      <inkml:brushProperty name="color" value="#933DC1"/>
    </inkml:brush>
  </inkml:definitions>
  <inkml:trace contextRef="#ctx0" brushRef="#br0">33 305,'-3'0,"-4"0,5 0,-1 7,-1 1,-1 6,1 101,2-43,0-38,2-19,0-10,2 15,-2-9,0-18,0 9,2-10,1-17,-3 25,6-45,-3 24,7-18,-3 11,7-5,-4 4,4 8,-4-1,-2 13,1-6,6 22,-6-10,6 11,-4-7,-3 12,2-6,4 19,-3-12,4 23,-3-11,-9 18,4-11,-7 4,3-4,1-16,-1 6,0-24,-1 12,-2-11</inkml:trace>
  <inkml:trace contextRef="#ctx0" brushRef="#br0" timeOffset="767">326 412,'0'-2,"0"0,4 2,4 0,2 0,85-4,-41-10,-29 7,-29-5,14 3,-25-8,13 5,-17-1,8 1,-11 1,7 0,-8 7,5-2,0 11,1 7,11-8,-5 4,5 25,-3-14,15 55,18-13,-20-48,28 24,-25-28,36 10,-21-6,3-28,-17 15,-8 0</inkml:trace>
  <inkml:trace contextRef="#ctx0" brushRef="#br0" timeOffset="1422">678 315,'-4'0,"2"0,-1 3,3 0,7 4,3-7,36 6,17-12,-29-17,-17 12,-26-4,10 11,-14-13,8 7,-5 8,7 0,-13-5,7 4,-8 3,15-1,-23 5,22-4,-28 25,14-13,-3 23,16-30,-41 146,45-62,1-50,17-14,-17-23,27 31,-14-17,10-28,-7 14,-17-2</inkml:trace>
  <inkml:trace contextRef="#ctx0" brushRef="#br0" timeOffset="2159">1137 313,'0'-1,"-4"-4,-4 1,-1 0,-2 0,-35 2,13 4,16-1,-16 12,23-10,-11 27,15-24,-7 38,5-22,20 13,-12-26,21 36,-12-20,10-11,-15-10,27 8,-15-4,13-16,-25 8,34-16,-7-19,-29 32,14-50,-15 51,0-72,1 38,-30-22,28 56,-41-93,21 49,2 6,1-1,9 16,-4-6,21 42,-9-11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2:55.512"/>
    </inkml:context>
    <inkml:brush xml:id="br0">
      <inkml:brushProperty name="width" value="0.05" units="cm"/>
      <inkml:brushProperty name="height" value="0.05" units="cm"/>
      <inkml:brushProperty name="color" value="#933DC1"/>
    </inkml:brush>
  </inkml:definitions>
  <inkml:trace contextRef="#ctx0" brushRef="#br0">15 262,'-2'0,"-3"-4,1 4,0 0,4 8,4 5,43 101,-21-46,-20-55,15 36,-12-26,-7-23,3 10,-10-20,5 10,8-21,-4 12,-1 0,0 0,2-32,-1 18,9-7,-10 19,16-28,-8 16,-2 1,-7 18,8-21,-4 11,-6 16,1-3,5 4,-2-2,3 23,-6-22,22 53,-11-28,9 20,-19-41,35 56,-35-58,38 35,-21-18,-17-23,-1 2,1-8,-1 4,-14-25,7 13,-3-30,3 19,0-28,1 16,-1 2,0-1,0 27,1-13,10 31,-5-7</inkml:trace>
  <inkml:trace contextRef="#ctx0" brushRef="#br0" timeOffset="805">480 15,'0'-4,"-2"0,-3 0,3 2,-5 4,6 4,5 72,-2-10,-1-34,11 197,-9-159,0-43,-1-17,-2 1,0-32,5-22,-2 22,45-83,-4 42,0 21,-40 35,24-2,-26 5,21 18,-12-9,0 30,-11-38,21 61,-12-32,-6-5,3 2,-1-19,-1 9,-1-19,0 8,-3-5</inkml:trace>
  <inkml:trace contextRef="#ctx0" brushRef="#br0" timeOffset="1563">806 365,'-4'0,"2"0,2 2,0 2,5 0,5 0,45 4,16-18,-37 5,-17-13,-9 15,12-22,-6 11,-28-1,14 12,-39-27,20 15,-22 1,36 12,-39-6,41 8,-24 4,15 14,12-17,-6 7,10 23,-4-31,13 64,-7-34,20 13,12 10,-34-48,43 19,-41-21,44-3,-43 0,20 0,-27-8,0 8</inkml:trace>
  <inkml:trace contextRef="#ctx0" brushRef="#br0" timeOffset="2248">1218 168,'-7'0,"0"0,2 0,-1 6,1 4,-2 103,4-60,3-26,0-23,2 44,-1-24,-2-28,1 4,6-23,11-20,-9 23,10-7,-6 5,12-5,-6 4,13 2,-10 3,1 12,9 2,-10 17,-18-10,9 6,-6 99,-13-32,-1-23,5-40,-2 18,-7-21,4 10,1-28,0 14,8-18,-1 12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04.121"/>
    </inkml:context>
    <inkml:brush xml:id="br0">
      <inkml:brushProperty name="width" value="0.05" units="cm"/>
      <inkml:brushProperty name="height" value="0.05" units="cm"/>
      <inkml:brushProperty name="color" value="#933DC1"/>
    </inkml:brush>
  </inkml:definitions>
  <inkml:trace contextRef="#ctx0" brushRef="#br0">6 68,'-3'0,"1"4,55 107,12 19,-27-69,-27-71,0-19,-10 29,5-45,-3 24,2-12,-1 9,2-3,-3 3,3 9,0-3,-9 14,4-7,5 15,-3-6,2 9,3 3,-4-5,8 10,-4-5,12 17,-7-9,6 20,-4-12,5 8,-4-7,-4-3,1 0,-5-19,1 8,-2-16,1 8,-3-16,1 8,-2-19,1 11,2-27,-2 15,-7-24,4 14,-5-41,-3 33,5 35,2-7,-1 4,0 9</inkml:trace>
  <inkml:trace contextRef="#ctx0" brushRef="#br0" timeOffset="1004">546 140,'-4'0,"-3"0,9 0,3 4,3-4,-3 0,90 8,6-14,-57-6,-24 3,-13 6,5-3,-18 3,9 0,-23-29,5 8,12 19,-5-11,3 7,1-1,2 9,-11-10,11 10,-19 0,20 1,-22 13,22-12,-22 23,5 10,15-30,-11 36,7 11,7-51,-4 47,2-25,6-9,-4-12,17 29,-11-17,24-4,-12 2,13-9,22-4,-47 2,57-28,-60 27,-3 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19.437"/>
    </inkml:context>
    <inkml:brush xml:id="br0">
      <inkml:brushProperty name="width" value="0.05" units="cm"/>
      <inkml:brushProperty name="height" value="0.05" units="cm"/>
      <inkml:brushProperty name="color" value="#933DC1"/>
    </inkml:brush>
  </inkml:definitions>
  <inkml:trace contextRef="#ctx0" brushRef="#br0">124 69,'0'-1,"0"-1,0-2,0 10,0-1,14 114,-5 66,-6-126,-1-31,-3-15,2 5,0-20,0 11,-6-12,3 5,2 2,-1-2,-4 5,3-2,2 6,-1-4,4 14,-1-7,-2-14</inkml:trace>
  <inkml:trace contextRef="#ctx0" brushRef="#br0" timeOffset="392">9 283,'-4'0,"2"0,0-1,2-2,8 3,52 4,24 4,-45-5,-24-2,10 1,-18-2,5 2,-11-2,5 1,-6-1</inkml:trace>
  <inkml:trace contextRef="#ctx0" brushRef="#br0" timeOffset="1279">372 211,'-4'-4,"0"0,0 4,1 0,1 6,2 4,9 47,12 86,-4-61,-14-59,-9-40,6 14,-9-33,6 18,1-21,2-20,0 55,5-35,-2 18,9 9,-12 11,18-19,-9 10,4 8,-12 2,20 2,-11-1,5 4,-3-2,-2 4,1-3,-11-4</inkml:trace>
  <inkml:trace contextRef="#ctx0" brushRef="#br0" timeOffset="2195">850 249,'-4'-4,"-2"2,-3 2,-12 0,-39 10,-16 9,41-10,19 9,-10-5,7 47,17-27,2-16,13-4,-11-10,25 18,-15-9,9-11,-19 0,26-2,-14 1,3-16,-15 14,30-27,-16 15,-6-10,-9 23,16-39,-9 23,-7-2,3 2,-8 7,4-2,-6 11,1-2,4 3,-2-3,6 7,0 3,-3-6,2 2,1 17,3 18,-5-33,11 52,-10-48,12 39,-11-36,5 16,-1-14,0 7,-7-24,0 3</inkml:trace>
  <inkml:trace contextRef="#ctx0" brushRef="#br0" timeOffset="2847">1074 211,'-3'0,"-12"2,6 4,3 7,-1 96,11-24,1-27,-3-32,-1-13,-2-17,-4-2,4 6,-4-24,3 15,4-31,-2 17,13-13,-7 8,10-4,-5 3,1 13,-2-5,-1 13,0-5,5 13,2 3,-12-2,7 12,-4-7,3 20,-7-21,10 44,-5-24,13 63,-12-56,-5-16,-5-26,1 10</inkml:trace>
  <inkml:trace contextRef="#ctx0" brushRef="#br0" timeOffset="3643">1519 201,'-4'-3,"0"-1,-1 0,-1 0,-3 2,-34 8,5 7,7 10,16-12,7 9,5-16,-1 20,0-10,16-4,-7 0,16-4,-18-4,28 8,-14-5,10-1,-6 1,0-2,-18-3,29 12,-16-7,-5 7,-11-12,18 19,-10-10,-12-1,-3 5,7-13,-4 6,-9 3,4-1,-15 8,-21 10,41-24,-19 12,-9 3,7-3,4-13,-1 6,15-18,-7 10,21-8,-7 9</inkml:trace>
  <inkml:trace contextRef="#ctx0" brushRef="#br0" timeOffset="4261">1716 3,'-2'-2,"-5"2,7 2,0 9,10 58,1 36,-10-56,-1-24,0 80,0-49,1-41,-1-11,10 0,-6-3,-4-1</inkml:trace>
  <inkml:trace contextRef="#ctx0" brushRef="#br0" timeOffset="5190">2010 186,'-3'0,"-3"0,0 0,-3 0,-2 0,-38 13,-8 16,17 5,21-17,18 4,-9-3,15 9,6 4,-8-24,3 11,13-5,-7 2,5-14,6 2,-17-1,7-1,-1-14,3-10,-10 16,11-30,-10 23,5-9,6-32,-8 21,-7 26,-2-1,0 6,0 2,0-1,0 6,-2 9,1-7,-2 26,3-26,2 47,-1-25,1 10,-2-35,7 43,5-19,-12-27,11 8,-5-5,-6-3</inkml:trace>
  <inkml:trace contextRef="#ctx0" brushRef="#br0" timeOffset="5769">2269 6,'-2'0,"-3"-1,2-3,-4 6,2 4,0 3,0 69,-5 46,6-19,2-55,7-23,-5-25,4 40,-2-20,-5-27,-1 5,4 0,0-10,0 6,0 2,0 2</inkml:trace>
  <inkml:trace contextRef="#ctx0" brushRef="#br0" timeOffset="6055">2052 300,'0'-1,"0"-3,-4 0,4-2,7 4,3 2,58-4,83-13,-113 10,-20 3,18-7,-24 8,-12 3</inkml:trace>
  <inkml:trace contextRef="#ctx0" brushRef="#br0" timeOffset="6931">2364 400,'-3'0,"5"4,3 0,3-3,39 5,3-16,-24 6,-7-49,-15 17,-3 19,-11 0,10 17,-14-25,8 13,-12 7,-10 1,26 4,-12-2,-6 13,5-6,-5 11,2-5,-2 16,2-9,7 10,-3-6,16 4,-7-5,15 4,-7-2,13-6,-8 1,11-3,-7 0,8-8,-4 5,-14-16,6 7,22-4,-12 2,1-10,-11 8,24-25,-13 14,-16 3,-3 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28.624"/>
    </inkml:context>
    <inkml:brush xml:id="br0">
      <inkml:brushProperty name="width" value="0.05" units="cm"/>
      <inkml:brushProperty name="height" value="0.05" units="cm"/>
      <inkml:brushProperty name="color" value="#933DC1"/>
    </inkml:brush>
  </inkml:definitions>
  <inkml:trace contextRef="#ctx0" brushRef="#br0">176 62,'0'4,"0"4,9 47,1 29,-5-45,-7-6,3-22,-4 44,2-25,1 0,0-23,4 40,-2-23,5-12,-3 6,0-17,-3 0,-2 6,1-4,0-3</inkml:trace>
  <inkml:trace contextRef="#ctx0" brushRef="#br0" timeOffset="318">7 335,'-7'-4,"27"-7,91-18,-58 16,39-14,-68 25,-24 2</inkml:trace>
  <inkml:trace contextRef="#ctx0" brushRef="#br0" timeOffset="976">419 3,'0'-2,"-2"10,2 3,12 68,2 37,-3-34,-6-39,-4-36,3 11,-4-15,3 0,-3-2,0 0,-5-8,12-8,-4 7,-1 0,1 0,11-28,-10 27,22-30,-13 17,7 5,-14 8,8-7,-4 4,-4 18,-3-7,6 13,-3-7,4 13,-8-15,14 23,-7-13,2 6,-2-3,-4 9,-4-22,2 32,-3-32,0 24,0-12,0-13,0-1,1 4,-1-2,6-4,-6 1,0 0</inkml:trace>
  <inkml:trace contextRef="#ctx0" brushRef="#br0" timeOffset="1262">882 200,'-4'0,"0"0,2 1,-1 7,-5 50,-3 22,3-29,8-26,3-21,-3-4</inkml:trace>
  <inkml:trace contextRef="#ctx0" brushRef="#br0" timeOffset="1614">842 45,'-2'0,"0"0,2 4,0-4</inkml:trace>
  <inkml:trace contextRef="#ctx0" brushRef="#br0" timeOffset="2389">1170 142,'-2'-1,"-1"-3,-4 2,3 2,-7 0,-2 0,-56 23,15 3,27-12,16 3,2-10,3 14,3-14,11 6,-6-4,19-7,-17 0,81 6,-33-8,-45 0,32 1,-17 0,-13 8,-7-8,14 12,-11 8,-5-21,-6 30,4-15,-18 12,19-27,-41 48,22-26,-12-10,8 5,-8-23,6 12,-6-25,5 13,15-18,-7 10,19 14</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33.092"/>
    </inkml:context>
    <inkml:brush xml:id="br0">
      <inkml:brushProperty name="width" value="0.05" units="cm"/>
      <inkml:brushProperty name="height" value="0.05" units="cm"/>
      <inkml:brushProperty name="color" value="#933DC1"/>
    </inkml:brush>
  </inkml:definitions>
  <inkml:trace contextRef="#ctx0" brushRef="#br0">45 159,'-2'0,"-2"0,0 0,-1 6,5 3,5 55,0 20,-2-45,3-28,-2 12,3-16,-7-7</inkml:trace>
  <inkml:trace contextRef="#ctx0" brushRef="#br0" timeOffset="409">0 18,'0'0</inkml:trace>
  <inkml:trace contextRef="#ctx0" brushRef="#br0" timeOffset="1033">196 188,'-5'-4,"1"0,0 1,2 3,-5 0,7 7,2 1,20 64,-11-31,-5-20,-3-11,-7-16,3 7,2-8,6-16,-4 12,14-22,8-10,-20 36,10-17,2 3,-2-1,-6 20,2-8,-8 14,3-6,0 14,-1-7,5 31,-2-18,-2 21,0-12,-6-27,3 13,7 23,-7-25,7 24,-4-12,-3-10,-1-7,10 7,-5-4,-7-9</inkml:trace>
  <inkml:trace contextRef="#ctx0" brushRef="#br0" timeOffset="1460">623 1,'-2'0,"-10"0,8 4,2 2,3 36,2 26,4-3,-1-2,-3-35,5-2,-3 1,-2-18,2 8,-5-11,3 4,0-10,0 3,-3-3</inkml:trace>
  <inkml:trace contextRef="#ctx0" brushRef="#br0" timeOffset="1750">470 192,'0'-4,"3"-1,6 1,1-1,54-7,17 0,-42 6,-48 8,9-2</inkml:trace>
  <inkml:trace contextRef="#ctx0" brushRef="#br0" timeOffset="2384">845 114,'-2'-3,"-1"0,-5-1,-3 4,1 0,7 0,-10 10,6 3,5 54,1-37,46 62,-28-81,-9-5,39-4,-14-21,-15-9,-12 18,6-8,-13-8,6 5,-21 2,4 2,8 10,-24-19,13 11,15 15,0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36.796"/>
    </inkml:context>
    <inkml:brush xml:id="br0">
      <inkml:brushProperty name="width" value="0.05" units="cm"/>
      <inkml:brushProperty name="height" value="0.05" units="cm"/>
      <inkml:brushProperty name="color" value="#933DC1"/>
    </inkml:brush>
  </inkml:definitions>
  <inkml:trace contextRef="#ctx0" brushRef="#br0">258 44,'-3'-2,"-1"-2,-2-1,-4 1,0 0,-41-1,-11 5,54 0,-44 9,25 4,22-11,-9 5,15 5,-7-2,12 5,-6-4,8 9,-5-6,11 0,-6 0,3-5,-3 2,-5-12,2 5,31 7,-21-9,-10-2,34-15,-20-14,-17 25,13-28,-8 15,-1-6,-4 19,5-27,-3 15,-6 10,2 4,6-16,1 26,-7-8,8 40,-3-21,3 23,-1-13,7 11,12 16,-24-53,11 25,-1-14,1 7,-13-21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39.020"/>
    </inkml:context>
    <inkml:brush xml:id="br0">
      <inkml:brushProperty name="width" value="0.05" units="cm"/>
      <inkml:brushProperty name="height" value="0.05" units="cm"/>
      <inkml:brushProperty name="color" value="#933DC1"/>
    </inkml:brush>
  </inkml:definitions>
  <inkml:trace contextRef="#ctx0" brushRef="#br0">382 9,'0'-4,"-4"4,0 0,-1 0,-3-2,-3 2,-42-2,-14 4,-1 17,51 10,17-29,-7 51,3-27,8 23,-3-14,7 10,-4-7,4 5,-6-29,15 44,-15-51,11 52,-5-29,-5-3,-3-23,-2 32,2-33,-7 21,4-11,6-18,-3 7</inkml:trace>
  <inkml:trace contextRef="#ctx0" brushRef="#br0" timeOffset="323">12 360,'-6'-2,"1"-2,10-2,7 0,50-9,70-7,-47 16,-85 6</inkml:trace>
  <inkml:trace contextRef="#ctx0" brushRef="#br0" timeOffset="935">407 299,'-4'-4,"-2"4,0 0,-1 0,0 2,-21 31,10 6,9 7,5-24,16 2,-9-2,11-6,-6 2,12-15,-7 7,8-14,14 1,-26 2,12-1,0-13,-1 7,-10-15,5 9,-19 10,8-5,-11-72,-28 42,28 33,-33-9,18 6,4 7,0-3,18 5</inkml:trace>
  <inkml:trace contextRef="#ctx0" brushRef="#br0" timeOffset="1511">586 274,'0'8,"0"1,20 73,-12-43,-5-26,1 11,-3-31,1 14,-2 5,1-3,4-12,-3 4,-4-16,2 9,3-20,-2 22,6-36,-3 20,8-4,-11 23,21-28,-11 14,5 9,-15 4,31-8,-16 5,0 3,-14 1,-2 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42.103"/>
    </inkml:context>
    <inkml:brush xml:id="br0">
      <inkml:brushProperty name="width" value="0.05" units="cm"/>
      <inkml:brushProperty name="height" value="0.05" units="cm"/>
      <inkml:brushProperty name="color" value="#933DC1"/>
    </inkml:brush>
  </inkml:definitions>
  <inkml:trace contextRef="#ctx0" brushRef="#br0">11 53,'-3'-3,"2"3,-1 0,-3 8,5 5,3 56,5 21,-5-50,-4-47,2 22,5 27,-4-35,-2-3,0-6,0 3,1-5,1-8,-2 10,3-25,7-24,-9 44,19-45,-10 23,4 4,-12 20,14-30,-14 32,9-13,-5 7,-7 14,1-5,3 10,-1-6,5 20,-7-23,15 44,-8-23,-2 17,1-10,-4 3,2 5,-3-36,2 13,-1-8,1-26,-2 14,6-26,-3 14,7-17,-4 9,8-11,-4 7,15-5,-9 5,1 9,-1-4,-7 29,3-15,-8 19,4-8,-3 31,2-17,0 25,-1-13,-10-21,5 8,6 27,-6-28,2 17,-1-10,-2-17,0 2,4-1,-3 1,-2-4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5.355"/>
    </inkml:context>
    <inkml:brush xml:id="br0">
      <inkml:brushProperty name="width" value="0.05" units="cm"/>
      <inkml:brushProperty name="height" value="0.05" units="cm"/>
      <inkml:brushProperty name="color" value="#933DC1"/>
    </inkml:brush>
  </inkml:definitions>
  <inkml:trace contextRef="#ctx0" brushRef="#br0">83 1,'-6'0,"1"0,-1 2,0 1,2 5,-6 67,5-41,15-9,-8 3,5-33,-2 17,19 12,-12-6,15-27,-20 12,34-24,-20 13,3-23,-15 25,6-33,-4 18,-21-1,10 17,-28-28,15 17,-26 13,34 1,-50 5,50-3,-52 17,28-10,16 7,11-13,2-1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42.980"/>
    </inkml:context>
    <inkml:brush xml:id="br0">
      <inkml:brushProperty name="width" value="0.05" units="cm"/>
      <inkml:brushProperty name="height" value="0.05" units="cm"/>
      <inkml:brushProperty name="color" value="#933DC1"/>
    </inkml:brush>
  </inkml:definitions>
  <inkml:trace contextRef="#ctx0" brushRef="#br0">227 54,'-2'0,"-2"-1,1-2,-5 0,-7-3,-19 6,-28 9,35-4,-27 26,40-6,11-20,14 19,-8-10,18 2,-17-10,22 14,-21-17,23 7,-25-8,26-6,-15 3,0-19,-11 18,17-33,-9 19,4-11,-15 26,23-42,-13 22,-11 6,6-3,-11 18,6-8,-2 34,1 16,0-23,3 15,1 8,-3-36,2 16,-1-13,1 5,6-7,-3 2,5-3,-3 1,-7-7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56.039"/>
    </inkml:context>
    <inkml:brush xml:id="br0">
      <inkml:brushProperty name="width" value="0.05" units="cm"/>
      <inkml:brushProperty name="height" value="0.05" units="cm"/>
      <inkml:brushProperty name="color" value="#933DC1"/>
    </inkml:brush>
  </inkml:definitions>
  <inkml:trace contextRef="#ctx0" brushRef="#br0">14 0,'-3'0,"-1"0,-1 0,3 4,2 2,11 45,0 40,4 23,-9-65,-3-24,1-14,-4-6,3 19,-2-11,-2-2,1-10,-6 13,3-6,2-3,1-3,0-2,0 1,-1 6,1-1,0-6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58.347"/>
    </inkml:context>
    <inkml:brush xml:id="br0">
      <inkml:brushProperty name="width" value="0.05" units="cm"/>
      <inkml:brushProperty name="height" value="0.05" units="cm"/>
      <inkml:brushProperty name="color" value="#933DC1"/>
    </inkml:brush>
  </inkml:definitions>
  <inkml:trace contextRef="#ctx0" brushRef="#br0">1 2,'0'-2,"0"4,0 7,5 48,1 36,0-7,-3-43,-3-7,2 2,-3-6,1 13,0-38,0 17,-1-18,1 8,1-15,-4 5,3-4,0-4,0 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59.040"/>
    </inkml:context>
    <inkml:brush xml:id="br0">
      <inkml:brushProperty name="width" value="0.05" units="cm"/>
      <inkml:brushProperty name="height" value="0.05" units="cm"/>
      <inkml:brushProperty name="color" value="#933DC1"/>
    </inkml:brush>
  </inkml:definitions>
  <inkml:trace contextRef="#ctx0" brushRef="#br0">14 25,'-7'-4,"3"0,2 1,4-1,4 0,6 0,78 2,-33 8,-30-3,-16 2,7-2,-15 5,7 6,-10-13,6 6,-6 11,-1 12,1-26,0 12,-5 4,4-3,-10-2,5 0,-7-3,4 0,-9-3,6 0,-8-1,5-1,-7-3,5 1,1-2,0 0,18-3,-8 2,11-6,-5 4</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3:59.897"/>
    </inkml:context>
    <inkml:brush xml:id="br0">
      <inkml:brushProperty name="width" value="0.05" units="cm"/>
      <inkml:brushProperty name="height" value="0.05" units="cm"/>
      <inkml:brushProperty name="color" value="#933DC1"/>
    </inkml:brush>
  </inkml:definitions>
  <inkml:trace contextRef="#ctx0" brushRef="#br0">1 1,'0'4,"16"37,5 33,-7-2,-7-38,-4 1,-3-34,8 62,-4-33,-6-7,3 2,-2-6,1 1,-4-4,2 0,-2-10,1 5,0-12,1 6,-4-2,2 0,-1-5,1 4,6-5,-3 2,-1-2,2 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4:00.661"/>
    </inkml:context>
    <inkml:brush xml:id="br0">
      <inkml:brushProperty name="width" value="0.05" units="cm"/>
      <inkml:brushProperty name="height" value="0.05" units="cm"/>
      <inkml:brushProperty name="color" value="#933DC1"/>
    </inkml:brush>
  </inkml:definitions>
  <inkml:trace contextRef="#ctx0" brushRef="#br0">0 29,'0'-4,"0"0,3 0,2 1,2-1,58-6,-11 14,-4 9,-30-7,9 9,-27-14,44 25,-22-14,-7 4,-16-15,35 28,-18-14,-5 1,3 13,-15-28,0 30,-6-4,4-24,-2 11,-7 6,-12 14,20-30,-28 32,26-30,-13 13,-7 3,5-2,-2-2,1 0,5-10,0 5,2-6,-1 1,5-11,-3 2,-11-9,18 8,-3-6,8 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4:01.584"/>
    </inkml:context>
    <inkml:brush xml:id="br0">
      <inkml:brushProperty name="width" value="0.05" units="cm"/>
      <inkml:brushProperty name="height" value="0.05" units="cm"/>
      <inkml:brushProperty name="color" value="#933DC1"/>
    </inkml:brush>
  </inkml:definitions>
  <inkml:trace contextRef="#ctx0" brushRef="#br0">31 556,'-2'0,"-7"0,3-4,0 0,1 1,2-7,3-5,22-93,-13 60,22-98,-15 63,-9 46,0 6,-6 25,5-33,-2 17,-4 28,0-7,0 1,0-1,1 3,-1 0,7 12,14 18,-20-32,23 49,-13-26,6 13,-2-9,0 11,0-8,-2 3,1-2,-6-1,2-1,-10 7,6-6,-12 6,6-5,-2-11,1 4,0-23,0 10,0-14,0 6,2-10,-1 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4:01.930"/>
    </inkml:context>
    <inkml:brush xml:id="br0">
      <inkml:brushProperty name="width" value="0.05" units="cm"/>
      <inkml:brushProperty name="height" value="0.05" units="cm"/>
      <inkml:brushProperty name="color" value="#933DC1"/>
    </inkml:brush>
  </inkml:definitions>
  <inkml:trace contextRef="#ctx0" brushRef="#br0">30 33,'-10'-2,"2"2,0 0,5 0,4-4,6 1,51-3,28-6,-45 7,-42 5,1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4:12.542"/>
    </inkml:context>
    <inkml:brush xml:id="br0">
      <inkml:brushProperty name="width" value="0.05" units="cm"/>
      <inkml:brushProperty name="height" value="0.05" units="cm"/>
      <inkml:brushProperty name="color" value="#933DC1"/>
    </inkml:brush>
  </inkml:definitions>
  <inkml:trace contextRef="#ctx0" brushRef="#br0">24 10,'-5'-4,"-2"-2,5 6,-1 0,-3 0,6 0</inkml:trace>
  <inkml:trace contextRef="#ctx0" brushRef="#br0" timeOffset="567">48 118,'-4'0,"-1"0,-1 0,4 0,0 0,0 4,2-4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5:28.786"/>
    </inkml:context>
    <inkml:brush xml:id="br0">
      <inkml:brushProperty name="width" value="0.05" units="cm"/>
      <inkml:brushProperty name="height" value="0.05" units="cm"/>
      <inkml:brushProperty name="color" value="#933DC1"/>
    </inkml:brush>
  </inkml:definitions>
  <inkml:trace contextRef="#ctx0" brushRef="#br0">223 2,'-2'0,"-1"0,-3-2,0 2,6 5,0 2,0 61,3 39,15-11,-9-50,0-6,-2-2,0-11,0 6,-5-24,2 10,-7-8,3-11</inkml:trace>
  <inkml:trace contextRef="#ctx0" brushRef="#br0" timeOffset="445">11 272,'-3'0,"-1"0,2 0,0-1,8-4,5 2,60-3,26-1,-54 5,49-12,-92 14</inkml:trace>
  <inkml:trace contextRef="#ctx0" brushRef="#br0" timeOffset="1307">526 213,'-5'0,"1"0,-3 0,-3 0,5 0,-26 13,-6 9,9 1,15-13,7 5,-3-3,6 6,1-14,-2 29,3-25,7 13,-4-8,9-2,-8-7,17 13,-10-8,6-6,-12-1,24 2,-13-1,9-14,-19 10,24-20,-26 18,17-17,-18 19,9-19,-11 19,8-20,-5 10,-9-5,6 16,-15-30,9 15,-8 5,4-1,-3 8,-6-9,18 11,-8-4,9 4,0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35.915"/>
    </inkml:context>
    <inkml:brush xml:id="br0">
      <inkml:brushProperty name="width" value="0.05" units="cm"/>
      <inkml:brushProperty name="height" value="0.05" units="cm"/>
      <inkml:brushProperty name="color" value="#933DC1"/>
    </inkml:brush>
  </inkml:definitions>
  <inkml:trace contextRef="#ctx0" brushRef="#br0">17 0,'-6'0,"0"0,1 2,5 1,0 6,12 60,2 21,-7-48,-6-30,0-6,-1-2,8-29,-7 22,14-46,-7 24,29-51,-10 52,-13 12,1 25,-13-13,27 29,-15-16,5 22,-17-32,30 60,-16-31,-7 8,-8-38,6 52,-3-28,-8-34,4 8</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5:31.351"/>
    </inkml:context>
    <inkml:brush xml:id="br0">
      <inkml:brushProperty name="width" value="0.05" units="cm"/>
      <inkml:brushProperty name="height" value="0.05" units="cm"/>
      <inkml:brushProperty name="color" value="#933DC1"/>
    </inkml:brush>
  </inkml:definitions>
  <inkml:trace contextRef="#ctx0" brushRef="#br0">23 1,'-4'0,"0"0,1 0,-3 0,3 0,1 8,5 53,2-11,-2-26,18 72,-12-67,-13-25,2-2,2-2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5:31.783"/>
    </inkml:context>
    <inkml:brush xml:id="br0">
      <inkml:brushProperty name="width" value="0.05" units="cm"/>
      <inkml:brushProperty name="height" value="0.05" units="cm"/>
      <inkml:brushProperty name="color" value="#933DC1"/>
    </inkml:brush>
  </inkml:definitions>
  <inkml:trace contextRef="#ctx0" brushRef="#br0">19 0,'-2'0,"-2"0,-3 0,1 0,6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5:33.006"/>
    </inkml:context>
    <inkml:brush xml:id="br0">
      <inkml:brushProperty name="width" value="0.05" units="cm"/>
      <inkml:brushProperty name="height" value="0.05" units="cm"/>
      <inkml:brushProperty name="color" value="#933DC1"/>
    </inkml:brush>
  </inkml:definitions>
  <inkml:trace contextRef="#ctx0" brushRef="#br0">10 5,'-2'0,"0"0,-3 0,5 2,0 6,0 2,18 74,-4-26,-5-24,-8-25,0-7,0 3,-2-8,1 4,-2-10,2 2,0 5,15-33,-3 17,-7 11,29-29,-26 28,17-19,0 6,-21 18,7-6,-4 3,-7 6,1 0,7 0,-4 0,-4 0,0 0,6 11,-5-10,12 24,-12-23,11 31,-6-17,0 5,-5-19,7 37,-5-20,-6-1,3-18,0 20,-3-14,3-6,0 3,-2-14,6-9,-3 10,0-17,0 9,6-11,-4 6,10-4,-5 4,6 6,-4-3,-3 15,1-7,-9 16,5-8,0 10,0-5,9 12,-4-6,3 13,-2-8,-2 21,1-12,-8 13,4-8,-3-25,1 9,0 25,-1-14,3-17,-5 0,6-1,-6-3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5:34.097"/>
    </inkml:context>
    <inkml:brush xml:id="br0">
      <inkml:brushProperty name="width" value="0.05" units="cm"/>
      <inkml:brushProperty name="height" value="0.05" units="cm"/>
      <inkml:brushProperty name="color" value="#933DC1"/>
    </inkml:brush>
  </inkml:definitions>
  <inkml:trace contextRef="#ctx0" brushRef="#br0">15 25,'-4'0,"-1"0,1 0,2-6,4 2,3 0,7 0,55-3,23 12,-47-4,-52 1,23 1,45 27,-46-18,-10-9,-3 9,1-5,-20 9,16-13,-28 20,15-10,-14 5,25-15,-34 27,19-15,7-10,11-3,-11 2,5-1,8-3</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5:55.705"/>
    </inkml:context>
    <inkml:brush xml:id="br0">
      <inkml:brushProperty name="width" value="0.05" units="cm"/>
      <inkml:brushProperty name="height" value="0.05" units="cm"/>
      <inkml:brushProperty name="color" value="#933DC1"/>
    </inkml:brush>
  </inkml:definitions>
  <inkml:trace contextRef="#ctx0" brushRef="#br0">0 5,'0'-4,"0"6,9 35,10 37,9 57,-20-92,-5-20,4 26,-2-15,-3-14,0-5,5 13,-2-7,-6-19,1 5,0-4,0 2,0-1</inkml:trace>
  <inkml:trace contextRef="#ctx0" brushRef="#br0" timeOffset="946">176 243,'-3'-2,"-2"-2,1 1,3 6,4 1,40 8,16-6,-31-3,-15-16,7 8,-11-14,-5 15,4-19,-3 10,-14 3,7 0,-4 2,5 6,-12-12,6 5,-29-3,15 10,21 1,-15 6,9-3,-7 15,13-17,-22 32,12-16,7 7,-2 19,5-41,-2 20,9-1,-4-1,14-5,-7 2,5-1,-3-2,3-4,-3 2,-2-8,11 3,-18-6,17 6,-17-5,8 1,-7-2,-4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5:58.143"/>
    </inkml:context>
    <inkml:brush xml:id="br0">
      <inkml:brushProperty name="width" value="0.05" units="cm"/>
      <inkml:brushProperty name="height" value="0.05" units="cm"/>
      <inkml:brushProperty name="color" value="#933DC1"/>
    </inkml:brush>
  </inkml:definitions>
  <inkml:trace contextRef="#ctx0" brushRef="#br0">39 343,'-5'-4,"3"2,-6-2,8 10,0 4,0 5,19 87,-12-58,-6-43,-1 13,0-5,-8-18,-7-9,-3-28,17 45,-7-21,13-17,-2-14,-3 50,3-23,4 9,5-6,-10 19,4-8,-1 18,1-9,9 15,-5-9,2 14,-2-7,5 13,9 8,-18-23,10 29,-11-27,5 12,-11-19,5 7,0 23,-1-15,-6-6,3-5,1 5,0-4,-2-8,1 1,-4-4,1 2,1-12,1 11,0-23,0 12,11-19,-9 27,17-47,-10 25,2 7,-9 16,18-30,-18 33,16-18,-8 9,-6 16,2-8,2 8,-6-6,10 8,-6-4,0 6,0-3,3 13,-2-8,-1 17,1-10,-3 9,2-5,-5 4,2-4,4-6,-2 3,3-17,-2 8,-7-18,2 7</inkml:trace>
  <inkml:trace contextRef="#ctx0" brushRef="#br0" timeOffset="903">429 333,'-2'-2,"2"-2,0 2,2 2,4-4,42-2,17-5,-19-3,-24 7,-13-3,6 3,-15 5,8-4,-14 1,6 1,-6 4,3-2,-3-2,1 1,-7-4,5 2,3 3,-1 0,-62-8,41 21,14-7,-3 10,12-12,-12 18,6-9,13 9,-5-17,4 31,-3-16,9 1,-9-17,10 28,-5-14,1-2,-5-14,9 24,-6-12,9-6,-13-6,20 15,3-9,-21-6,34-2,-19 1,7-12,-4 6,1-3,-2 2,-16 4,9-2,-12 6</inkml:trace>
  <inkml:trace contextRef="#ctx0" brushRef="#br0" timeOffset="1756">807 255,'-1'0,"-8"0,3 2,3 2,-2 5,-1 46,-2 21,8-25,0-29,2-19,-2 9,0-12,0 6,0-10,0 5,0 0,0 0,-5-12,5-12,0 18,11-37,-7 20,12-21,-12 29,20-26,-12 15,0 17,-1-7,-8 20,-1-7,9 0,-6 0,-4 6,0-4,12 12,-6-6,7 15,-12-18,15 27,-9-15,-1 15,-7-30,9 49,-3-26,-6-3,1 0,0-13,0 5,2-12,-3 0</inkml:trace>
  <inkml:trace contextRef="#ctx0" brushRef="#br0" timeOffset="2437">1153 1,'-4'0,"0"0,-3 0,0 0,3 0,-1 2,5 4,0 4,7 81,2-20,-4-35,1 0,-6-31,10 60,1-14,-11-50,9 53,-9-45,-4-7,4-2,-2 1,-1-7,3 6</inkml:trace>
  <inkml:trace contextRef="#ctx0" brushRef="#br0" timeOffset="2902">948 257,'0'-2,"3"0,4 2,51 4,27 0,-45-2,-8-1,-22-1,42-5,-23 4,-18-2,-6 3,10 0,-6 0,-9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5:33.598"/>
    </inkml:context>
    <inkml:brush xml:id="br0">
      <inkml:brushProperty name="width" value="0.05" units="cm"/>
      <inkml:brushProperty name="height" value="0.05" units="cm"/>
      <inkml:brushProperty name="color" value="#933DC1"/>
    </inkml:brush>
  </inkml:definitions>
  <inkml:trace contextRef="#ctx0" brushRef="#br0">20 1,'0'11,"0"3,0 127,-7 27,-4 27,9-176,4 5,-2-4,5-13,-4-6,5-5,-3 4,-3-6,0 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9:43.424"/>
    </inkml:context>
    <inkml:brush xml:id="br0">
      <inkml:brushProperty name="width" value="0.05" units="cm"/>
      <inkml:brushProperty name="height" value="0.05" units="cm"/>
      <inkml:brushProperty name="color" value="#933DC1"/>
    </inkml:brush>
  </inkml:definitions>
  <inkml:trace contextRef="#ctx0" brushRef="#br0">7 109,'-1'-1,"1"-1,-3-3,1 2,2 1,0 0,0-2,2-5,24-13,13-5,-7 10,-15 8,-2 9,0-5,-15 8,7-4,22 2,-20 1,-5-2,23 20,-19-4,-8-13,2 17,-1-9,-4 9,3-14,-9 26,5-15,-4 5,6-17,-8 30,6-17,-4 2,7-16,-11 26,6-12,-2-1,8-17,-15 31,7-14,-28 6,18-9,18-14,-19 7,10-3,0-5,0 3,1-7,0 4,4-9,-2 4,2-5,1 3,5-3,-4 3,8-1,-3 2,3-7,-2 4,7 3,-3 0,8 7,-4-4,4 6,-3-3,6 8,-3-4,4 11,-3-5,-5 5,1-4,-1 2,-1-3,-5 0,2 0,-11-10,5 5,8-2,-10-2</inkml:trace>
  <inkml:trace contextRef="#ctx0" brushRef="#br0" timeOffset="858">408 401,'0'-2,"0"-2,-2 4,2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9:45.084"/>
    </inkml:context>
    <inkml:brush xml:id="br0">
      <inkml:brushProperty name="width" value="0.05" units="cm"/>
      <inkml:brushProperty name="height" value="0.05" units="cm"/>
      <inkml:brushProperty name="color" value="#933DC1"/>
    </inkml:brush>
  </inkml:definitions>
  <inkml:trace contextRef="#ctx0" brushRef="#br0">37 9,'-5'0,"2"1,0 4,3 3,9 63,-5-37,2 0,-1-1,-1 6,1-5,-1-5,1 1,-1-15,-1 5,-2-3,-4-10,2-6,-6-7,3 4,4 2</inkml:trace>
  <inkml:trace contextRef="#ctx0" brushRef="#br0" timeOffset="592">17 57,'-2'-1,"1"-1,-5 2,3-1,0-2,1-2,3-1,3-1,2 1,35-10,18 7,-18 12,-20-1,-14 10,5-6,-3 9,2-4,-13-1,7 1,-15 3,7-3,-3-8,1 3,-37 29,0-11,21-12,21-15,-8 7,-13 3,3-7,15 0,3 0</inkml:trace>
  <inkml:trace contextRef="#ctx0" brushRef="#br0" timeOffset="1336">398 184,'-4'-1,"-2"-2,-2 0,-2-1,-29 6,-7 6,24-5,13 9,-9 9,17-18,-9 9,13 12,-6-9,9 7,-4-2,7-8,-4 4,7-12,-5 5,9-14,-5 8,21-37,-1-7,-23 32,8-22,-6 12,-7 5,0 7,-1-2,0 2,0 14,-1-7,3 11,-2-6,2 8,-3-11,7 25,-5-14,6 8,-7-18,8 21,2-12,-12-12,0 0</inkml:trace>
  <inkml:trace contextRef="#ctx0" brushRef="#br0" timeOffset="1625">553 190,'-8'8,"8"3,-3 65,9-27,-3-33,-3-16</inkml:trace>
  <inkml:trace contextRef="#ctx0" brushRef="#br0" timeOffset="2010">517 75,'-2'0,"-1"-2,2 4,1-2</inkml:trace>
  <inkml:trace contextRef="#ctx0" brushRef="#br0" timeOffset="2649">671 164,'0'-2,"-4"4,3 9,1 3,11 52,-7-36,-5-23,0-7,0 0,0-15,1 14,1-30,-1 16,8-11,-8 24,12-38,-6 22,3 9,-9 9,18-12,-11 6,10 12,16 4,-31-9,20 6,-10-3,-12-4</inkml:trace>
  <inkml:trace contextRef="#ctx0" brushRef="#br0" timeOffset="3088">883 140,'-2'-2,"-1"2,3 0,-4 2,1 8,6 47,4 19,-4-42,2-21,-4-6,5 6,-3-3,-3-16,1 7,-1-1</inkml:trace>
  <inkml:trace contextRef="#ctx0" brushRef="#br0" timeOffset="3528">852 37,'-1'0,"0"-1,-4 2,5-1</inkml:trace>
  <inkml:trace contextRef="#ctx0" brushRef="#br0" timeOffset="4368">1004 118,'-3'0,"2"0,-4 2,2 3,3 5,6 83,-3-46,4-27,1 11,-6-23,3 3,-4-8,1 5,-3-21,1 10,-3-19,2 10,2-20,-2 11,8-14,-3 8,19-18,-2 16,-17 24,16-5,-9 2,3 20,-11-11,20 18,-11-10,0 20,-9-25,11 43,-7-24,-4 4,-3-23,2 28,-1-14,-1-22,0 5,-3-9,3 8</inkml:trace>
  <inkml:trace contextRef="#ctx0" brushRef="#br0" timeOffset="5220">1412 126,'-1'0,"-4"0,2 0,0 0,-16-3,-12-5,6 1,11 5,8 1,-11 7,6-4,3 16,5-15,-4 25,1-11,9 11,-3-20,9 28,-5-14,2-4,-4-12,7 11,-3-7,2-16,-7 6,10-9,-5 4,6-13,-12 17,19-35,-10 18,0-3,-9 19,15-33,-9 19,-3 9,1-5,-5 15,4-6,-3 8,0-4,3 8,0 10,-3-18,1 10,0 21,0-12,0 23,-2 25,1-61,-1 30,-4 6,-7 25,10-58,-14 48,13-47,-18 40,16-41,-7 18,-12-11,8 5,-8-15,6 7,-7-17,4 8,-9-21,6 11,23 2,-9-1,-20-14,12 7,23 10,-5 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9:58.666"/>
    </inkml:context>
    <inkml:brush xml:id="br0">
      <inkml:brushProperty name="width" value="0.05" units="cm"/>
      <inkml:brushProperty name="height" value="0.05" units="cm"/>
      <inkml:brushProperty name="color" value="#933DC1"/>
    </inkml:brush>
  </inkml:definitions>
  <inkml:trace contextRef="#ctx0" brushRef="#br0">11 0,'-2'0,"-2"0,2 0,0 5,2 1,5 29,4 53,-3 13,-6-67,0-19,0-4,-1 1,2-14,-1 7,1 4,0-3,-2-7,1 3,0-1,0 0,-1-2,1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40.960"/>
    </inkml:context>
    <inkml:brush xml:id="br0">
      <inkml:brushProperty name="width" value="0.05" units="cm"/>
      <inkml:brushProperty name="height" value="0.05" units="cm"/>
      <inkml:brushProperty name="color" value="#933DC1"/>
    </inkml:brush>
  </inkml:definitions>
  <inkml:trace contextRef="#ctx0" brushRef="#br0">248 30,'-4'-3,"0"2,0-3,-2 1,0-1,-23-3,-13 0,5 7,18 0,8 7,-3-3,2 6,0-3,20 0,-10 0,6-1,-3 0,3 1,-3-1,11 1,-5-1,9 6,-4-4,5 2,-4-2,8-4,-5 2,-5-5,3 2,-11 2,5 5,-6-8,4 13,-5-12,2 6,-6 7,3-5,-8 5,-1 3,6-13,-3 6,3-13,-2 6,-40 8,-13-15,30 1,30-2,-12 2,-18-8,21 6,0-3,0 1,7 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0:00.921"/>
    </inkml:context>
    <inkml:brush xml:id="br0">
      <inkml:brushProperty name="width" value="0.05" units="cm"/>
      <inkml:brushProperty name="height" value="0.05" units="cm"/>
      <inkml:brushProperty name="color" value="#933DC1"/>
    </inkml:brush>
  </inkml:definitions>
  <inkml:trace contextRef="#ctx0" brushRef="#br0">123 44,'-4'-1,"1"1,0 0,-2 0,5 1,0 2,3 60,-1-15,6 76,0-55,-4-37,-6-36,3 15,0 14,1-6,-4-25,2 11,0-5</inkml:trace>
  <inkml:trace contextRef="#ctx0" brushRef="#br0" timeOffset="325">10 221,'-1'0,"-4"0,1 0,7-3,4 3,70 6,-13-1,-25-6,-29 0,-10 1</inkml:trace>
  <inkml:trace contextRef="#ctx0" brushRef="#br0" timeOffset="1034">221 57,'-1'0,"-1"5,2 5,19 76,-11-18,-4-34,-2-14,0 5,-4-17,2 8,2-15,-1 7,0-11,0 5,-4-15,2-12,3 1,-1 17,0-9,9-6,-5 6,-3 15,1-9,25-16,-13 33,-13-6,8 19,-4-10,0 12,-5-18,7 35,-3-18,-1-1,-3-14,3 17,-1-10,-1-13,-1 2,-1-2</inkml:trace>
  <inkml:trace contextRef="#ctx0" brushRef="#br0" timeOffset="1766">548 159,'-5'-3,"-1"0,0-3,-2 0,-25-14,19 17,-20 13,19 12,8-12,8-3,-3 0,5 48,1-33,-3-14,9 15,-5-6,13-17,-13 4,21-12,-10 6,-1-20,-11 19,18-35,-8 20,-15 0,3 12,-2-9,2 5,-3 14,2-5,-4 6,1-3,0 2,2-3,0 3,0-2,-2 11,2-12,0 24,0-24,0 30,6 1,-6-32,2 15,4-2,-2 0,-1-15,-1 7,-2-5</inkml:trace>
  <inkml:trace contextRef="#ctx0" brushRef="#br0" timeOffset="2300">690 1,'-4'6,"4"1,6 50,3 25,-4-43,-3-5,1 1,-2-4,1 0,-1-10,-1 3,2-19,-1 8,-3-13,1 7,-1-18,1 9,1 2</inkml:trace>
  <inkml:trace contextRef="#ctx0" brushRef="#br0" timeOffset="2627">619 210,'-2'0,"2"-4,0 1,2-1,4-2,4 0,76-11,-47 8,-48 16,9-7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0:06.961"/>
    </inkml:context>
    <inkml:brush xml:id="br0">
      <inkml:brushProperty name="width" value="0.05" units="cm"/>
      <inkml:brushProperty name="height" value="0.05" units="cm"/>
      <inkml:brushProperty name="color" value="#933DC1"/>
    </inkml:brush>
  </inkml:definitions>
  <inkml:trace contextRef="#ctx0" brushRef="#br0">0 3,'0'3,"2"7,19 38,9 17,-7-12,-12-27,-8-11,3 5,2-13,-2 5,-5-14,3 7,-12-10,8 5,0-4,0 1,0-8,0 4,4-21,-2 11,4-9,-2 7,2-8,-1 6,-1 9,0-4,-3 11,2-7,-3 12,0-4,1 7,0-4,3 10,-1-5,7 10,-2 0,-5-8,12 21,-11-19,31 55,-19-39,-13-20,4 4,-3-2,-3-11,0 6,-2-11,1 6,1-13,-1 15,-1-31,0 17,2-17,-1 29,2-42,-2 22,0 11,0 12,-3-19,2 10,-1 14,2-4,-2 3,2-3</inkml:trace>
  <inkml:trace contextRef="#ctx0" brushRef="#br0" timeOffset="680">412 81,'-2'0,"-2"0,-1 3,0 0,1 0,2-2,2 2,0-2,2 4,18 1,13-9,-5-6,-11-3,-8 6,-3-14,-9 7,1 7,-9 0,10 6,-20-12,12 7,-7 4,3-2,-6 9,5-4,3 16,11-18,-26 35,14-18,11 10,-4-6,14 12,-8-8,12-2,-6-2,18-8,-11 4,11-18,-6 8,7-25,13-1,-34 16,16-7,-21 10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0:09.728"/>
    </inkml:context>
    <inkml:brush xml:id="br0">
      <inkml:brushProperty name="width" value="0.05" units="cm"/>
      <inkml:brushProperty name="height" value="0.05" units="cm"/>
      <inkml:brushProperty name="color" value="#933DC1"/>
    </inkml:brush>
  </inkml:definitions>
  <inkml:trace contextRef="#ctx0" brushRef="#br0">2 122,'-2'0,"4"5,-1 2,22 64,-5-13,-9-31,-6-6,3 3,-3-15,2 9,-3-14,0 6,-3-7,1 2,1-7,0 3,-2-4,1 3,0-9,-3 1,2 4,-5-36,4-7,1 26,4-9,-2 7,5 4,-3-3,8 14,-4-6,7 7,-5-2,5 8,-3-4,9 4,-6-2,-11 6,5-3,26 3,-14-2,1 2,-12-2,-1 1,-8-2</inkml:trace>
  <inkml:trace contextRef="#ctx0" brushRef="#br0" timeOffset="776">224 261,'0'-1,"-2"1,-1 0,2 0,-2 0,3 3,0-2,6 4,41 4,24-10,-42 0,23-42,-41 21,-6 11,-13 8,8 2,-17-12,16 12,-27-5,26 5,-33 5,19-3,-10 15,25-15,-34 31,19-16,9 13,6-29,-6 43,4-21,11-2,-6-1,17-3,9 6,-26-20,12 10,12-13,-6 6,5-7,-4 4,-21-2</inkml:trace>
  <inkml:trace contextRef="#ctx0" brushRef="#br0" timeOffset="1503">722 200,'0'-1,"-4"-2,-1 0,-2 0,-3-1,-45-6,28 4,6 12,15-6,-31 12,17-6,2 12,15-15,-19 27,9-15,18 3,-6-16,15 31,-8-16,14-9,-19-7,30 7,-17-5,8-14,-6 7,-4-14,12-13,-23 29,10-13,-5-9,3 4,-8 3,4-1,-5 13,3-6,-2 13,1-6,1 9,0-4,0 12,0-7,8 18,-5-9,3 12,-2-9,5 5,-3-2,-11-22,2 1</inkml:trace>
  <inkml:trace contextRef="#ctx0" brushRef="#br0" timeOffset="2189">983 185,'-6'0,"3"0,-18 0,-24 12,22-6,-41 51,53-18,6-20,13 5,-8-20,17 27,-9-13,11-12,-17-6,31 12,-16-5,0-11,-16 4,31-9,-15 6,-7-15,2 9,-2-9,1 3,-9 3,4-1,-13-58,-5 17,6 29,-5-4,3 2,-2 7,2-1,5 14,-1-8,6 12,-3-5,10 3,-7-1,12-11,-6 6,-8 11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7:54.801"/>
    </inkml:context>
    <inkml:brush xml:id="br0">
      <inkml:brushProperty name="width" value="0.05" units="cm"/>
      <inkml:brushProperty name="height" value="0.05" units="cm"/>
      <inkml:brushProperty name="color" value="#933DC1"/>
    </inkml:brush>
  </inkml:definitions>
  <inkml:trace contextRef="#ctx0" brushRef="#br0">0 1,'0'3,"4"22,5 17,-5 12,3 7,-7-59,8 62,-8-61,5 29,3-5,-3 2,8-13,-3 5,-4-14,1 6,-7-13,5 5,-11-7,4 0,1 1,1-1,0 2</inkml:trace>
  <inkml:trace contextRef="#ctx0" brushRef="#br0" timeOffset="639">223 295,'-5'0,"1"0,-2 0,1 0,3 0,2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7:58.822"/>
    </inkml:context>
    <inkml:brush xml:id="br0">
      <inkml:brushProperty name="width" value="0.05" units="cm"/>
      <inkml:brushProperty name="height" value="0.05" units="cm"/>
      <inkml:brushProperty name="color" value="#933DC1"/>
    </inkml:brush>
  </inkml:definitions>
  <inkml:trace contextRef="#ctx0" brushRef="#br0">14 48,'-4'-1,"2"1,0 0,0 0,2 3,-4 5,6 48,4 32,0-52,24 46,-28-75,25 38,-15-24,7-10,-5 4,3-9,-2 3,-2-12,0 6,-4-11,2 6,-1-15,-1 8,0-19,-1 11,-7-13,5 9,-8-7,4 5,-11-6,5 5,2-2,-1 3,-1 6,0-2,1 4,0 0,6 8,-3-4,-1 16,1-8,0 2,0 1</inkml:trace>
  <inkml:trace contextRef="#ctx0" brushRef="#br0" timeOffset="825">449 149,'-2'0,"1"0,-6 0,-1 0,-24 4,16 2,-9 9,14-8,6 0,1-4,2 11,-1-7,11 5,-7-9,16 16,-8-8,18-4,-10 1,14-5,-24-1,31 1,-6 5,-30-7,10 9,-7 5,-12 3,6-18,-18 18,-7 2,25-19,-27 13,14-7,-1-10,1 6,0-7,3 1,10 3,-4-2,5 2</inkml:trace>
  <inkml:trace contextRef="#ctx0" brushRef="#br0" timeOffset="1171">587 134,'-5'0,"4"6,1 4,5 46,5 17,-6-23,-2-27,-2-26,0 5,0-2</inkml:trace>
  <inkml:trace contextRef="#ctx0" brushRef="#br0" timeOffset="1566">599 2,'-5'-2,"1"2,4 0</inkml:trace>
  <inkml:trace contextRef="#ctx0" brushRef="#br0" timeOffset="2268">727 103,'-2'0,"0"0,-2 1,3 6,1 4,21 97,-5-29,-9-40,0-37,-7-1,10 16,-4-8,-6-24,2 12,3-23,-1-18,-4 42,1-20,2-13,-1 9,-1 4,1-1,11 16,-7-8,1 18,11 9,7 18,-21-25,10 11,4 23,7 5,-19-32,9 14,-18-9,9 4,-12-16,6 7,-4-17,4 5</inkml:trace>
  <inkml:trace contextRef="#ctx0" brushRef="#br0" timeOffset="3177">1169 139,'-3'0,"-3"0,1 0,-1 0,-13-2,-8-3,4 1,9 2,7 1,-21 15,14 3,8-9,6 12,-3-8,14 7,-5-4,12-3,-7 0,8-10,-5 5,5-16,-3 9,10-36,-8-3,-15 33,6-25,-4 12,0 6,-3 14,-2-1,3 5,0-2,-5 9,3-12,-3 25,2-13,1 12,0-21,-4 40,1-22,-4 14,3-8,-7 6,3-5,-2 2,2-2,-5 6,3-4,-6-4,3 1,0-11,2 3,4-6,-11 1,14-12,-6 6,-9-11,-18 2,30 0,-14 0,-5-9,4 5,5-11,-2 7,25 4,-13-2,6 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8:03.764"/>
    </inkml:context>
    <inkml:brush xml:id="br0">
      <inkml:brushProperty name="width" value="0.05" units="cm"/>
      <inkml:brushProperty name="height" value="0.05" units="cm"/>
      <inkml:brushProperty name="color" value="#933DC1"/>
    </inkml:brush>
  </inkml:definitions>
  <inkml:trace contextRef="#ctx0" brushRef="#br0">91 32,'-6'0,"6"6,0 4,22 79,-13-48,-3-5,1 0,2-9,-2 0,-7-1,3-1,-4-7,3 3,-4-12,2 3,0-9,2 0,-2-3</inkml:trace>
  <inkml:trace contextRef="#ctx0" brushRef="#br0" timeOffset="324">6 256,'-5'0,"5"-2,1-1,5-1,51-5,33-3,-21 6,-64 6,18 0,-23 0</inkml:trace>
  <inkml:trace contextRef="#ctx0" brushRef="#br0" timeOffset="975">299 8,'0'-1,"0"-2,0-1,2 14,28 93,-21-73,16 121,-13-80,-24-102,12 37,0-4,0-6,0 3,-1-6,0 6,3-24,-2 13,7-18,-6 25,17-36,7 3,-23 35,23-16,-13 9,3 19,-12-9,22 17,-12-8,-4 12,-8-21,17 39,-18-39,15 43,-9-23,-3 1,0-1,-3-11,-3 9,3-17,0 9,0-17,0 9,3-7,-3 5</inkml:trace>
  <inkml:trace contextRef="#ctx0" brushRef="#br0" timeOffset="1538">652 209,'-4'0,"7"4,2-4,6 0,67 1,-35-10,-28-29,-33 18,18 19,-30-12,15 7,-6 16,4-8,-6 18,3-9,6 11,-1-8,9 10,-4-4,16 4,-8-4,17 2,-10-4,13-6,-8 2,7-4,-5 2,12-16,-6 8,11-16,-7 8,-22 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8:07.208"/>
    </inkml:context>
    <inkml:brush xml:id="br0">
      <inkml:brushProperty name="width" value="0.05" units="cm"/>
      <inkml:brushProperty name="height" value="0.05" units="cm"/>
      <inkml:brushProperty name="color" value="#933DC1"/>
    </inkml:brush>
  </inkml:definitions>
  <inkml:trace contextRef="#ctx0" brushRef="#br0">238 118,'-5'0,"1"-2,-3-2,0 3,-27 2,-17 9,28-5,0 12,0-7,6 14,12-16,-20 23,11-13,19-3,-9 0,58 21,-12-21,-33-12,13 5,60 32,-77-26,-4-12,1 6,-12 4,-8 3,12-12,-5 6,-7 0,3 0,-2-5,2 2,-8-8,5 3,6-10,-3 5,16 2,-5 1,-9-2,12 1,0 1,1 1</inkml:trace>
  <inkml:trace contextRef="#ctx0" brushRef="#br0" timeOffset="435">331 76,'0'-2,"-3"1,0 1,0 0,3 6,0 6,18 89,-9-54,-2-12,1 3,-5-13,2 4,-5-13,3 5,-6-18,3 10,-5-19,4 9,1-3</inkml:trace>
  <inkml:trace contextRef="#ctx0" brushRef="#br0" timeOffset="907">238 304,'0'0,"3"0,6-3,90-17,-17-2,-43 11,-13 7,5-2,-35 8,4-2</inkml:trace>
  <inkml:trace contextRef="#ctx0" brushRef="#br0" timeOffset="1638">647 202,'-2'0,"-1"0,1-3,-5-1,-4 2,-20 12,-10 16,23-15,-10 44,26-25,0-16,16-1,-13-11,22 16,-11-8,6-9,-15 0,25-2,-27 1,23-13,-24 13,19-27,-19 26,9-35,-5 18,-8-2,4 19,-6-28,3 16,2 13,-1-6,11 33,1 15,-5-23,8 15,-5-9,3 3,-2-1,-10-32,1 5</inkml:trace>
  <inkml:trace contextRef="#ctx0" brushRef="#br0" timeOffset="2092">947 210,'-5'-4,"-2"1,-3-1,0 1,-37 2,43 1,-22 16,12-9,9 18,4-24,-5 43,3-23,11 7,-8-28,14 45,-7-24,11-12,-6 5,17-20,-10 10,10-27,-7 13,3-16,-2 10,-23 11,0 5</inkml:trace>
  <inkml:trace contextRef="#ctx0" brushRef="#br0" timeOffset="2471">1063 0,'-1'0,"-1"0,2 4,0 4,32 146,-11-85,-19-60,13 43,-12-44,12 32,-3-11,-11-28,5 11,-3-6,-3-6</inkml:trace>
  <inkml:trace contextRef="#ctx0" brushRef="#br0" timeOffset="3068">1324 78,'-3'0,"-5"1,-5 8,-32 37,24-25,6-9,11-7,-19 16,9-9,13-9,-1-2,-5 6,2-4,13-3,-8 0,13 3,-5-2,10 5,-18-6,30 17,-14-8,10 11,-7-7,5 3,-4-2,-2-4,-3 2,-15-12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8:11.938"/>
    </inkml:context>
    <inkml:brush xml:id="br0">
      <inkml:brushProperty name="width" value="0.05" units="cm"/>
      <inkml:brushProperty name="height" value="0.05" units="cm"/>
      <inkml:brushProperty name="color" value="#933DC1"/>
    </inkml:brush>
  </inkml:definitions>
  <inkml:trace contextRef="#ctx0" brushRef="#br0">163 0,'-2'0,"-1"0,0 1,0 9,3 45,3 27,3-4,-3-40,4-1,-2-2,-2-6,2 2,0 3,-9-32,4-1,-2-4,2 2,0 1</inkml:trace>
  <inkml:trace contextRef="#ctx0" brushRef="#br0" timeOffset="326">11 301,'-4'-3,"-1"-1,3 1,2 0,5-1,43-5,29-4,-12-3,13-4,-61 20,-17 0</inkml:trace>
  <inkml:trace contextRef="#ctx0" brushRef="#br0" timeOffset="959">386 233,'-4'-1,"-1"1,-4 4,0 3,4-3,-32 56,19-2,39-30,-12-16,-4-17,2 8,17 6,-18-7,63-10,-38-12,-24 16,13-24,-8 13,-13-4,3 13,-8-16,4 10,-15-6,8 3,-10 6,15 6,-23-4,12 2,4 11,8-5,3-1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8:14.893"/>
    </inkml:context>
    <inkml:brush xml:id="br0">
      <inkml:brushProperty name="width" value="0.05" units="cm"/>
      <inkml:brushProperty name="height" value="0.05" units="cm"/>
      <inkml:brushProperty name="color" value="#933DC1"/>
    </inkml:brush>
  </inkml:definitions>
  <inkml:trace contextRef="#ctx0" brushRef="#br0">23 266,'-5'0,"0"0,1 0,1 2,0 1,1 2,8 51,7-14,-7-23,-2-11,1 4,4-12,-8 3,-1 0,-7-7,1-2,3 3,-2-11,4 11,-5-27,1 15,8-7,-3 19,14-35,-9 20,3 5,-8 11,18-13,-11 8,10 11,-17-4,36 2,-36-2,26 1,-26-1</inkml:trace>
  <inkml:trace contextRef="#ctx0" brushRef="#br0" timeOffset="935">253 354,'0'-3,"10"3,63-2,-38 1,-8-13,1 6,-13-9,6 5,-18-29,-22 20,11 12,-22 10,10-5,16 10,-6-5,-26 14,25-12,-19 21,10-11,13 10,1-17,1 27,0-13,13 3,-8-16,9 26,-4-14,10-9,-12-6,23 11,-14-6,17-10,-27 1,41-4,-41 4,20-6,-22 6</inkml:trace>
  <inkml:trace contextRef="#ctx0" brushRef="#br0" timeOffset="1675">709 274,'-2'-2,"-2"1,1 1,0-2,-2-1,0 1,-20 4,-13 3,21-3,-22 31,22 1,9-18,13 8,7 12,-10-30,18 27,-16-27,22 12,-21-15,29 0,-27-2,13 1,4-14,8 1,-24 8,11-4,-21 3,2 4</inkml:trace>
  <inkml:trace contextRef="#ctx0" brushRef="#br0" timeOffset="2236">882 245,'-1'-2,"-2"-1,2 2,-4-5,3 6,-5 0,-7 18,1 18,11 3,7-6,-4-28,16 16,-16-18,9 9,13-17,7-2,-26 5,13-1,-2-18,-1 9,-17-8,8 5,-15-4,7 3,-18 0,9 1,-7 8,4-4,16 15,-7-6,-10-1,5 1,10 1,-5-1,6 2</inkml:trace>
  <inkml:trace contextRef="#ctx0" brushRef="#br0" timeOffset="2869">1112 174,'-4'0,"0"0,-2 3,3 4,3 4,15 99,-8-59,-2-22,0 8,-5-18,2 7,-4-32,2 14,0-18,0 9,1-29,0 15,4-34,-2 20,1-7,0 5,-3 21,5-7,-5 12,15 1,-12 2,5-1,-1 8,-1-4,27 8,-14-5,2 11,-22-15</inkml:trace>
  <inkml:trace contextRef="#ctx0" brushRef="#br0" timeOffset="3605">1493 248,'-6'0,"0"0,-3 3,-3 0,-43 22,17-6,16-3,18-14,-7 6,6 11,-3-6,16 5,-8-4,16 1,-8-2,13-2,-8 0,11-9,-7 4,3-21,-2 12,-4-25,2 12,-20 9,10-5,0-31,0 17,-9-9,3 21,-38-104,10 54,24 56,-11-27,7 14,16 22,-8-3,0 2</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8:20.471"/>
    </inkml:context>
    <inkml:brush xml:id="br0">
      <inkml:brushProperty name="width" value="0.05" units="cm"/>
      <inkml:brushProperty name="height" value="0.05" units="cm"/>
      <inkml:brushProperty name="color" value="#933DC1"/>
    </inkml:brush>
  </inkml:definitions>
  <inkml:trace contextRef="#ctx0" brushRef="#br0">152 5,'-2'-1,"-1"-2,-4 3,3 0,3 0,-4 3,3 4,0 44,5 38,-2-50,-1 1,1-1,3-9,-2 3,-4-14,3 5,-3-19,1 9,3-18,-2 9,-3-15,3 10</inkml:trace>
  <inkml:trace contextRef="#ctx0" brushRef="#br0" timeOffset="297">13 236,'-4'0,"2"0,-2 0,2 0,4-3,4 0,90-18,4 1,-53 10,-17 5,4 1,-34 4</inkml:trace>
  <inkml:trace contextRef="#ctx0" brushRef="#br0" timeOffset="943">387 12,'-2'0,"-2"0,-1 0,2 3,2 4,1 39,3 32,-2-42,1-13,-2-18,3 28,-3-30,0 14,0-16,2 3,-2-4,-2-2,1 2,3-5,-2 5,5-13,-4 7,9-4,-6 3,10-5,-5 3,5 0,-2 0,2 2,-2-1,-1 7,-1-4,-3 13,2-7,-4 24,1-13,2 17,4 9,-10-31,9 28,-8-26,3 9,-6-4,4 2,-2-21,0 7,-1-2,-1 0</inkml:trace>
  <inkml:trace contextRef="#ctx0" brushRef="#br0" timeOffset="1520">640 233,'-4'-1,"4"1,3 0,3-2,3-1,59-14,-37 9,-20-7,8 4,-6-14,-18 13,2 7,-19 0,11 1,-10 5,5 2,9-1,-26 25,12 7,10-18,14 12,-6-8,8 5,-4-2,17-4,-1-4,-10-9,21 6,-12-4,11-22,-19 12,-8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45.706"/>
    </inkml:context>
    <inkml:brush xml:id="br0">
      <inkml:brushProperty name="width" value="0.05" units="cm"/>
      <inkml:brushProperty name="height" value="0.05" units="cm"/>
      <inkml:brushProperty name="color" value="#933DC1"/>
    </inkml:brush>
  </inkml:definitions>
  <inkml:trace contextRef="#ctx0" brushRef="#br0">1 102,'0'3,"25"41,26 20,1-4,-27-33,-5-8,-18-17,26 25,-14-14,-17-17,8 8,-4-10,2 5,-3-11,1 6,-1-24,0 14,-2-23,1 13,-2-9,1 6,4 9,-2-2,2 23,-1-11,-2 16,1-8,7 11,6 13,-6-11,9 26,-6-14,22 16,1 6,-26-35,21 17,-21-19,11 7,-17-9,10 3,-7-9,-2 0,37-217,-39 161,0 49,-3-19,2 11,0 18,1-4,0 1</inkml:trace>
  <inkml:trace contextRef="#ctx0" brushRef="#br0" timeOffset="635">549 161,'-3'-2,"-1"-1,8 3,2 0,3-2,51-11,-18 1,43-35,-80 13,-28 14,19 16,-24 4,13-1,-13 19,21-16,-26 27,14-15,14 7,2-16,-4 35,5-35,16 39,-9-22,22-2,-25-16,43 22,6-12,-51-14,22 6,7-14,-27 8,45-16,-24 8,-23 8</inkml:trace>
  <inkml:trace contextRef="#ctx0" brushRef="#br0" timeOffset="1140">996 64,'-3'-1,"-1"-2,-2 3,1 3,22 86,-8-48,-8-26,0-10,-1-1,0-2,-1-2,1 0,-3-15,3 12,-9-33,4 17,9-14,-4 25,8-33,-4 19,10 10,-12 8,25-12,-15 7,8 11,-18-2,32 3,-17 0,4 3,-19-5,-2-1</inkml:trace>
  <inkml:trace contextRef="#ctx0" brushRef="#br0" timeOffset="1793">1238 63,'-1'0,"-10"0,7 1,4 1,18 22,22 0,7-18,-24-3,4-12,-4 7,16-29,-49 10,9 18,-26-8,14 4,-22 9,13-4,-7 11,23-8,-32 22,18-13,15 15,3-21,1 41,0-22,26 6,-24-26,39 33,-21-17,24-21,-13 9,4-17,-33 10,29-6,-30 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8:24.978"/>
    </inkml:context>
    <inkml:brush xml:id="br0">
      <inkml:brushProperty name="width" value="0.05" units="cm"/>
      <inkml:brushProperty name="height" value="0.05" units="cm"/>
      <inkml:brushProperty name="color" value="#933DC1"/>
    </inkml:brush>
  </inkml:definitions>
  <inkml:trace contextRef="#ctx0" brushRef="#br0">201 62,'-4'-2,"1"2,-2 0,1-1,-2-2,-59 0,31 17,7 4,21-14,-10 6,10 7,-5-4,5 4,-2-4,13-9,-5 3,6 25,-3-14,14 2,-13-12,18 10,-10-6,3-12,-10 1,18-9,-10 5,-1-22,-9 22,15-32,-9 17,-1-8,-6 22,6-30,-4 15,-6 12,2 7,0-14,0 7,-4 11,4-4,-1 3,0-1,6 10,-2-5,8 18,-5-9,6 15,-4-9,-7-2,3-1,-2-8,1 2,-3-13</inkml:trace>
  <inkml:trace contextRef="#ctx0" brushRef="#br0" timeOffset="1051">356 60,'-2'0,"-2"2,1 4,3 4,6 40,1-2,-2-12,-2-20,-2-25,1 13,1-1,2-8,-3 2,-2-16,2 8,2-36,11 8,-8 21,6 9,-9 4,13-3,-6 2,2 17,-10-10,18 22,-9-12,-5 12,-5-20,7 27,-8-27,5 20,-3-11,-4-13,1 2,-1 2,1-2,-1-9,1 8,-1-21,1 11,19-46,-9 35,-10 20,5-10,5 6,3 2,-12 2,10 12,-10-10,4 4,4 15,3 16,-11-31,5 13,1 11,0-8,-6-6,3-3,-2-7,-2-5</inkml:trace>
  <inkml:trace contextRef="#ctx0" brushRef="#br0" timeOffset="1836">863 1,'-4'0,"-1"0,-1 3,-3 4,-15 23,2 20,11-27,20 2,-9-3,18 5,-10-5,7-6,-4 2,5-12,-3 5,8-17,3-5,-15 7,7-3,-2-29,-8-9,-5 38,-9-31,4 17,-14 6,15 11,-22-7,11 2,-2 18,13-9,-15 11,9-6,9-5</inkml:trace>
  <inkml:trace contextRef="#ctx0" brushRef="#br0" timeOffset="2584">1070 71,'0'7,"0"1,19 34,18 14,-1-21,-17-17,2-22,-20 5,34 2,-19-1,-6-14,2 8,-8-22,5 11,-11-12,6 9,-10-6,4 5,-7 5,5-4,-4 15,3-7,3 11,-2-4,8 9,4 11,-6-14,3 7,7 22,-5-13,6 20,-4-13,-1 7,1-5,-11-33,5 16,4 2,-5-8,-2-5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8:35.671"/>
    </inkml:context>
    <inkml:brush xml:id="br0">
      <inkml:brushProperty name="width" value="0.05" units="cm"/>
      <inkml:brushProperty name="height" value="0.05" units="cm"/>
      <inkml:brushProperty name="color" value="#933DC1"/>
    </inkml:brush>
  </inkml:definitions>
  <inkml:trace contextRef="#ctx0" brushRef="#br0">11 116,'-3'0,"0"2,0 3,1 3,2 4,5 62,-3-33,-1-21,-1-29,1 15,1-1,-5-7,0-7,1 6,4-15,-2 15,2-27,-1 15,6-15,-6 23,15-28,-8 15,9 5,-16 13,25-25,-13 13,-2 11,-10 3,15-6,-7 3,-4 9,0-4,0 9,1-5,-4 16,2-10,1 21,-5-33,7 48,-3-26,-5-1,2-2,1-5,-1 1,1-11,0 4,1-11,-3 3</inkml:trace>
  <inkml:trace contextRef="#ctx0" brushRef="#br0" timeOffset="1339">206 41,'-1'-3,"2"-3,4 4,46-11,27 1,-41 7,34 9,-71-4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8:38.849"/>
    </inkml:context>
    <inkml:brush xml:id="br0">
      <inkml:brushProperty name="width" value="0.05" units="cm"/>
      <inkml:brushProperty name="height" value="0.05" units="cm"/>
      <inkml:brushProperty name="color" value="#933DC1"/>
    </inkml:brush>
  </inkml:definitions>
  <inkml:trace contextRef="#ctx0" brushRef="#br0">48 496,'-2'-2,"-2"-2,1 4,1-1,2-7,-1-2,1-1,4-85,-2 50,-20-130,6 127,10 41,-1-25,2 26,-2-16,1 8,6 13,-4 1,-1-3,1 4</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9:05.922"/>
    </inkml:context>
    <inkml:brush xml:id="br0">
      <inkml:brushProperty name="width" value="0.05" units="cm"/>
      <inkml:brushProperty name="height" value="0.05" units="cm"/>
      <inkml:brushProperty name="color" value="#933DC1"/>
    </inkml:brush>
  </inkml:definitions>
  <inkml:trace contextRef="#ctx0" brushRef="#br0">191 258,'-4'-3,"2"1,0-1,-2 0,-2 0,0 0,-39 0,9 8,6 11,15-7,4 6,9-12,-14 29,8-14,9 4,-6-3,10 0,-5-1,9-4,-5 2,15-7,-19-9,38 6,-18-3,8-15,-26 12,43-25,-24 14,-3-10,1 6,-12-2,-7 17,6-31,-4 16,-17-3,10 4,-11 7,5-3,0 7,2-4,1 6,3-1,5 2</inkml:trace>
  <inkml:trace contextRef="#ctx0" brushRef="#br0" timeOffset="1048">522 60,'0'-2,"-4"-2,1 1,0 0,1 1,-5-2,-24-16,0 8,3 5,14 5,3 7,10-5,-18 9,10-6,6 18,-2-10,10 32,-6-18,14 28,-7-17,9 10,-6-8,3-4,-1-1,-4-14,2 6,-10-17,5 8,-7-14,4 6,-6-13,3 6,-4-13,2 7,4 5</inkml:trace>
  <inkml:trace contextRef="#ctx0" brushRef="#br0" timeOffset="1388">287 297,'0'-1,"0"-1,0-1,3-2,5 0,77-24,-12 12,-62 14,37-4,-27 6,-21 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19:13.868"/>
    </inkml:context>
    <inkml:brush xml:id="br0">
      <inkml:brushProperty name="width" value="0.05" units="cm"/>
      <inkml:brushProperty name="height" value="0.05" units="cm"/>
      <inkml:brushProperty name="color" value="#933DC1"/>
    </inkml:brush>
  </inkml:definitions>
  <inkml:trace contextRef="#ctx0" brushRef="#br0">177 14,'-2'-2,"0"-1,-4 0,0 0,-2 0,-11 3,-9 11,-4 9,-25 39,45-16,7-23,7 6,-2-21,0 38,0-19,6 4,-3-4,6 4,-4-5,5-4,-3 1,-3-23,0 11,16 4,-14-6,28-2,-19-5,-9 0,22-8,-12 5,5-11,-13 11,21-21,-23 20,21-25,-12 13,-7-3,-4 15,8-26,-6 14,-5-2,0 15,-4-30,2 17,-8-2,5 2,-7 2,10 14,-14-20,14 20,-14-15,8 8,1 2,6 6,-8-3,5 1,3 2</inkml:trace>
  <inkml:trace contextRef="#ctx0" brushRef="#br0" timeOffset="1302">564 136,'-4'-3,"-2"3,1 0,0 0,0 0,0 0,1 0,-3 0,-1 0,-2 3,-32 21,10 3,30-25,-2 15,7-5,-2-9,1 3,10 0,-5 0,9-3,5 4,-15-5,7 3,-14-7,5 4,15 2,-8-1,-3 0,-4-1,0 5,0-4,-6-1,3-1,-2 5,1-2,-3 1,3-3,-8 9,-5 6,12-17,-13 14,6-8,5-7,2 2,-13-5,7 3,-5-9,12 9,-20-11,10 6,12 8,-2-2</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0:18.006"/>
    </inkml:context>
    <inkml:brush xml:id="br0">
      <inkml:brushProperty name="width" value="0.05" units="cm"/>
      <inkml:brushProperty name="height" value="0.05" units="cm"/>
      <inkml:brushProperty name="color" value="#933DC1"/>
    </inkml:brush>
  </inkml:definitions>
  <inkml:trace contextRef="#ctx0" brushRef="#br0">6 85,'-3'0,"1"4,4 2,1 5,31 80,-4-19,-15-36,-4-14,-8-15,13 24,-7-13,-7-15,0 0,-1 3,0-3,0-6,0 3,-2-2,1 2,-1-1,0 0,2-8,-2-13,1 12,7-11,-3 6,6-7,-5 5,8-1,-3 1,-2 4,0 1,-7 9,2-6,-2 12,-1-3,0 1,2 4,-1-4,1 2,18 47,0-5,0-3,-14-31,11 16,-13-19,13 3,-13-7,7 3,-3-12,0-10,-6 12,-1-25,0 13,-1-23,1 29,-2-53,1 30,-1-4,1 28,-4-33,2 18,-1 23,3-2,-2-1,1 1,1 2</inkml:trace>
  <inkml:trace contextRef="#ctx0" brushRef="#br0" timeOffset="595">453 171,'-3'0,"1"7,6 42,8 25,-8-39,5 3,-9-32,0-6</inkml:trace>
  <inkml:trace contextRef="#ctx0" brushRef="#br0" timeOffset="952">432 1,'-3'0,"0"0,0 3,3-3</inkml:trace>
  <inkml:trace contextRef="#ctx0" brushRef="#br0" timeOffset="1544">580 38,'-2'-1,"-2"-1,4 7,0 3,7 56,1 39,-4-16,-3-45,2-13,-3-20,6 25,0-16,-3-9,-3-9</inkml:trace>
  <inkml:trace contextRef="#ctx0" brushRef="#br0" timeOffset="1808">495 263,'5'-1,"1"-2,36-8,14-4,-19 6,-30 6,11 0,-10 3,-8 0</inkml:trace>
  <inkml:trace contextRef="#ctx0" brushRef="#br0" timeOffset="2393">763 13,'-4'0,"4"10,8 79,-5-46,6 1,-5-3,-5-1,3-2,0-11,-1 5,-2-20,1 7,6-25,-3 11,4-23,-1 10,2-25,3-10,-9 31,5-12,1-3,0 1,4 12,-2-5,5 17,-4-9,1 20,-2-9,-8 8,4-4,35 50,-16 5,-19-37,-6-19,0-3</inkml:trace>
  <inkml:trace contextRef="#ctx0" brushRef="#br0" timeOffset="3463">1416 184,'-2'-2,"0"-1,-1 0,-2 0,-4 1,0 2,-48 17,10 5,25-13,12 3,9-12,-13 23,6-12,15 2,-8-2,13 2,-7-1,8-2,-4 1,9-13,-6 7,3-6,-1 2,-5-15,2 8,0-11,-1 6,-3-1,-2 0,-2 6,12-41,-7 21,-7 21,0-9,0 5,-4 6,2 2,2-2,-1 1,1 8,0-5,2 18,-3-17,10 32,2 2,-12-34,16 28,-7-15,-3-6,-5-8,12 23,-7-12,-6-12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0:23.864"/>
    </inkml:context>
    <inkml:brush xml:id="br0">
      <inkml:brushProperty name="width" value="0.05" units="cm"/>
      <inkml:brushProperty name="height" value="0.05" units="cm"/>
      <inkml:brushProperty name="color" value="#933DC1"/>
    </inkml:brush>
  </inkml:definitions>
  <inkml:trace contextRef="#ctx0" brushRef="#br0">137 12,'-3'-2,"0"2,-2 0,0 0,-1 0,-26 17,3 2,16-10,1 7,12-15,-18 26,9-12,8 4,1-18,0 38,0-20,7 5,-4-4,9-2,-5 0,7-8,-4 3,2-1,-1 0,1-2,-1 0,4 1,-3-1,2-8,-1 4,-3-9,0 4,-1-7,0 4,3-3,-2 1,1-6,-1 4,-3-4,0 2,2-10,-2 5,0-11,0 7,-3-6,0 5,-4 17,0-8,0-21,1 12,-6 0,4 11,-14-24,8 12,-8 2,12 12,-18-15,10 8,0 7,9 3,-12-3,6 3,5 3,1-1,-6 7,3-4,6-2,-1-1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0:24.888"/>
    </inkml:context>
    <inkml:brush xml:id="br0">
      <inkml:brushProperty name="width" value="0.05" units="cm"/>
      <inkml:brushProperty name="height" value="0.05" units="cm"/>
      <inkml:brushProperty name="color" value="#933DC1"/>
    </inkml:brush>
  </inkml:definitions>
  <inkml:trace contextRef="#ctx0" brushRef="#br0">134 86,'0'-3,"0"0,-2 3,0 0,2 5,0-1,12 131,-7-93,-2-21,10 29,-11-40,13 44,-11-45,-3-6,0 12,-1-7,0-12,0 4</inkml:trace>
  <inkml:trace contextRef="#ctx0" brushRef="#br0" timeOffset="277">9 296,'-1'-1,"-2"-1,-1 2,7-4,5 1,79-9,-24 1,-35 6,-16-1,-11 6,16-6,-17 6</inkml:trace>
  <inkml:trace contextRef="#ctx0" brushRef="#br0" timeOffset="884">278 60,'-5'2,"3"1,2 4,0 4,15 85,-8-51,-7-14,4 5,-5-38,2 15,2 26,-2-30,0 11,-1-17,2 4,0-1,0-12,-1 6,2-10,-1 5,5-19,-7 23,21-43,-12 24,3 1,-12 18,17-22,-9 11,-2 15,0-6,3 19,-3-11,1 16,9 6,-16-25,8 11,1 5,7 5,-16-22,8 11,-6-15,-2 3</inkml:trace>
  <inkml:trace contextRef="#ctx0" brushRef="#br0" timeOffset="1559">704 221,'0'-1,"0"-1,-2-3,-2 2,-4 2,-3 1,-47 9,29-6,13 13,11-14,-33 57,40-24,-2-34,14 32,-8-17,9-4,-5 0,8-10,-4 5,0-14,-1 7,-6-16,3 8,-3-17,3-12,-8 32,7-39,-3 15,-6 24,3-11,-3 16,2-6,2 15,14 39,-6 9,-7-31,1 4,-2-11,-2-11,-1 0,-1-8</inkml:trace>
  <inkml:trace contextRef="#ctx0" brushRef="#br0" timeOffset="2064">858 2,'-3'-1,"-3"1,6 3,0 4,9 53,9 72,-10-65,8 10,-13-64,-6 15,3-10,0-17,5 1,-5-2,1-8,0 3,-1 5</inkml:trace>
  <inkml:trace contextRef="#ctx0" brushRef="#br0" timeOffset="2381">735 218,'0'0,"0"-5,6-1,44-10,-13 7,53-12,-90 21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0:34.837"/>
    </inkml:context>
    <inkml:brush xml:id="br0">
      <inkml:brushProperty name="width" value="0.05" units="cm"/>
      <inkml:brushProperty name="height" value="0.05" units="cm"/>
      <inkml:brushProperty name="color" value="#933DC1"/>
    </inkml:brush>
  </inkml:definitions>
  <inkml:trace contextRef="#ctx0" brushRef="#br0">10 63,'-2'-1,"0"-2,-1 0,1 1,2 4,3 5,23 46,7 19,-17-39,15 23,-20-32,-5-11,-6-15,3 7,-3-5,0 2,-2-6,1 3,0 1,1-12,0 8,3-5,-2 1,1-4,1 3,0-8,0 4,-1 1,1 0,-2-4,2 2,-2 0,1 1,0 7,-1-4,-1 6,1-3,-2 10,1-3,0-1,0 0,1 0,0 1,4 5,4 9,-7-12,12 17,-6-9,3 12,-9-18,23 37,-13-20,8 9,-17-25,21 30,-11-17,-7-15,-5-1,7-1,-2 1,-12-20,6 18,0-34,-1 18,-7-15,5 8,0-11,-1 9,1-6,0 3,-2 6,2-2,-3 17,2-7,2 18,-1-10,7 12,-2-6,-4 6,1 1,1-7</inkml:trace>
  <inkml:trace contextRef="#ctx0" brushRef="#br0" timeOffset="1039">414 150,'-1'-1,"-1"1,-4-2,1 2,3 0,0 0,1 0,0 0,3 0,5 0,28-3,10-12,-16-13,-16 16,-6-3,2 2,-6-14,-10 13,-1 8,6 3,-3-1,5 4,-3-2,-24-2,15 5,6 0,-13 6,-5 10,19-14,-10 14,6-6,6 8,1-14,-3 20,1-10,6 6,-2-17,3 28,-1-14,4 0,-2-5,5 2,-7-13,17 16,-9-9,6-3,-15-5,30 2,5-13,-35 10,30-18,-16 9,-15 7,0 2</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0:47.287"/>
    </inkml:context>
    <inkml:brush xml:id="br0">
      <inkml:brushProperty name="width" value="0.05" units="cm"/>
      <inkml:brushProperty name="height" value="0.05" units="cm"/>
      <inkml:brushProperty name="color" value="#933DC1"/>
    </inkml:brush>
  </inkml:definitions>
  <inkml:trace contextRef="#ctx0" brushRef="#br0">205 219,'0'-1,"-3"-1,-2 0,1-1,-3 1,4 0,-58-14,9 13,11 6,25 6,8-5,8 7,-5-5,9 3,-4-1,8 2,-3-2,7 6,-2-3,1-2,0 0,8 0,-5 0,2-2,-3 1,4-5,-1 1,-8-5,3 3,-13-3,6 2,7 1,-4-2,-5 2,-1-2,0 7,0-3,-8 3,6-5,-7 9,3-6,-5 5,9-9,-18 12,9-8,-7 2,15-7,-28 6,16-2,-2-6,14 2,-17-4,8 3,10-2,-5 2,11 0,-5 1</inkml:trace>
  <inkml:trace contextRef="#ctx0" brushRef="#br0" timeOffset="700">328 97,'-2'-1,"-1"-2,0 2,-1-2,2 0,-1 3,1 0,-1 3,3 3,2 48,3 31,-4-44,0-11,-1-24,-1 38,1-21,1-18,-1-3,1 11,0-7,-2-10,1 5,-2-2,2 1</inkml:trace>
  <inkml:trace contextRef="#ctx0" brushRef="#br0" timeOffset="1035">210 244,'-1'0,"1"0,4 0,25 4,16 1,3-5,-41 0,29-4,-17 3,-19 1</inkml:trace>
  <inkml:trace contextRef="#ctx0" brushRef="#br0" timeOffset="2005">520 211,'-5'0,"0"1,-2 2,4-2,-28 32,23-18,5-7,-1 10,1-7,17 20,-3-12,-9-14,13 4,-8-3,5-2,-9-3,14 3,-7-2,-2-4,-7 2,14-9,-7 5,2-7,-8 10,11-19,-5 11,-7-5,-1 13,2-24,-2 24,-3-26,1 14,-10 4,-7-9,18 18,-8-8,-6 9,3-4,0 7,-3 5,15-9,-8 6,8-6</inkml:trace>
  <inkml:trace contextRef="#ctx0" brushRef="#br0" timeOffset="2696">682 216,'0'-2,"-2"2,-2 0,2 1,-1 5,2 39,4 16,1-20,-2-19,0-25,-1 6,0-2,-1 1,-2-20,2-2,0 16,1-22,0 18,-1-7,3-9,3-3,-5 18,4-9,-4 21,1-11,27-14,-13 21,-7 1,8 4,-12-4,21 6,-11-3,-15-3</inkml:trace>
  <inkml:trace contextRef="#ctx0" brushRef="#br0" timeOffset="3515">866 274,'-1'0,"-1"0,-3-1,4 1,-1 1,6 3,24 0,11-4,-21 0,-6-8,-12 8,18-19,-9 10,-10-1,5 1,-10 0,6 8,-11-17,6 10,-4-2,1 2,-2 5,2-3,-1 11,1-6,-4 10,2-4,1 12,1-7,1 11,-2-4,9 6,-5-6,7 8,-4-5,13-1,-7 0,-2-21,1 11,30 18,-12-27,6-12,-22 10,23-20,-28 22</inkml:trace>
  <inkml:trace contextRef="#ctx0" brushRef="#br0" timeOffset="4493">1229 203,'-2'0,"0"-2,-3 2,0 0,-2 0,-29 11,3 2,-26 30,57-42,-15 26,10-15,11 0,-5-1,7 2,-3-1,12-7,-7 3,25 6,-16-10,-9-2,0-5,0 3,0-9,-1 5,-1-7,0 5,-6 3,3-3,1-12,0 7,-3-8,-1 13,2-23,0 13,-4-5,1 14,0-22,1 12,-9-4,8 16,-13-30,7 17,-1 2,6 13,-8-19,5 10,2 8,2 3,-4-10,2 5,2 1,0 4,2-8,0 4,-1 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49.688"/>
    </inkml:context>
    <inkml:brush xml:id="br0">
      <inkml:brushProperty name="width" value="0.05" units="cm"/>
      <inkml:brushProperty name="height" value="0.05" units="cm"/>
      <inkml:brushProperty name="color" value="#933DC1"/>
    </inkml:brush>
  </inkml:definitions>
  <inkml:trace contextRef="#ctx0" brushRef="#br0">111 57,'-2'7,"2"2,14 65,10 30,-14-55,-3-18,1 7,-5-20,2 9,-6-25,3 11,-3-21,1 11,0-3</inkml:trace>
  <inkml:trace contextRef="#ctx0" brushRef="#br0" timeOffset="292">1 249,'0'-3,"0"-3,1 4,11-3,87-21,-19 7,-40 9,17-6,-57 16</inkml:trace>
  <inkml:trace contextRef="#ctx0" brushRef="#br0" timeOffset="1002">543 143,'-5'-4,"-1"0,0 1,0 0,-1 3,-2 0,-4 1,-45 22,31-11,-19 12,13-6,21-1,-3 9,11-20,5 17,0-17,0 7,18-5,-11 2,11-9,-4 4,-12-8,4 4,27-11,-15 6,2-21,-13 20,18-28,-10 15,-13-3,0 15,-2-15,1 9,-6 8,4 2,0 2,0-1,3 8,7 21,-5-14,3 19,-7-30,15 46,-10-28,13 1,-19-21,0-1</inkml:trace>
  <inkml:trace contextRef="#ctx0" brushRef="#br0" timeOffset="1485">696 1,'-2'0,"2"2,0 9,7 48,4 30,-6-46,-2-11,-3-23,15 71,-9-64,-6-14,0-2</inkml:trace>
  <inkml:trace contextRef="#ctx0" brushRef="#br0" timeOffset="2085">942 59,'-6'0,"3"-2,-3-2,0 4,-5 2,5 0,-85 64,73-50,11-9,-6 12,3 0,7-15,3-3,8 2,-7-3,2 1,-1 0,3 0,-4-1,24 9,-13-5,24 12,-14-7,19 9,-38-17,62 28,-33-14,-15-1,-17-14,27 16,-13-9,-18-7,8 3,-3-8,-1 5</inkml:trace>
  <inkml:trace contextRef="#ctx0" brushRef="#br0" timeOffset="2927">1113 204,'-2'0,"-2"0,2 0,-1 0,5 0,5-3,73-9,-27-6,-30 11,-19-7,9 3,-17 2,8 0,-18 0,9 1,-18 4,9-2,-15 3,9-1,18 8,-8-4,-48 32,42 10,13-36,2 36,-1-19,17 2,-13-18,22 31,-12-17,11-6,-19-11,38 17,-18-8,0-17,-17 6,34-11,-18 6,-7-15,-13 15,-3 3</inkml:trace>
  <inkml:trace contextRef="#ctx0" brushRef="#br0" timeOffset="3700">1448 76,'-5'-1,"4"1,-4 0,5 10,0 3,23 90,-13-55,-8-45,-1 6,7 13,-4-8,-3-17,0 4,-4-4,2 2,-3-16,4 16,6-35,-3 18,10-22,-12 37,24-52,-12 28,1 22,-13 4,17-12,-10 6,-2 10,0-5,-5 8,2-5,8 3,-11-4,13 7,-7-4,0 10,0-5,-1 19,0-10,-4 17,3-9,-5 7,3-7,1-8,1 5,-3-18,1 6,-2-8,1 5,-1-7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0:54.211"/>
    </inkml:context>
    <inkml:brush xml:id="br0">
      <inkml:brushProperty name="width" value="0.05" units="cm"/>
      <inkml:brushProperty name="height" value="0.05" units="cm"/>
      <inkml:brushProperty name="color" value="#933DC1"/>
    </inkml:brush>
  </inkml:definitions>
  <inkml:trace contextRef="#ctx0" brushRef="#br0">7 317,'-1'0,"-2"0,1 3,7 3,22 15,45 3,-50-25,-14 1,21-12,-13 6,5-19,-10-1,-13 6,1 16,0-8,-13 3,-6-2,14 8,-18 1,18 1,-9 4,7-2,-29 20,22-10,8-5,-7 13,4-8,6 3,1 10,2-20,6 17,2 8,-6-27,8 24,-4-13,4 1,-7-11,12 17,-6-9,13-7,-20-3,31-2,-17 1,0-14,-15 14,28-21,-15 10,-13 11</inkml:trace>
  <inkml:trace contextRef="#ctx0" brushRef="#br0" timeOffset="879">450 251,'-4'-3,"0"-2,-2 0,1 0,1 2,-18-9,-6 3,14 4,-35 29,28-1,12-14,4 11,3-16,1 20,0-10,21 15,4-12,-22-17,19 9,-20-8,22-2,-11 1,-3-9,-9 8,17-13,-9 7,0-7,-8 14,13-26,-5 14,-7-3,2 2,-2 1,1 0,-5 4,-1-2,4 9,-3-4,-3 9,2-5,6 8,-2 7,0-13,0 6,5 14,-2-10,1 17,-2-9,3-1,-1-1,0-7,7 5,-6-10,-5-5</inkml:trace>
  <inkml:trace contextRef="#ctx0" brushRef="#br0" timeOffset="1547">543 286,'0'-2,"0"0,-1 4,1 1,0 3,1 2,21 46,-12-28,-10-27,4 13,-5-14,3 7,-3-8,2 3,0 0,0 0,-4-2,1-2,1 3,0-7,-1 5,2-9,0 6,0 3,0-3,10-63,4 21,-13 41,14-17,0 14,-13 9,12 7,-7-3,-6 0,-1-3</inkml:trace>
  <inkml:trace contextRef="#ctx0" brushRef="#br0" timeOffset="2226">777 5,'-1'-2,"1"-1,-3 3,3 2,0 0,0 5,1 39,2 27,0 15,-1-43,5 12,-4-12,4-51,-3 24,0-18,0 8,-2-3,1 2,-5-4,3 1,0-5,-1 2,3-2,-3 1</inkml:trace>
  <inkml:trace contextRef="#ctx0" brushRef="#br0" timeOffset="2648">915 215,'-1'0,"-3"1,1 5,2 2,1 3,0 59,0-37,-1-28,4 15,-2-11,-1-9</inkml:trace>
  <inkml:trace contextRef="#ctx0" brushRef="#br0" timeOffset="3082">910 83,'-3'-3,"-2"3,2 0,3 4,0-4</inkml:trace>
  <inkml:trace contextRef="#ctx0" brushRef="#br0" timeOffset="3961">1011 271,'-3'-2,"0"2,2 0,-1 3,2 0,2-1,20 7,13-2,-7-9,-18-2,-5 2,30-27,-28 20,-4 4,2-19,-26-25,3 41,15 8,-16 2,8-1,-2 11,3-7,0 15,8-15,-8 31,6 17,4-51,7 46,-4-28,7 7,-10-27,18 29,-9-16,4-9,-3 4,2-12,-2 5,5-15,16-9,-29 21,13-9,3-5,-2 4,-14 12,-2 0</inkml:trace>
  <inkml:trace contextRef="#ctx0" brushRef="#br0" timeOffset="4670">1306 183,'-3'-3,"1"1,-3 0,2 0,2 2,-4 0,5 4,0 2,10 68,-5-39,1-16,-1 7,-5-19,1 8,-1-13,2 7,-4-11,2 5,-1-6,-1 3,3-4,-2 2,0-20,5-13,-1 19,-3 11,2-5,23-60,-9 52,-13 13,12 3,-7-1,4 13,-10-10,8 4,-10-4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1:17.176"/>
    </inkml:context>
    <inkml:brush xml:id="br0">
      <inkml:brushProperty name="width" value="0.05" units="cm"/>
      <inkml:brushProperty name="height" value="0.05" units="cm"/>
      <inkml:brushProperty name="color" value="#933DC1"/>
    </inkml:brush>
  </inkml:definitions>
  <inkml:trace contextRef="#ctx0" brushRef="#br0">50 245,'-3'0,"0"-1,3 0,-1 1,1 2,10 3,25 1,7-8,0-44,-58 10,-7 17,13 10,-7 7,4-4,0 17,1-9,-5 12,4-5,1 10,0-6,6 9,-2-4,12 6,-7-6,11 6,-5-5,14-1,-7 0,-9-19,5 9,31 18,-22-20,-7-3,13 2,-8-2,2-6,-10 3,19-2,-10 1,-4-4,-7 4,8-4,-11 5</inkml:trace>
  <inkml:trace contextRef="#ctx0" brushRef="#br0" timeOffset="793">436 185,'-1'0,"-2"-1,-1-2,0 0,-2 1,-26-8,4 5,14 3,-5 10,4-5,0 9,1-4,6 7,-3-5,5 9,-2-5,12 8,-6-6,8 1,-4-1,-1-17,1 8,9 10,-6-7,9-6,-10-1,14-1,-9 1,0-9,-6 6,12-15,-7 9,2-14,-7 16,16-29,-8 18,-5-6,-5 18,6-30,-3 17,-10 2,6 13,0-13,0 6,-1 13,1-5,-1 10,1-10,2 27,-2-27,6 41,-4-22,5 4,-2-2,1-4,-2 1,5-12,-4 4,-3-15,-2 5</inkml:trace>
  <inkml:trace contextRef="#ctx0" brushRef="#br0" timeOffset="1420">635 151,'-1'-2,"-2"0,-1 0,-1-1,-2 0,-19 3,-4 12,11 12,10-12,2 6,-3 15,5 0,4-29,4 26,-3-27,2 14,4-6,-3 0,8-4,12 0,-18-4,8 1,9-8,-6 4,3-6,-2 4,-4-2,7-2,-15 3,6 0,-3 1,1-1,-9 3</inkml:trace>
  <inkml:trace contextRef="#ctx0" brushRef="#br0" timeOffset="2328">706 1,'0'-1,"-1"1,1 1,0 7,4 37,2 28,-2-37,5 65,-4-55,-1-22,2-18,-4-3,4 10,-3-5,0-11,-4-8,1 10,-2-15,1 8,2 5,0-3,1-35,5 5,-6 35,6-31,-4 16,-1 4,-2 12,6-18,-3 10,6 7,-3-4,-2 8,1-3,1 4,5 8,-10-11,6 6,2 5,-3-4,3 7,2 9,-9-21,5 11,0 8,-2-6,2 5,-1-2,-3-6,1 1,1-10,0 4,-4-12,2 6,-3-2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7:33.463"/>
    </inkml:context>
    <inkml:brush xml:id="br0">
      <inkml:brushProperty name="width" value="0.05" units="cm"/>
      <inkml:brushProperty name="height" value="0.05" units="cm"/>
      <inkml:brushProperty name="color" value="#933DC1"/>
    </inkml:brush>
  </inkml:definitions>
  <inkml:trace contextRef="#ctx0" brushRef="#br0">20 51,'-4'-2,"-4"-3,4 2,0-1,4 1,1-2,24-6,21-1,2 7,35 20,-62-7,-12-4,-6 1,0-4,-4 6,1-6,-13 8,8-5,-12 5,15-8,-32 16,18-9,-1 1,14-9,-24 15,12-9,14-3,0-3,0 6,0-4,9-1,-4 0,6 1,-3 0,13 4,16 5,-35-10,37 11,-35-11,17 5,-5 8,1-5,-7 1,3 0,-12 2,6-1,-18 3,10-2,-18 3,-13 2,26-13,-12 6,-17-5,9 2,-2-9,4 4,13-8,-6 5,18-1,-8 1,10-3,-5 2,3 2</inkml:trace>
  <inkml:trace contextRef="#ctx0" brushRef="#br0" timeOffset="601">394 267,'-4'0,"3"0,-5 0,4 0,2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7:36.050"/>
    </inkml:context>
    <inkml:brush xml:id="br0">
      <inkml:brushProperty name="width" value="0.05" units="cm"/>
      <inkml:brushProperty name="height" value="0.05" units="cm"/>
      <inkml:brushProperty name="color" value="#933DC1"/>
    </inkml:brush>
  </inkml:definitions>
  <inkml:trace contextRef="#ctx0" brushRef="#br0">5 44,'-4'0,"5"0,3 1,1 1,148 11,-74-20,-72 7,55-16,-30 8,-15 1,7-1,-21 6,-2 1,3 0,-1 0,-3 1</inkml:trace>
  <inkml:trace contextRef="#ctx0" brushRef="#br0" timeOffset="591">200 47,'-4'0,"3"0,-2 1,3 4,0 7,20 107,-4-20,-8-49,-5-32,-2-14,2 33,0-17,-2-20,0 1,0 5,0-3,0-5,-1 2</inkml:trace>
  <inkml:trace contextRef="#ctx0" brushRef="#br0" timeOffset="1343">396 247,'-4'-4,"4"1,0 2,1 2,3 2,35 9,20-12,-32 0,-9-13,-12 11,18-21,-23 22,10-26,-11 24,-7-22,4 12,-8 6,11 6,-22-8,11 4,-12 16,8-8,-10 18,5-10,5 9,-1-5,9 10,-4-6,11 8,-4-5,17 1,-10-2,27-9,-15 3,10-10,-5 4,6-15,9 1,-27 4,13-3,0-6,-2 4,-19 6</inkml:trace>
  <inkml:trace contextRef="#ctx0" brushRef="#br0" timeOffset="1976">810 113,'-1'-2,"-1"-1,-2-1,0 1,0 0,-3 3,-25 16,9 4,8 2,8-13,10 0,-6-1,18 4,-9-3,11 0,-6 0,13-6,-7 2,10 1,-6 0,2 0,-3-1,-6-3,2 1,-11 2,5-1,-18 5,9-3,-22 9,12-4,3-8,-3 4,-51 19,36-19,12-4,-20 3,12-1,15-7,0 3,4-2,-2 1,3 0</inkml:trace>
  <inkml:trace contextRef="#ctx0" brushRef="#br0" timeOffset="2675">1031 0,'-4'0,"3"0,1 4,0 0,0 8,27 112,-15-65,-6-20,-3-24,7 39,-8-44,0 20,-1-11,-1-23,0 6,0-1,0 1,-7 0,7-2</inkml:trace>
  <inkml:trace contextRef="#ctx0" brushRef="#br0" timeOffset="2956">957 240,'-1'-1,"-3"-3,2 1,2 1,4-3,5 2,88-12,-20 2,-25 8,-36 5,-16 0</inkml:trace>
  <inkml:trace contextRef="#ctx0" brushRef="#br0" timeOffset="3532">1247 189,'-2'-4,"2"1,0 5,0 6,5 48,-1 13,-1-38,-6-28,2 14,-1-24,2 12,0-5</inkml:trace>
  <inkml:trace contextRef="#ctx0" brushRef="#br0" timeOffset="3920">1255 35,'-4'-3,"1"0,-1-1,4 4</inkml:trace>
  <inkml:trace contextRef="#ctx0" brushRef="#br0" timeOffset="4511">1403 179,'-2'-2,"1"-2,-3 0,4 9,0 5,0 1,13 57,-9-32,-3-18,-2-25,1 8,-3-1,3 1,0-14,0 13,3-27,-1 13,11-7,-13 20,18-29,-9 15,7 6,-4-2,0 9,0-4,-2 10,0-4,-7 20,8 14,-10-31,4 14,-5 14,1-9,0 4,1-4,-5-10,2 5,3-24,-2 7</inkml:trace>
  <inkml:trace contextRef="#ctx0" brushRef="#br0" timeOffset="5440">1756 143,'-2'-4,"-2"-2,0 4,-9 2,3 3,-25 22,-3 20,20-24,22 12,-11-7,16-25,4 13,21 25,4-41,-36 2,17-1,-5-29,2 15,-2-15,2-18,-14 43,7-20,-14 10,7-3,-10 13,6-5,-4 13,2-6,3 10,-2-5,0 6,0-4,4 14,-2-9,3 19,-1-10,7 17,-4-10,2 26,-3-4,-3-39,-10 33,5-16,-6 3,4-4,-18 6,20-24,-32 35,29-31,-64 47,38-49,32-7,-21-17,11 9,4-18,6 24,2 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7:43.508"/>
    </inkml:context>
    <inkml:brush xml:id="br0">
      <inkml:brushProperty name="width" value="0.05" units="cm"/>
      <inkml:brushProperty name="height" value="0.05" units="cm"/>
      <inkml:brushProperty name="color" value="#933DC1"/>
    </inkml:brush>
  </inkml:definitions>
  <inkml:trace contextRef="#ctx0" brushRef="#br0">320 17,'0'-2,"-3"-2,0 1,-5 0,-8-2,-14 5,-18 11,10 18,19-15,9 28,8-38,-19 106,10-59,20 19,-9-13,16-35,-1 37,-15-58,17 29,-11-18,-4-11,-2 1,1-1,-4-12,3 11</inkml:trace>
  <inkml:trace contextRef="#ctx0" brushRef="#br0" timeOffset="271">8 359,'-1'-2,"-2"-1,-1 0,4 1,5-3,47-1,26-6,-17-1,-31 6,-12-3,-18 10</inkml:trace>
  <inkml:trace contextRef="#ctx0" brushRef="#br0" timeOffset="763">351 257,'0'-2,"0"1,-4-5,4 5,-10 1,2 3,2 4,-7 42,16 17,-2-34,17-20,-18-12,34 15,-18-9,4-19,-3 10,0-14,-1 8,-7-10,2 6,-17-6,8 4,-15-3,9 3,-11 3,5 0,-6 12,4-7,0 15,2-7,10-1</inkml:trace>
  <inkml:trace contextRef="#ctx0" brushRef="#br0" timeOffset="1252">541 301,'-5'0,"3"10,4 3,22 73,-6-44,-11-23,-13-26,-1-5,7 12,-9-33,3 17,9-11,-3 7,10-5,-6 4,13 2,-7 2,9 9,-5-3,9 14,-4-7,9 22,-7-12,-19 4,-2-10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7:46.698"/>
    </inkml:context>
    <inkml:brush xml:id="br0">
      <inkml:brushProperty name="width" value="0.05" units="cm"/>
      <inkml:brushProperty name="height" value="0.05" units="cm"/>
      <inkml:brushProperty name="color" value="#933DC1"/>
    </inkml:brush>
  </inkml:definitions>
  <inkml:trace contextRef="#ctx0" brushRef="#br0">165 233,'-4'-3,"-2"0,0 0,-3 1,-37 4,15 6,27-7,-12 3,9 3,-6 5,10-10,-5 4,14 4,-6-4,12 4,-7-2,13 2,9 5,-18-10,7 4,8 0,-4 0,-7-1,4 0,-15-6,6 4,-10 4,-10-2,7-4,-12 4,13-6,-22 7,12-4,-8-6,16 1,-22-3,11 2,5-7,8 6,-8-4,4 3,8 3</inkml:trace>
  <inkml:trace contextRef="#ctx0" brushRef="#br0" timeOffset="483">337 54,'-4'0,"1"4,3 1,0-1,7 44,-1 30,-4-44,1 4,-2-22,3 34,-4-42,9 29,-4-13,-4-21,-1 0,2 1,-2-3,0-5,0 3,0 1</inkml:trace>
  <inkml:trace contextRef="#ctx0" brushRef="#br0" timeOffset="980">218 311,'-5'-3,"5"0,2 1,4-3,102-30,18-1,-68 20,-72 28,33-9,-16-3,9 1,-12-1</inkml:trace>
  <inkml:trace contextRef="#ctx0" brushRef="#br0" timeOffset="1461">660 195,'-3'0,"-3"0,-2 0,-1 0,-26 14,-4 8,20-11,14 5,-7-3,12 8,-6-4,17 3,-9-3,16-3,-8 0,3-8,-2 5,5-18,-4 8,0-14,0 8,-6-13,3 6,-11 8,3 2,13-58,-13 40,0 11,-2-14,1 8,1 13,-1-1,0 2,0-1,-1 8,1-5,4 16,-4-8,3 13,-2-20,10 40,-5-21,2 3,-7-19,17 22,-9-11,-9-20,3 9,-3-5</inkml:trace>
  <inkml:trace contextRef="#ctx0" brushRef="#br0" timeOffset="1918">954 160,'-1'-1,"-10"1,1 0,4 0,-51 16,10 26,28 0,15-33,5 24,-3-13,13-6,-10-10,20 14,-9-7,8-11,-14 2,24-5,-15 2,6-8,-19 8,29-18,-15 10,-16 9</inkml:trace>
  <inkml:trace contextRef="#ctx0" brushRef="#br0" timeOffset="2296">1061 4,'-3'-3,"0"2,2 1,-2 1,3 4,0 5,7 83,-6-15,0 17,4-61,-3-25,-2-6,0 2,0-5</inkml:trace>
  <inkml:trace contextRef="#ctx0" brushRef="#br0" timeOffset="2885">1271 106,'0'-1,"-3"-1,-3 2,1 0,0 0,-17 15,-24 14,23-13,11-7,-29 27,17-20,13-8,14-9,-6 5,28-6,7 12,-27-9,28 20,-15-11,14 4,-26-11,33 10,-18-5,-17-5,-2-1,3-2,-5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7:53.959"/>
    </inkml:context>
    <inkml:brush xml:id="br0">
      <inkml:brushProperty name="width" value="0.05" units="cm"/>
      <inkml:brushProperty name="height" value="0.05" units="cm"/>
      <inkml:brushProperty name="color" value="#933DC1"/>
    </inkml:brush>
  </inkml:definitions>
  <inkml:trace contextRef="#ctx0" brushRef="#br0">9 222,'-3'0,"0"0,1 0,3 2,8-2,28 6,14-6,-26 0,-12-9,4 3,-12-7,6 5,-20-12,9 16,-12-20,6 11,-14 2,17 9,-24-7,12 4,-3 17,15-12,-22 23,11-12,7 16,5-24,-6 44,8 9,0-54,16 52,-9-27,13-1,-8-2,10-14,-4 8,-4-22,18-8,-28 10,13-4,-12 0,-5 6</inkml:trace>
  <inkml:trace contextRef="#ctx0" brushRef="#br0" timeOffset="896">285 104,'0'-1,"-2"-3,-2 4,4 5,0 4,9 47,3 18,-7-39,-6-22,2-10,-2 16,1-9,0-15,0 7,-3-8,3-15,0 11,4-16,-2 8,9-6,-6 5,4 4,-2-2,1 11,-1-6,-1 15,0-7,2 10,-1-5,-3 11,2-6,-2 19,0-10,8 14,-4-11,-4 6,2-2,-7-19,3 9,-4-17,2 8,-5-11,3 5,5-15,-2 7,3-14,-2 10,2 11,-2-4,38-52,-24 43,-13 14,9 2,-5-2,6 10,-10-6,18 12,-10-7,-3 12,-5-15,9 27,-5-14,-6 1,0-13,-3 19,2-20,0 4,-2-2,2-5,0 0</inkml:trace>
  <inkml:trace contextRef="#ctx0" brushRef="#br0" timeOffset="1579">716 146,'-2'-2,"-3"-1,1 1,1 2,0 2,3 3,6 44,1 39,-4-47,17 158,-13-183,-5-12,1 4,-9-13,5 1,1 3,-1-1,1-4,-1 2,1 4</inkml:trace>
  <inkml:trace contextRef="#ctx0" brushRef="#br0" timeOffset="2025">675 179,'0'-5,"1"0,2-2,32-3,22 9,-57 1,51 10,-27-6,-18 10,7-5,-18-8,9 4,-14 22,-9-6,18-20,-9 10,-12-2,-8 3,26-10,-24 6,15-5,10-1,-4 0,7-2</inkml:trace>
  <inkml:trace contextRef="#ctx0" brushRef="#br0" timeOffset="2600">995 0,'8'52,"3"29,-5-44,-7 7,3-6,6-3,-3-2,-6-37,3 19,0 28,-4-34,1-6,2 5,-1-8</inkml:trace>
  <inkml:trace contextRef="#ctx0" brushRef="#br0" timeOffset="2915">879 195,'2'0,"7"-3,85-4,-12-5,-23-7,-53 17,36-14,-21 8,-21 8</inkml:trace>
  <inkml:trace contextRef="#ctx0" brushRef="#br0" timeOffset="3631">1261 202,'-4'-2,"-2"1,2 1,4 7,1 1,11 38,-3 7,-5-25,-2-15,-4-17,2 7,3-6,-3 3</inkml:trace>
  <inkml:trace contextRef="#ctx0" brushRef="#br0" timeOffset="4015">1230 32,'-4'0,"4"0</inkml:trace>
  <inkml:trace contextRef="#ctx0" brushRef="#br0" timeOffset="4934">1364 152,'-4'0,"3"0,-3 0,4 2,0 5,0 2,7 53,4 9,-10-35,-1-17,-6-30,3 15,2-24,-1 12,7-25,-5 32,8-51,-4 28,11 2,-6 0,2 11,-1-5,5 13,2 4,-15 0,7 0,3 19,-1-9,5 25,8 15,-19-41,8 19,-13-4,6 1,-5-18,2 7,-5-16,2 1</inkml:trace>
  <inkml:trace contextRef="#ctx0" brushRef="#br0" timeOffset="5781">1619 151,'-4'0,"10"0,5 0,82 10,-31-17,-31 4,-25-7,-3 9,12-13,-7 7,-21-4,12 10,-21-17,21 18,-35-15,20 9,-7 6,5-3,0 12,1-5,4 16,-2 13,14-31,-6 14,11 16,4 17,-7-44,3 21,17-6,-9 2,11-15,-6 6,8-23,-5 11,4-17,-3 9,-1-9,-2 6,-18 10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6:28:01.854"/>
    </inkml:context>
    <inkml:brush xml:id="br0">
      <inkml:brushProperty name="width" value="0.05" units="cm"/>
      <inkml:brushProperty name="height" value="0.05" units="cm"/>
      <inkml:brushProperty name="color" value="#933DC1"/>
    </inkml:brush>
  </inkml:definitions>
  <inkml:trace contextRef="#ctx0" brushRef="#br0">153 27,'-5'0,"3"-2,-4 2,-1 2,-3 1,-25 17,-6 7,28-16,7-5,-6 8,8-10,-3 9,2-6,13-2,-8-2,16 6,-8-3,11 5,-14-8,25 10,-15-5,6-1,-16-4,20 8,-10-5,-13-2,0-4,6 11,-3-6,-13 0,8-4,-9 10,3-6,-10-1,14-3,-19 7,11-5,-3 0,13-3,-19 2,10-1,3-4,-1 3,2-6,-1 3,7 3,-1 0</inkml:trace>
  <inkml:trace contextRef="#ctx0" brushRef="#br0" timeOffset="835">441 0,'-2'0,"-3"0,-1 0,0 0,-1 0,-30 12,-7 9,13 2,17-11,16-12,-8 6,-2 10,12-2,-1-6,1-9,-1 5,17 12,-8-7,11-1,-16-5,20 5,-20-6,14 8,-7-5,-12 4,0-6,6 8,-7 1,-1-11,-4 8,1-5,-3 3,6-6,-15 13,7-7,4 2,3-8,-13 12,6-7,-2-8,10 3,-17-5,9 3,-5-11,4 6,13 7,-4-1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04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8822 8773 16383 0 0,'16'0'0'0'0,"-1"0"0"0"0,0 0 0 0 0,1 0 0 0 0,-1-6 0 0 0,10 6 0 0 0,-9-8 0 0 0,-1 8 0 0 0,0-7 0 0 0,1-1 0 0 0,-1 8 0 0 0,-8-6 0 0 0,8 6 0 0 0,-8 0 0 0 0,9 0 0 0 0,-10-7 0 0 0,1 7 0 0 0,9 0 0 0 0,-9-6 0 0 0,0 6 0 0 0,0 0 0 0 0,0 0 0 0 0,-1 0 0 0 0,1 0 0 0 0,0 0 0 0 0,1 0 0 0 0,-1 0 0 0 0,0 0 0 0 0,0 0 0 0 0,0 0 0 0 0,0 0 0 0 0,0 0 0 0 0,0 0 0 0 0,0 0 0 0 0,0 0 0 0 0,0 0 0 0 0,0 0 0 0 0,0 0 0 0 0,-1 0 0 0 0,1 0 0 0 0,9 0 0 0 0,-9 0 0 0 0,8 0 0 0 0,0 0 0 0 0,1 0 0 0 0,-1 0 0 0 0,0 0 0 0 0,11 0 0 0 0,-11 0 0 0 0,0 0 0 0 0,1 0 0 0 0,9 0 0 0 0,-10 0 0 0 0,10-8 0 0 0,-9 8 0 0 0,-1 0 0 0 0,10 0 0 0 0,-9 0 0 0 0,-1 0 0 0 0,0 0 0 0 0,1 0 0 0 0,-1-7 0 0 0,0 7 0 0 0,1 0 0 0 0,-1 0 0 0 0,0 0 0 0 0,1 0 0 0 0,-1 0 0 0 0,1 0 0 0 0,-10 0 0 0 0,10 0 0 0 0,0 0 0 0 0,-1 0 0 0 0,1 0 0 0 0,-1 0 0 0 0,10 0 0 0 0,-9 0 0 0 0,-1 0 0 0 0,0 0 0 0 0,11 0 0 0 0,-11 0 0 0 0,10 0 0 0 0,0 0 0 0 0,12 0 0 0 0,-12 0 0 0 0,12 0 0 0 0,0 0 0 0 0,-1 0 0 0 0,-10 0 0 0 0,10 0 0 0 0,-10 0 0 0 0,-1 0 0 0 0,0 7 0 0 0,-10-7 0 0 0,11 0 0 0 0,-1 0 0 0 0,1 0 0 0 0,11 0 0 0 0,-12 9 0 0 0,0-9 0 0 0,12 0 0 0 0,-1 0 0 0 0,-10 0 0 0 0,-1 0 0 0 0,0 0 0 0 0,0 0 0 0 0,1 0 0 0 0,-1 0 0 0 0,-10 0 0 0 0,1 0 0 0 0,-1 0 0 0 0,0 6 0 0 0,1-6 0 0 0,-9 0 0 0 0,8 0 0 0 0,0 0 0 0 0,1 0 0 0 0,-1 0 0 0 0,0 0 0 0 0,1 0 0 0 0,-1 0 0 0 0,10 0 0 0 0,-10 0 0 0 0,1 0 0 0 0,-1 0 0 0 0,11 9 0 0 0,-10-9 0 0 0,-1 0 0 0 0,0 0 0 0 0,1 0 0 0 0,-1 0 0 0 0,0 0 0 0 0,1 0 0 0 0,-1 0 0 0 0,1 0 0 0 0,-1 0 0 0 0,0 0 0 0 0,-8 6 0 0 0,8-6 0 0 0,-8 0 0 0 0,9 0 0 0 0,-1 0 0 0 0,-8 0 0 0 0,8 0 0 0 0,-8 0 0 0 0,9 0 0 0 0,-1 0 0 0 0,-8 0 0 0 0,8 0 0 0 0,1 0 0 0 0,-1 0 0 0 0,10 0 0 0 0,-9 0 0 0 0,-1 0 0 0 0,10 0 0 0 0,-10 0 0 0 0,11 0 0 0 0,-1 0 0 0 0,-10 0 0 0 0,11 0 0 0 0,-1 0 0 0 0,0 0 0 0 0,0 0 0 0 0,1 0 0 0 0,0 0 0 0 0,-1 0 0 0 0,-10 0 0 0 0,10 0 0 0 0,-9 0 0 0 0,-1 0 0 0 0,0 0 0 0 0,1 0 0 0 0,-9 0 0 0 0,8 0 0 0 0,0 0 0 0 0,-8 0 0 0 0,9 0 0 0 0,-1 7 0 0 0,0-7 0 0 0,1 0 0 0 0,-1 0 0 0 0,0 0 0 0 0,1 0 0 0 0,-9 0 0 0 0,8 7 0 0 0,0-7 0 0 0,1 0 0 0 0,-9 0 0 0 0,8 8 0 0 0,0-8 0 0 0,1 0 0 0 0,-1 0 0 0 0,10 0 0 0 0,1 0 0 0 0,-1 0 0 0 0,11 0 0 0 0,1 0 0 0 0,-11 0 0 0 0,11 0 0 0 0,-12 0 0 0 0,0 0 0 0 0,1 0 0 0 0,-1 0 0 0 0,0 0 0 0 0,-10 0 0 0 0,11 0 0 0 0,-11 0 0 0 0,0 0 0 0 0,1 0 0 0 0,-1 0 0 0 0,0 0 0 0 0,-8 0 0 0 0,9 0 0 0 0,-9 0 0 0 0,0 0 0 0 0,0 6 0 0 0,-1-6 0 0 0,1 7 0 0 0,0-7 0 0 0,0 0 0 0 0,0 6 0 0 0,0-6 0 0 0,0 0 0 0 0,0 0 0 0 0,0 0 0 0 0,0 0 0 0 0,0 0 0 0 0,0 0 0 0 0,0 0 0 0 0,0 0 0 0 0,0 0 0 0 0,0 0 0 0 0,-1 0 0 0 0,1 0 0 0 0,0 0 0 0 0,0 0 0 0 0,0 0 0 0 0,9 0 0 0 0,-10 0 0 0 0,10 0 0 0 0,-1 0 0 0 0,1 0 0 0 0,-10 0 0 0 0,20 0 0 0 0,-11 0 0 0 0,1 0 0 0 0,0 0 0 0 0,-1 0 0 0 0,0 0 0 0 0,1 0 0 0 0,-1 0 0 0 0,0 0 0 0 0,-8 0 0 0 0,9 0 0 0 0,-9 0 0 0 0,0 0 0 0 0,0 0 0 0 0,-1 0 0 0 0,1 0 0 0 0,0 0 0 0 0,0 0 0 0 0,0 0 0 0 0,0 0 0 0 0,0 0 0 0 0,0 0 0 0 0,0 0 0 0 0,0 0 0 0 0,0 0 0 0 0,0 0 0 0 0,0 0 0 0 0,0 0 0 0 0,0 0 0 0 0,0 0 0 0 0,-1 0 0 0 0,1 0 0 0 0,0 0 0 0 0,0 0 0 0 0,0 0 0 0 0,0 0 0 0 0,0 0 0 0 0,-7 0-16383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05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4047 9610 16383 0 0,'25'0'0'0'0,"12"0"0"0"0,0 0 0 0 0,-1 0 0 0 0,1 0 0 0 0,-12 0 0 0 0,12 0 0 0 0,0 0 0 0 0,-1 0 0 0 0,1 0 0 0 0,0 0 0 0 0,-12 0 0 0 0,0 0 0 0 0,0 0 0 0 0,1 0 0 0 0,-1 0 0 0 0,-10 0 0 0 0,10 0 0 0 0,-9 0 0 0 0,-1 0 0 0 0,0 0 0 0 0,0 0 0 0 0,0-5 0 0 0,1 5 0 0 0,-1 0 0 0 0,0 0 0 0 0,1 0 0 0 0,-9 0 0 0 0,8 0 0 0 0,0 0 0 0 0,1 0 0 0 0,-10 0 0 0 0,10 0 0 0 0,-1 0 0 0 0,1 0 0 0 0,-1 0 0 0 0,10 0 0 0 0,0 0 0 0 0,1 0 0 0 0,10 0 0 0 0,-11 0 0 0 0,12 0 0 0 0,-12 0 0 0 0,12 0 0 0 0,-12 0 0 0 0,0 0 0 0 0,1 0 0 0 0,-1 0 0 0 0,-10 0 0 0 0,11 0 0 0 0,-1 0 0 0 0,0 0 0 0 0,0 0 0 0 0,0 0 0 0 0,1 0 0 0 0,-1 0 0 0 0,0 0 0 0 0,-10 0 0 0 0,11 0 0 0 0,-11 0 0 0 0,10 0 0 0 0,0 0 0 0 0,-9 0 0 0 0,-1 0 0 0 0,10 0 0 0 0,-9-5 0 0 0,9 5 0 0 0,-10-4 0 0 0,1 4 0 0 0,9-6 0 0 0,0 6 0 0 0,-10 0 0 0 0,11 0 0 0 0,-11 0 0 0 0,10 0 0 0 0,0 0 0 0 0,-9-5 0 0 0,8 5 0 0 0,1 0 0 0 0,0 0 0 0 0,-9 0 0 0 0,9 0 0 0 0,0 0 0 0 0,0 0 0 0 0,1 0 0 0 0,-11 0 0 0 0,10 0 0 0 0,1 0 0 0 0,-1 0 0 0 0,0 0 0 0 0,0 0 0 0 0,0 0 0 0 0,-9 0 0 0 0,9 0 0 0 0,0 0 0 0 0,0 0 0 0 0,1 0 0 0 0,-1 0 0 0 0,0 0 0 0 0,0 0 0 0 0,1 0 0 0 0,10 0 0 0 0,-11 0 0 0 0,1 0 0 0 0,-1 0 0 0 0,0 0 0 0 0,0 0 0 0 0,1 0 0 0 0,-1 0 0 0 0,0 0 0 0 0,-10 0 0 0 0,11 0 0 0 0,-11 0 0 0 0,0 0 0 0 0,1 0 0 0 0,-1 0 0 0 0,0 0 0 0 0,1 0 0 0 0,-1 0 0 0 0,-8 0 0 0 0,8 0 0 0 0,1 0 0 0 0,-1 0 0 0 0,0 0 0 0 0,1 0 0 0 0,-9 0 0 0 0,8 0 0 0 0,0 0 0 0 0,1 0 0 0 0,-9 0 0 0 0,8 0 0 0 0,0 0 0 0 0,-8 0 0 0 0,9 0 0 0 0,-1 0 0 0 0,0 0 0 0 0,0 0 0 0 0,0 0 0 0 0,0 0 0 0 0,1 0 0 0 0,-9 0 0 0 0,8 0 0 0 0,-8 0 0 0 0,8 0 0 0 0,1 0 0 0 0,-10 0 0 0 0,10 0 0 0 0,-9 0 0 0 0,8 0 0 0 0,-8 0 0 0 0,8 0 0 0 0,-8 0 0 0 0,9 0 0 0 0,-9 0 0 0 0,8 0 0 0 0,-8 0 0 0 0,0 0 0 0 0,8 0 0 0 0,-8 0 0 0 0,8 0 0 0 0,-8 0 0 0 0,9 0 0 0 0,-9 4 0 0 0,8-4 0 0 0,0 0 0 0 0,-8 0 0 0 0,9 0 0 0 0,-1 6 0 0 0,0-6 0 0 0,-8 0 0 0 0,9 0 0 0 0,-9 0 0 0 0,0 0 0 0 0,8 5 0 0 0,-8-5 0 0 0,0 0 0 0 0,8 0 0 0 0,-8 0 0 0 0,0 0 0 0 0,0 0 0 0 0,0 0 0 0 0,0 0 0 0 0,8 0 0 0 0,-8 0 0 0 0,0 0 0 0 0,0 0 0 0 0,0 0 0 0 0,0 0 0 0 0,0 0 0 0 0,0 0 0 0 0,0 0 0 0 0,0 0 0 0 0,-15 3 0 0 0,8-3-16383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8:54.426"/>
    </inkml:context>
    <inkml:brush xml:id="br0">
      <inkml:brushProperty name="width" value="0.05" units="cm"/>
      <inkml:brushProperty name="height" value="0.05" units="cm"/>
      <inkml:brushProperty name="color" value="#933DC1"/>
    </inkml:brush>
  </inkml:definitions>
  <inkml:trace contextRef="#ctx0" brushRef="#br0">23 4,'0'-2,"-6"0,0 2,0 0,1 0,5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05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10925 9603 16383 0 0,'15'0'0'0'0,"10"0"0"0"0,0 0 0 0 0,1 0 0 0 0,-1 0 0 0 0,11 0 0 0 0,-10-8 0 0 0,10 8 0 0 0,-10 0 0 0 0,-1-8 0 0 0,0 0 0 0 0,0 8 0 0 0,0-8 0 0 0,1 8 0 0 0,-11-8 0 0 0,10 8 0 0 0,-9-6 0 0 0,-1 6 0 0 0,0-8 0 0 0,1 8 0 0 0,-1 0 0 0 0,-8 0 0 0 0,8 0 0 0 0,-8 0 0 0 0,9 0 0 0 0,-10 0 0 0 0,1 0 0 0 0,0 0 0 0 0,9 0 0 0 0,-9 0 0 0 0,0 0 0 0 0,0 0 0 0 0,-1 0 0 0 0,1 0 0 0 0,0 0 0 0 0,0 0 0 0 0,9 0 0 0 0,-9 0 0 0 0,-1 0 0 0 0,17 0 0 0 0,7 0 0 0 0,-23 0 0 0 0,9 0 0 0 0,-1 0 0 0 0,-8 0 0 0 0,8 0 0 0 0,1 0 0 0 0,-1 0 0 0 0,1 0 0 0 0,0 0 0 0 0,-1 0 0 0 0,0 0 0 0 0,1 0 0 0 0,-1 0 0 0 0,0 0 0 0 0,1 0 0 0 0,-9 0 0 0 0,8 0 0 0 0,0 0 0 0 0,1 0 0 0 0,-1 0 0 0 0,-8 0 0 0 0,8 0 0 0 0,1 0 0 0 0,-9 0 0 0 0,8 0 0 0 0,-8 0 0 0 0,8 0 0 0 0,-8 0 0 0 0,9 0 0 0 0,-1 0 0 0 0,-8 0 0 0 0,8 0 0 0 0,1 0 0 0 0,-1 0 0 0 0,-8 0 0 0 0,8 0 0 0 0,-8 0 0 0 0,0 0 0 0 0,8 0 0 0 0,-8 0 0 0 0,0 0 0 0 0,0 0 0 0 0,0 0 0 0 0,0 0 0 0 0,0 0 0 0 0,0 0 0 0 0,0 0 0 0 0,0 0 0 0 0,0 0 0 0 0,0 0 0 0 0,0 0 0 0 0,0 0 0 0 0,0 0 0 0 0,-1 0 0 0 0,1 0 0 0 0,0 0 0 0 0,0 0 0 0 0,0 0 0 0 0,0 0 0 0 0,0 0 0 0 0,0 0 0 0 0,0 0 0 0 0,8 0 0 0 0,-8 0 0 0 0,0 0 0 0 0,9 0 0 0 0,-10 0 0 0 0,1 0 0 0 0,0 0 0 0 0,0 0 0 0 0,0 0 0 0 0,9 0 0 0 0,-9 0 0 0 0,-1 0 0 0 0,10 0 0 0 0,-9 0 0 0 0,0 0 0 0 0,8 0 0 0 0,-8 0 0 0 0,8 0 0 0 0,-8 0 0 0 0,9 0 0 0 0,-1 0 0 0 0,-8 0 0 0 0,8 0 0 0 0,1 0 0 0 0,-10 0 0 0 0,10 0 0 0 0,-9 0 0 0 0,8 0 0 0 0,0 0 0 0 0,-8 0 0 0 0,0 0 0 0 0,0 0 0 0 0,9 0 0 0 0,-9 0 0 0 0,-1 0 0 0 0,10 0 0 0 0,-9 0 0 0 0,0 0 0 0 0,0 0 0 0 0,0 0 0 0 0,0 0 0 0 0,-1 0 0 0 0,1 0 0 0 0,0 0 0 0 0,0 0 0 0 0,0 0 0 0 0,0 0 0 0 0,0 0 0 0 0,0 0 0 0 0,0 0 0 0 0,0 0 0 0 0,0 0 0 0 0,0 0 0 0 0,0 0 0 0 0,0 0 0 0 0,0 0 0 0 0,0 0 0 0 0,-1 0 0 0 0,1 0 0 0 0,0 0 0 0 0,0 0 0 0 0,0 0 0 0 0,0 0 0 0 0,0 0 0 0 0,0 0 0 0 0,0 0 0 0 0,0 0 0 0 0,0 0 0 0 0,-7 7 0 0 0,7-7 0 0 0,0 0 0 0 0,0 0 0 0 0,0 0 0 0 0,-1 0 0 0 0,1 0 0 0 0,0 0 0 0 0,0 0 0 0 0,0 0 0 0 0,-7 6 0 0 0,7-6 0 0 0,0 0 0 0 0,-7 7 0 0 0,7-7 0 0 0,0 0 0 0 0,0 0 0 0 0,0 0 0 0 0,0 0 0 0 0,0 0 0 0 0,0 0 0 0 0,0 0 0 0 0,0 0 0 0 0,-1 0 0 0 0,1 0 0 0 0,0 0 0 0 0,0 0 0 0 0,0 0 0 0 0,0 0 0 0 0,0 0 0 0 0,0 0 0 0 0,0 0 0 0 0,0 0 0 0 0,0 0 0 0 0,0 0 0 0 0,0 0 0 0 0,0 0 0 0 0,0 0 0 0 0,0 0 0 0 0,-1 0 0 0 0,1 0 0 0 0,0 0 0 0 0,0 0 0 0 0,0 0 0 0 0,0 0 0 0 0,0 0 0 0 0,0 0 0 0 0,0 0 0 0 0,0 0 0 0 0,0 0 0 0 0,0 0 0 0 0,0 0 0 0 0,0 0 0 0 0,0 0 0 0 0,0 0 0 0 0,-1 0 0 0 0,1 0 0 0 0,0 0 0 0 0,0 0 0 0 0,0 0 0 0 0,0 0 0 0 0,0 0 0 0 0,0 0 0 0 0,1 0 0 0 0,-1 0 0 0 0,0 0 0 0 0,0 0 0 0 0,0 0 0 0 0,0 0 0 0 0,0 7 0 0 0,0-7 0 0 0,-1 0 0 0 0,1 0 0 0 0,0 0 0 0 0,0 0 0 0 0,0 0 0 0 0,-7 5 0 0 0,7-5 0 0 0,0 7 0 0 0,0-7 0 0 0,0 0 0 0 0,-7 6 0 0 0,7-6 0 0 0,0 0 0 0 0,0 0 0 0 0,0 0 0 0 0,0 0 0 0 0,0 0 0 0 0,0 0 0 0 0,-1 0 0 0 0,1 0 0 0 0,-7 7 0 0 0,7-7 0 0 0,0 0 0 0 0,0 0 0 0 0,0 0 0 0 0,0 0 0 0 0,0 0 0 0 0,0 0 0 0 0,0 0 0 0 0,0 0 0 0 0,0 0 0 0 0,0 0 0 0 0,0 0 0 0 0,0 0 0 0 0,0 0 0 0 0,-1 0 0 0 0,1 0 0 0 0,0 0 0 0 0,0 0 0 0 0,-7 7 0 0 0,7-7 0 0 0,0 0 0 0 0,0 0 0 0 0,0 0 0 0 0,0 6 0 0 0,0-6 0 0 0,0 0 0 0 0,0 0 0 0 0,0 0 0 0 0,0 0 0 0 0,0 0 0 0 0,-7 7 0 0 0,6-7 0 0 0,1 0 0 0 0,0 0 0 0 0,0 0 0 0 0,0 0 0 0 0,0 7 0 0 0,0-7 0 0 0,0 0 0 0 0,0 0 0 0 0,0 0 0 0 0,0 0 0 0 0,0 0 0 0 0,0 0 0 0 0,0 0 0 0 0,0 0 0 0 0,0 0 0 0 0,-1 0 0 0 0,1 0 0 0 0,0 0 0 0 0,0 0 0 0 0,0 0 0 0 0,0 0 0 0 0,0 0 0 0 0,0 0 0 0 0,0 0 0 0 0,0 0 0 0 0,0 0 0 0 0,-7 6 0 0 0,7-6 0 0 0,0 0 0 0 0,0 0 0 0 0,0 0 0 0 0,0 0 0 0 0,-1 0 0 0 0,1 0 0 0 0,0 0 0 0 0,0 0 0 0 0,0 0 0 0 0,0 0 0 0 0,0 0 0 0 0,0 7 0 0 0,0-7 0 0 0,0 0 0 0 0,0 0 0 0 0,0 0 0 0 0,0 0 0 0 0,0 0 0 0 0,0 6 0 0 0,0-6 0 0 0,-1 0 0 0 0,1 0 0 0 0,0 7 0 0 0,0-7 0 0 0,0 0 0 0 0,0 0 0 0 0,0 0 0 0 0,0 0 0 0 0,0 0 0 0 0,0 0 0 0 0,0 0 0 0 0,0 0 0 0 0,-7 0-16383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05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4050 10448 16383 0 0,'50'0'0'0'0,"-13"0"0"0"0,43 0 0 0 0,-44 0 0 0 0,62 0 0 0 0,-34 0 0 0 0,33 0 0 0 0,-17 0 0 0 0,17 0 0 0 0,0-13 0 0 0,-47 13 0 0 0,30 0 0 0 0,0 0 0 0 0,-16-12 0 0 0,0 12 0 0 0,0 0 0 0 0,-15 0 0 0 0,1 0 0 0 0,-1 0 0 0 0,-23 0 0 0 0,10 0 0 0 0,-10 0 0 0 0,-1 0 0 0 0,-10 0 0 0 0,10 0 0 0 0,-9 0 0 0 0,9 0 0 0 0,0 0 0 0 0,-10 0 0 0 0,11 0 0 0 0,-1-10 0 0 0,12 10 0 0 0,-12-9 0 0 0,0 9 0 0 0,0-10 0 0 0,12 10 0 0 0,0-10 0 0 0,-2 10 0 0 0,2-10 0 0 0,13 10 0 0 0,-14-10 0 0 0,14 10 0 0 0,-13-11 0 0 0,12 11 0 0 0,-12-10 0 0 0,12 10 0 0 0,-12 0 0 0 0,0 0 0 0 0,0 0 0 0 0,-1 0 0 0 0,1 0 0 0 0,0 0 0 0 0,-12 0 0 0 0,0 0 0 0 0,12 0 0 0 0,-12 0 0 0 0,0 0 0 0 0,12 0 0 0 0,-12 0 0 0 0,0 0 0 0 0,12 0 0 0 0,-12 0 0 0 0,12 0 0 0 0,-12 0 0 0 0,0 0 0 0 0,12 0 0 0 0,-12 0 0 0 0,0 0 0 0 0,1 0 0 0 0,-1 0 0 0 0,-10 0 0 0 0,10 0 0 0 0,0 0 0 0 0,0 0 0 0 0,-10 0 0 0 0,11 0 0 0 0,-1 0 0 0 0,-10 0 0 0 0,10 0 0 0 0,1 0 0 0 0,-11 0 0 0 0,10 0 0 0 0,0 0 0 0 0,1 0 0 0 0,10 0 0 0 0,-11 0 0 0 0,1 0 0 0 0,10 0 0 0 0,-10 0 0 0 0,10 0 0 0 0,1 0 0 0 0,-12 0 0 0 0,12 0 0 0 0,0 0 0 0 0,-12 0 0 0 0,0 0 0 0 0,12 0 0 0 0,-12 0 0 0 0,0 0 0 0 0,0 0 0 0 0,1 0 0 0 0,10 0 0 0 0,-11 0 0 0 0,1 0 0 0 0,-1 0 0 0 0,0 0 0 0 0,0 0 0 0 0,12 0 0 0 0,-12 0 0 0 0,1 0 0 0 0,-1 0 0 0 0,-10 0 0 0 0,10 0 0 0 0,1 0 0 0 0,-11 0 0 0 0,0 0 0 0 0,1 0 0 0 0,-1 0 0 0 0,-1 0 0 0 0,2 0 0 0 0,-9 0 0 0 0,8 0 0 0 0,0 0 0 0 0,-8 0 0 0 0,9 0 0 0 0,-10 0 0 0 0,10 0 0 0 0,-9 0 0 0 0,0 0 0 0 0,8 0 0 0 0,-8 0 0 0 0,0 0 0 0 0,0 0 0 0 0,0 0 0 0 0,8 9 0 0 0,-8-9 0 0 0,0 0 0 0 0,0 0 0 0 0,0 0 0 0 0,0 0 0 0 0,0 8 0 0 0,0-8 0 0 0,8 0 0 0 0,-8 0 0 0 0,0 0 0 0 0,8 7 0 0 0,-8-7 0 0 0,0 0 0 0 0,8 0 0 0 0,1 0 0 0 0,-1 0 0 0 0,-8 0 0 0 0,8 0 0 0 0,1 9 0 0 0,-9-9 0 0 0,8 0 0 0 0,0 0 0 0 0,-8 8 0 0 0,9-8 0 0 0,-1 0 0 0 0,0 0 0 0 0,-8 0 0 0 0,9 0 0 0 0,-1 9 0 0 0,0-9 0 0 0,-8 0 0 0 0,9 0 0 0 0,-9 0 0 0 0,-1 0 0 0 0,1 0 0 0 0,0 0 0 0 0,0 0 0 0 0,0 0 0 0 0,-7 7 0 0 0,7-7 0 0 0,-7 0-16383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14021 3627 16383 0 0,'25'0'0'0'0,"24"0"0"0"0,-12 0 0 0 0,-1 0 0 0 0,13 0 0 0 0,-12 0 0 0 0,11 0 0 0 0,-22 0 0 0 0,-1 0 0 0 0,-1 0 0 0 0,-9 0 0 0 0,-8 0 0 0 0,0 0 0 0 0,0 0 0 0 0,0 0 0 0 0,0 0 0 0 0,0 0 0 0 0,0 0 0 0 0,0 0 0 0 0,0 0 0 0 0,0 0 0 0 0,0 0 0 0 0,-1 0 0 0 0,1 0 0 0 0,-1 0 0 0 0,1-8 0 0 0,0 8 0 0 0,0 0 0 0 0,9 0 0 0 0,-9-8 0 0 0,8 8 0 0 0,0-7 0 0 0,-8-1 0 0 0,8 8 0 0 0,-8-7 0 0 0,8 7 0 0 0,0 0 0 0 0,-8-7 0 0 0,8 7 0 0 0,-8 0 0 0 0,9-9 0 0 0,-10 9 0 0 0,9 0 0 0 0,0-8 0 0 0,1 8 0 0 0,-9 0 0 0 0,8 0 0 0 0,0 0 0 0 0,1-9 0 0 0,-10 9 0 0 0,9 0 0 0 0,0 0 0 0 0,-8 0 0 0 0,0 0 0 0 0,9 0 0 0 0,-10 0 0 0 0,10 0 0 0 0,-9 0 0 0 0,-1 0 0 0 0,1 0 0 0 0,0 0 0 0 0,0 0 0 0 0,-1 0 0 0 0,1 0 0 0 0,0 0 0 0 0,0 0 0 0 0,-7-7 0 0 0,0 7-16383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11632 5074 16383 0 0,'7'0'0'0'0,"8"0"0"0"0,-8 0 0 0 0,9 0 0 0 0,-1 0 0 0 0,0 0 0 0 0,11 0 0 0 0,24 0 0 0 0,-25 0 0 0 0,1 0 0 0 0,10 0 0 0 0,-10 0 0 0 0,23 0 0 0 0,-24 0 0 0 0,1 0 0 0 0,11 0 0 0 0,-21 0 0 0 0,9 0 0 0 0,0 0 0 0 0,-18 0 0 0 0,18 0 0 0 0,-9 0 0 0 0,-1 0 0 0 0,-8 0 0 0 0,8 0 0 0 0,1 0 0 0 0,-1 0 0 0 0,0 0 0 0 0,-8 0 0 0 0,9 0 0 0 0,0 0 0 0 0,-1 0 0 0 0,-8 0 0 0 0,8 0 0 0 0,1 0 0 0 0,-9 0 0 0 0,8 0 0 0 0,0 0 0 0 0,-8 0 0 0 0,9 0 0 0 0,-1 0 0 0 0,-8 0 0 0 0,8 0 0 0 0,1 0 0 0 0,-1 0 0 0 0,-8 0 0 0 0,8 0 0 0 0,-8 0 0 0 0,10 0 0 0 0,-10 0 0 0 0,-1 0 0 0 0,10 0 0 0 0,-9 0 0 0 0,8 0 0 0 0,-8 0 0 0 0,0 0 0 0 0,0 0 0 0 0,0 0 0 0 0,0 0 0 0 0,0 0 0 0 0,0 0 0 0 0,0 0 0 0 0,0 0 0 0 0,-7 0-16383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17953 7207 16383 0 0,'25'0'0'0'0,"-10"0"0"0"0,11 0 0 0 0,11 0 0 0 0,-21 0 0 0 0,9 0 0 0 0,12 0 0 0 0,44 0 0 0 0,-65 0 0 0 0,48 0 0 0 0,-27 0 0 0 0,13 0 0 0 0,31 0 0 0 0,-66 9 0 0 0,50-9 0 0 0,-15 9 0 0 0,-24 1 0 0 0,24-10 0 0 0,0 0 0 0 0,-13 0 0 0 0,-12 9 0 0 0,2-9 0 0 0,9 0 0 0 0,-11 0 0 0 0,2 0 0 0 0,-12 0 0 0 0,10 0 0 0 0,-9 0 0 0 0,-9 0 0 0 0,8 0 0 0 0,-8 0 0 0 0,0 0 0 0 0,1 0 0 0 0,-1 0 0 0 0,0 0 0 0 0,0 0 0 0 0,-1 0 0 0 0,1 0 0 0 0,0 0 0 0 0,-7 7 0 0 0,0 1 0 0 0,0-8-16383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16210 6889 16383 0 0,'0'16'0'0'0,"17"8"0"0"0,-2-9 0 0 0,2 9 0 0 0,-8-8 0 0 0,16 1 0 0 0,-25-3 0 0 0,15-6 0 0 0,1-1 0 0 0,-16 9 0 0 0,7-9 0 0 0,0 0 0 0 0,0-2 0 0 0,-1-5 0 0 0,-6 7 0 0 0,7 0 0 0 0,0-7 0 0 0,0 7 0 0 0,0-7 0 0 0,1 7 0 0 0,-1-7 0 0 0,-7 7 0 0 0,7 0 0 0 0,0-7 0 0 0,0 6 0 0 0,0 1 0 0 0,-7 0 0 0 0,7 0 0 0 0,0-7 0 0 0,0 7 0 0 0,0 0 0 0 0,0 0 0 0 0,-1-7 0 0 0,-6 6 0 0 0,7 0 0 0 0,0 1 0 0 0,0-7 0 0 0,-7 7 0 0 0,7 0 0 0 0,1 0 0 0 0,-1 0 0 0 0,0-1 0 0 0,0 1 0 0 0,8 1 0 0 0,-8-1 0 0 0,9 0 0 0 0,-1 9 0 0 0,0-10 0 0 0,-7 10 0 0 0,8-9 0 0 0,0 9 0 0 0,-1-10 0 0 0,0 2 0 0 0,1 7 0 0 0,-9-8 0 0 0,8 1 0 0 0,0 6 0 0 0,-8-7 0 0 0,10 1 0 0 0,-10 7 0 0 0,0-8 0 0 0,9 1 0 0 0,-10-2 0 0 0,1 1 0 0 0,0 0 0 0 0,0 0 0 0 0,0 0 0 0 0,0 0 0 0 0,0-1 0 0 0,0-6 0 0 0,-7 6 0 0 0,7-6 0 0 0,-7 7 0 0 0,7-7 0 0 0,-7 7 0 0 0,8-7 0 0 0,-8 7 0 0 0,7-7 0 0 0,-7 7 0 0 0,7-7 0 0 0,-7 7 0 0 0,7-7 0 0 0,-7 7 0 0 0,7-7 0 0 0,-7 6 0 0 0,7-6 0 0 0,-7 7 0 0 0,6-7 0 0 0,-6 7 0 0 0,7-7 0 0 0,-7 7 0 0 0,7-7 0 0 0,-7 0-16383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14707 9444 16383 0 0,'7'0'0'0'0,"0"0"0"0"0,8 0 0 0 0,-8 0 0 0 0,0 0 0 0 0,7 0 0 0 0,2 0 0 0 0,20 0 0 0 0,-20 0 0 0 0,-1 0 0 0 0,21 0 0 0 0,-11 0 0 0 0,0 0 0 0 0,1 0 0 0 0,-2 0 0 0 0,1 0 0 0 0,0 0 0 0 0,-9 0 0 0 0,9 0 0 0 0,-10 0 0 0 0,-1 0 0 0 0,2 0 0 0 0,-1 0 0 0 0,0 0 0 0 0,1 0 0 0 0,-9 0 0 0 0,8 0 0 0 0,-1 0 0 0 0,2 0 0 0 0,-1 0 0 0 0,1 0 0 0 0,-1 0 0 0 0,0 0 0 0 0,1 5 0 0 0,-2-5 0 0 0,1 0 0 0 0,1 6 0 0 0,-9-6 0 0 0,8 0 0 0 0,0 0 0 0 0,1 0 0 0 0,-1 0 0 0 0,-1 0 0 0 0,-7 0 0 0 0,9 5 0 0 0,-1-5 0 0 0,0 0 0 0 0,-8 0 0 0 0,0 0 0 0 0,8 0 0 0 0,-8 5 0 0 0,0-5 0 0 0,0 0 0 0 0,-1 0 0 0 0,1 0 0 0 0,0 0 0 0 0,0 4 0 0 0,0-4 0 0 0,0 0 0 0 0,0 0 0 0 0,0 0 0 0 0,-7 0-16383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13342 3564 16383 0 0,'7'0'0'0'0,"-1"0"0"0"0,1 0 0 0 0,0 0 0 0 0,0 0 0 0 0,7 0 0 0 0,-7 0 0 0 0,8 0 0 0 0,-8 0 0 0 0,-1 0 0 0 0,1 0 0 0 0,0 0 0 0 0,-2 0 0 0 0,2 0 0 0 0,0 0 0 0 0,0 0 0 0 0,-1 0 0 0 0,1 0 0 0 0,0 0 0 0 0,7 0 0 0 0,-7 0 0 0 0,-1 0 0 0 0,1 25 0 0 0,0-25 0 0 0,0 0 0 0 0,-1 0 0 0 0,1 0 0 0 0,0 0 0 0 0,-1 0 0 0 0,1 0 0 0 0,0 0 0 0 0,0 0 0 0 0,-1 0 0 0 0,1 0 0 0 0,-1 0 0 0 0,0 0 0 0 0,1 0 0 0 0,0 0 0 0 0,0 0 0 0 0,-1 0 0 0 0,1 0 0 0 0,0 0 0 0 0,-1 0 0 0 0,1 0 0 0 0,-7 0-16383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10957 5111 16383 0 0,'7'0'0'0'0,"9"0"0"0"0,-9 0 0 0 0,0 0 0 0 0,0 0 0 0 0,8 0 0 0 0,-7 0 0 0 0,-1 0 0 0 0,8 0 0 0 0,-8 0 0 0 0,10 0 0 0 0,-10 0 0 0 0,0 0 0 0 0,-1 0 0 0 0,1 0 0 0 0,0 0 0 0 0,1 0 0 0 0,8 0 0 0 0,-9 0 0 0 0,0 0 0 0 0,-1 0 0 0 0,2 0 0 0 0,8 0 0 0 0,-9 0 0 0 0,0 0 0 0 0,1 0 0 0 0,-2 0 0 0 0,1 0 0 0 0,0 0 0 0 0,-7 6 0 0 0,7-6 0 0 0,-7 7 0 0 0,7-7 0 0 0,0 0 0 0 0,1 0 0 0 0,-1 0 0 0 0,0 6 0 0 0,0-6 0 0 0,0 0 0 0 0,0 0 0 0 0,1 0 0 0 0,-8 6 0 0 0,7-6 0 0 0,0 0 0 0 0,-7 0-16383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17289 7142 16383 0 0,'7'0'0'0'0,"0"0"0"0"0,0 0 0 0 0,0 0 0 0 0,1 0 0 0 0,-1 0 0 0 0,0 0 0 0 0,0 0 0 0 0,0 0 0 0 0,0 0 0 0 0,0 0 0 0 0,0 0 0 0 0,-1 0 0 0 0,2 0 0 0 0,-1 0 0 0 0,0 0 0 0 0,0 0 0 0 0,0 0 0 0 0,0 0 0 0 0,0 0 0 0 0,0 0 0 0 0,1 0 0 0 0,-1 0 0 0 0,0 0 0 0 0,0 0 0 0 0,0 0 0 0 0,-7 0-16383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00.079"/>
    </inkml:context>
    <inkml:brush xml:id="br0">
      <inkml:brushProperty name="width" value="0.05" units="cm"/>
      <inkml:brushProperty name="height" value="0.05" units="cm"/>
      <inkml:brushProperty name="color" value="#006FFF"/>
    </inkml:brush>
  </inkml:definitions>
  <inkml:trace contextRef="#ctx0" brushRef="#br0">13 92,'-3'-2,"-2"-1,0 3,11-2,56-6,49-8,-10 5,-50 6,-7-3,1 2,61-14,-87 13,-11 4,-2 4,-6-1</inkml:trace>
  <inkml:trace contextRef="#ctx0" brushRef="#br0" timeOffset="421">272 94,'-5'0,"3"0,0 0,-4 5,6 6,7 94,-5-58,18 133,-9-66,5-89,-3 40,-19-99,10 48,-1-19,0 9,-4-15,1 11</inkml:trace>
  <inkml:trace contextRef="#ctx0" brushRef="#br0" timeOffset="1073">498 87,'-5'0,"0"0,1 0,-1 5,2 4,3 4,10 123,-6-16,-1-64,-3-22,0-31,-4 49,2-26,1-32,0 15,-5-20,3 10,6-33,-3 17,8-24,-5 15,7-14,-3 9,12 6,-7 0,5 17,-4-7,-1 24,-2-12,13 24,-6-12,-7 28,3-15,-2 16,4 15,-12-40,6 18,-6 0,6 0,-5-19,1 9,-4-44,-1 23</inkml:trace>
  <inkml:trace contextRef="#ctx0" brushRef="#br0" timeOffset="1521">811 416,'-2'-2,"-5"-3,1 3,1 2,4 0,4 0,5 0,-3-2,12-9,-7 2,-6-2,-7 3,-5 3,-28 18,-12 29,36 9,32-3,-10-25,27-8,-15 2,42-21,-7-3,-27 4,-30 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14057 9444 16383 0 0,'7'0'0'0'0,"0"0"0"0"0,0 0 0 0 0,0 0 0 0 0,0 0 0 0 0,0 0 0 0 0,0 0 0 0 0,0 0 0 0 0,0 0 0 0 0,0 0 0 0 0,0 0 0 0 0,-1 0 0 0 0,1 0 0 0 0,0 0 0 0 0,0 0 0 0 0,0 0 0 0 0,0 0 0 0 0,1 0 0 0 0,-1 0 0 0 0,0 0 0 0 0,0 0 0 0 0,0 0 0 0 0,0 0 0 0 0,0 0 0 0 0,0 0 0 0 0,0 0 0 0 0,0 0 0 0 0,-1 0 0 0 0,1 0 0 0 0,0 0 0 0 0,0 0 0 0 0,0 0 0 0 0,0 0 0 0 0,0 0 0 0 0,-7 0-16383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15690 6543 16383 0 0,'7'0'0'0'0,"1"0"0"0"0,-1 0 0 0 0,1 0 0 0 0,-1 0 0 0 0,0 0 0 0 0,1 0 0 0 0,-1 0 0 0 0,1 0 0 0 0,-1 0 0 0 0,0 0 0 0 0,1 0 0 0 0,-1 0 0 0 0,1 0 0 0 0,-2 0 0 0 0,1 0 0 0 0,1 8 0 0 0,-1-8 0 0 0,1 9 0 0 0,-1-9 0 0 0,0 0 0 0 0,-7 8 0 0 0,8-8 0 0 0,-1 0 0 0 0,1 0 0 0 0,-1 0 0 0 0,-7-8 0 0 0,0 8-16383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5001 4899 16383 0 0,'7'0'0'0'0,"0"0"0"0"0,0 0 0 0 0,0 0 0 0 0,0 0 0 0 0,0 0 0 0 0,0 0 0 0 0,0 0 0 0 0,0 0 0 0 0,0 0 0 0 0,0 0 0 0 0,7 0 0 0 0,-7 0 0 0 0,18 0 0 0 0,-9 0 0 0 0,-1 0 0 0 0,10 0 0 0 0,-9 0 0 0 0,9 0 0 0 0,0 0 0 0 0,0 0 0 0 0,-1 0 0 0 0,-8 0 0 0 0,20 0 0 0 0,-10 0 0 0 0,-11 0 0 0 0,10 0 0 0 0,-9 0 0 0 0,8 0 0 0 0,-9 0 0 0 0,1 0 0 0 0,-10 0 0 0 0,20 0 0 0 0,-19 0 0 0 0,8 0 0 0 0,0 0 0 0 0,-8 0 0 0 0,9 0 0 0 0,-1 0 0 0 0,-8 0 0 0 0,8 0 0 0 0,1 0 0 0 0,-2 0 0 0 0,1 0 0 0 0,1 0 0 0 0,9 0 0 0 0,-10 0 0 0 0,1 0 0 0 0,-1 0 0 0 0,0 0 0 0 0,10 0 0 0 0,1 0 0 0 0,-12 0 0 0 0,11 0 0 0 0,-9 0 0 0 0,9 0 0 0 0,0-13 0 0 0,-10 13 0 0 0,11 0 0 0 0,-1 0 0 0 0,-11 0 0 0 0,11-12 0 0 0,-9 12 0 0 0,9 0 0 0 0,-10 0 0 0 0,11 0 0 0 0,-11 0 0 0 0,0 0 0 0 0,1 0 0 0 0,-1 0 0 0 0,-1 0 0 0 0,2 0 0 0 0,-1 0 0 0 0,0 0 0 0 0,-8 0 0 0 0,9 0 0 0 0,-9 0 0 0 0,8 0 0 0 0,-8 0 0 0 0,8 0 0 0 0,-8 0 0 0 0,8 0 0 0 0,1 0 0 0 0,-9 0 0 0 0,7 0 0 0 0,-7 0 0 0 0,8 0 0 0 0,-8 0 0 0 0,9 0 0 0 0,-1 0 0 0 0,-8 0 0 0 0,8 0 0 0 0,1 0 0 0 0,-9 0 0 0 0,8 0 0 0 0,0 0 0 0 0,1 0 0 0 0,-1 0 0 0 0,-8 0 0 0 0,7 0 0 0 0,2 0 0 0 0,-10 0 0 0 0,10 0 0 0 0,-9 0 0 0 0,8 0 0 0 0,-8 0 0 0 0,8 0 0 0 0,1 0 0 0 0,-9 0 0 0 0,8 0 0 0 0,-8 0 0 0 0,8 0 0 0 0,-8 0 0 0 0,9 0 0 0 0,-10 0 0 0 0,0 0 0 0 0,1 0 0 0 0,9 0 0 0 0,-9 0 0 0 0,0 0 0 0 0,0 0 0 0 0,-1 0 0 0 0,1 0 0 0 0,0 0 0 0 0,0 0 0 0 0,0 0 0 0 0,0 0 0 0 0,-7 0-16383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4068 5578 16383 0 0,'15'0'0'0'0,"1"0"0"0"0,9 0 0 0 0,12 0 0 0 0,-1 0 0 0 0,-11 0 0 0 0,13 0 0 0 0,60 0 0 0 0,-49 0 0 0 0,-24 0 0 0 0,92 0 0 0 0,-92 0 0 0 0,40 0 0 0 0,-15 0 0 0 0,-1-10 0 0 0,1 10 0 0 0,-25 0 0 0 0,25-20 0 0 0,-14 20 0 0 0,-10 0 0 0 0,-1-8 0 0 0,11 8 0 0 0,-19 0 0 0 0,20 0 0 0 0,-22 0 0 0 0,10-17 0 0 0,0 17 0 0 0,1 0 0 0 0,-1 0 0 0 0,0 0 0 0 0,0 0 0 0 0,0 0 0 0 0,1 0 0 0 0,-1 0 0 0 0,0 0 0 0 0,0 0 0 0 0,1 0 0 0 0,0 0 0 0 0,-1 0 0 0 0,-10 0 0 0 0,11 0 0 0 0,-11 0 0 0 0,0 0 0 0 0,10 0 0 0 0,-9 0 0 0 0,-1-8 0 0 0,1 8 0 0 0,-1 0 0 0 0,0-8 0 0 0,10 8 0 0 0,-9 0 0 0 0,-9 0 0 0 0,8 0 0 0 0,0 0 0 0 0,1 0 0 0 0,-1-7 0 0 0,0 7 0 0 0,1 0 0 0 0,0 0 0 0 0,-1 0 0 0 0,1 0 0 0 0,-1 0 0 0 0,1 0 0 0 0,9 0 0 0 0,-10 0 0 0 0,0 0 0 0 0,11 0 0 0 0,-11 0 0 0 0,0 0 0 0 0,1 0 0 0 0,-1 0 0 0 0,0 0 0 0 0,1 0 0 0 0,-1 0 0 0 0,0 0 0 0 0,1 0 0 0 0,-1 0 0 0 0,0 0 0 0 0,-8 0 0 0 0,9 0 0 0 0,-1 0 0 0 0,-8 0 0 0 0,9 0 0 0 0,-9 0 0 0 0,9 0 0 0 0,-9 0 0 0 0,8 0 0 0 0,-8 0 0 0 0,0 0 0 0 0,0 0 0 0 0,8 0 0 0 0,-8 0 0 0 0,0 0 0 0 0,8 0 0 0 0,-8 0 0 0 0,0 0 0 0 0,0 0 0 0 0,0 0 0 0 0,0 0 0 0 0,0 0 0 0 0,0 0 0 0 0,0 0 0 0 0,0 0 0 0 0,0 0 0 0 0,-7 0-16383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0:59:32.90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15427 9545 16383 0 0,'7'0'0'0'0,"0"0"0"0"0,102 0 0 0 0,-94 0 0 0 0,10 0 0 0 0,-9 0 0 0 0,-1 0 0 0 0,0 0 0 0 0,11 0 0 0 0,-11 0 0 0 0,0 0 0 0 0,1 0 0 0 0,-1 0 0 0 0,0 0 0 0 0,1 0 0 0 0,-2 0 0 0 0,1 0 0 0 0,1 0 0 0 0,-1 0 0 0 0,-8 0 0 0 0,0 0 0 0 0,8 0 0 0 0,1 0 0 0 0,-10 0 0 0 0,10 0 0 0 0,-9 0 0 0 0,0-7 0 0 0,0 7 0 0 0,8 0 0 0 0,-8 0 0 0 0,0 0 0 0 0,0 0 0 0 0,0 0 0 0 0,8 0 0 0 0,-8 0 0 0 0,0 0 0 0 0,7 0 0 0 0,-7 0 0 0 0,0 0 0 0 0,0 0 0 0 0,0 0 0 0 0,8 0 0 0 0,-8 0 0 0 0,0 0 0 0 0,0 0 0 0 0,0 0 0 0 0,0 0 0 0 0,0 0 0 0 0,0 0 0 0 0,0 0 0 0 0,0 0 0 0 0,0 0 0 0 0,0 0 0 0 0,0 0 0 0 0,8-8 0 0 0,-8 8 0 0 0,0 0 0 0 0,8 0 0 0 0,-8 0 0 0 0,0 0 0 0 0,0-7 0 0 0,8 7 0 0 0,-8 0 0 0 0,8 0 0 0 0,-8 0 0 0 0,8 0 0 0 0,-8 0 0 0 0,8 0 0 0 0,-8 0 0 0 0,8 0 0 0 0,1 0 0 0 0,-9 0 0 0 0,8 0 0 0 0,0 0 0 0 0,1 0 0 0 0,9 0 0 0 0,-10 0 0 0 0,1 0 0 0 0,8 0 0 0 0,-9 0 0 0 0,1 0 0 0 0,-1 0 0 0 0,0 0 0 0 0,1 0 0 0 0,-9 0 0 0 0,8 0 0 0 0,0 0 0 0 0,-8 0 0 0 0,0 0 0 0 0,8 0 0 0 0,-8 0 0 0 0,9 0 0 0 0,-9 0 0 0 0,0 0 0 0 0,8 0 0 0 0,-8 0 0 0 0,0 0 0 0 0,7 0 0 0 0,-7 7 0 0 0,8-7 0 0 0,-8 0 0 0 0,0 7 0 0 0,9-7 0 0 0,-9 0 0 0 0,8 7 0 0 0,0-7 0 0 0,-8 0 0 0 0,9 9 0 0 0,-9-9 0 0 0,8 8 0 0 0,-8-8 0 0 0,8 0 0 0 0,-8 0 0 0 0,8 0 0 0 0,-8 7 0 0 0,9-7 0 0 0,-9 0 0 0 0,7 0 0 0 0,-7 0 0 0 0,0 7 0 0 0,8-7 0 0 0,-8 0 0 0 0,9 0 0 0 0,-10 0 0 0 0,1 0 0 0 0,9 0 0 0 0,-9 0 0 0 0,0 0 0 0 0,0 0 0 0 0,8 0 0 0 0,-8 0 0 0 0,0 0 0 0 0,8 0 0 0 0,-8 0 0 0 0,8 0 0 0 0,1 0 0 0 0,-9 0 0 0 0,8 0 0 0 0,-1 0 0 0 0,-7 0 0 0 0,9 0 0 0 0,-9 0 0 0 0,8 0 0 0 0,0 0 0 0 0,1 0 0 0 0,-1 0 0 0 0,-8 0 0 0 0,8 0 0 0 0,1 0 0 0 0,-1 0 0 0 0,0 0 0 0 0,-8 0 0 0 0,9 0 0 0 0,-9 0 0 0 0,8 0 0 0 0,-1 0 0 0 0,-7 0 0 0 0,8 0 0 0 0,-8 0 0 0 0,9 0 0 0 0,-9 0 0 0 0,8 0 0 0 0,-8 0 0 0 0,0 0 0 0 0,8 0 0 0 0,-8 0 0 0 0,9 0 0 0 0,-10 0 0 0 0,10 0 0 0 0,-9 0 0 0 0,8 0 0 0 0,-8 0 0 0 0,8 0 0 0 0,-8 0 0 0 0,9 0 0 0 0,-10 0 0 0 0,1 0 0 0 0,8 0 0 0 0,-8 0 0 0 0,0 0 0 0 0,0 0 0 0 0,0 0 0 0 0,0 0 0 0 0,0 0 0 0 0,-1 0 0 0 0,1 0 0 0 0,0 0 0 0 0,0 0 0 0 0,0 0 0 0 0,0 0 0 0 0,0 0 0 0 0,0 0 0 0 0,0 0 0 0 0,0 0 0 0 0,0 0 0 0 0,0 0 0 0 0,0 0 0 0 0,0 0 0 0 0,0 0 0 0 0,0 0 0 0 0,-1 0 0 0 0,1 0 0 0 0,0 0 0 0 0,0 0 0 0 0,0 0 0 0 0,0 0 0 0 0,-1 0 0 0 0,1 0 0 0 0,0 0 0 0 0,0 0 0 0 0,8 0 0 0 0,1 0 0 0 0,-9 0 0 0 0,8 0 0 0 0,-8 0 0 0 0,0 0 0 0 0,0 0 0 0 0,0 0 0 0 0,0 0 0 0 0,-7 0-16383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20.058"/>
    </inkml:context>
    <inkml:brush xml:id="br0">
      <inkml:brushProperty name="width" value="0.035" units="cm"/>
      <inkml:brushProperty name="height" value="0.035" units="cm"/>
      <inkml:brushProperty name="color" value="#008500"/>
    </inkml:brush>
  </inkml:definitions>
  <inkml:trace contextRef="#ctx0" brushRef="#br0">5 195,'-2'0,"-1"0,3-2,2-2,1-1,3 0,55-21,-20 13,-21 6,-10 6,4-2,-5 4,1-2,-8 0,8 1,-7 0,4 0,10 0,-6 0,2 0,-2 0,-1 1,1-1,-4 0,2 0,-6 0,-3 0,1 0,-1 0</inkml:trace>
  <inkml:trace contextRef="#ctx0" brushRef="#br0" timeOffset="1376">552 172,'-1'0,"-5"0,1 0,0 0,-9 2,-5 1,-1-3,5 3,8-2,-6 1,5 4,4-4,8 5,-4-2,-3 5,1-4,2 11,2 1,-1-9,2-11,-1 5,3 6,-3-5,3 1,-3-1,3-7,-3 3,9-5,-5 3,2-10,-6 9,10-12,-6 6,1-2,-4 9,3-21,-2 11,-12-3,8 12,8-27,-4 15,-8-3,4 16,-13-28,6 14,2 1,5 15,-12-24,7 13,-1 9,1-5,8 10,-5-4,2 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22.229"/>
    </inkml:context>
    <inkml:brush xml:id="br0">
      <inkml:brushProperty name="width" value="0.035" units="cm"/>
      <inkml:brushProperty name="height" value="0.035" units="cm"/>
      <inkml:brushProperty name="color" value="#008500"/>
    </inkml:brush>
  </inkml:definitions>
  <inkml:trace contextRef="#ctx0" brushRef="#br0">63 173,'-5'-1,"-1"1,-2 2,0 2,0 0,5-2,-22 65,38-29,2-31,-10-6,13-6,-14 4,16-14,-16 13,10-12,-5 7,-11-1,4 5,1-10,-2 5,-7 3,5 4,-8-8,4 5,-3 0,7 3,-13-1,6 1,4 4,3-3,1 0</inkml:trace>
  <inkml:trace contextRef="#ctx0" brushRef="#br0" timeOffset="839">179 170,'0'-1,"0"0,-4-3,0 4,1 2,0 2,0 9,4 28,2-2,-1-21,-3-3,1-12,0-2,0-1,0 1,-4-15,8-7,-3 16,7-19,-4 11,7-5,-5 6,3 3,-8 8,12-3,-5 2,-4 17,-3-14,9 16,-5-9,-3 10,-2-16,-1 28,1-15,0 3,0-3,0-3,0-12,0 15,0-10,1-7,-1 4,0-2</inkml:trace>
  <inkml:trace contextRef="#ctx0" brushRef="#br0" timeOffset="1396">328 13,'0'-2,"-4"2,3 2,1 2,-1 2,-1 17,5 17,-1-32,-2-8</inkml:trace>
  <inkml:trace contextRef="#ctx0" brushRef="#br0" timeOffset="2053">432 2,'-2'0,"0"-2,2 7,0 1,3 42,2 20,-4-36,5-6,-6-24,2 48,-1-26,3-9,-2 4,-2-14,2 6,-3-11,2 6,-1-12,0 6,1-1,-1 1</inkml:trace>
  <inkml:trace contextRef="#ctx0" brushRef="#br0" timeOffset="2424">355 224,'0'0,"-4"-4,2 3,1-2,2-2,2-1,45-15,-11 9,-8 4,-8 6,-9 8,-2 5,-10-11,0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27.293"/>
    </inkml:context>
    <inkml:brush xml:id="br0">
      <inkml:brushProperty name="width" value="0.035" units="cm"/>
      <inkml:brushProperty name="height" value="0.035" units="cm"/>
      <inkml:brushProperty name="color" value="#008500"/>
    </inkml:brush>
  </inkml:definitions>
  <inkml:trace contextRef="#ctx0" brushRef="#br0">14 226,'0'8,"0"-5,6 43,-2-15,-2-18,-2-11,0-1,-17-16,12-8,3 20,2-27,-2 14,8 6,-5 5,9-5,-5 3,5 3,-9 4,14-6,-7 4,1 4,-9-2,15 3,-7-2,-8 1,0-2</inkml:trace>
  <inkml:trace contextRef="#ctx0" brushRef="#br0" timeOffset="739">159 268,'-1'0,"-2"0,3 0,6-1,40-8,-21-6,-11 0,-7 7,-9 7,4-3,-10 1,5 0,-7 3,3-2,-7 7,4-4,-5 12,5-7,10-3,-1-2,-19 18,9-8,6-1,-3 0,11 1,-5-9,5 17,-2-7,11-2,-11-6,20 9,-9-4,0-7,-8-1,19-1,-11 0,-12 0</inkml:trace>
  <inkml:trace contextRef="#ctx0" brushRef="#br0" timeOffset="1465">413 204,'0'-1,"-3"-1,-2-1,-2 1,-3 1,-16 6,-32 21,44-7,11-14,6 15,-4-10,11 2,-8-7,11 11,-6-6,0-8,-6 0,14 1,-8 0,7-13,-12 10,17-18,-10 10,-3-10,-5 16,7-22,-3 12,-5 2,0 9,0-16,0 9,-4 10,2-5,3 6,-2-3,2 9,5 17,-4-14,7 13,-3-8,4 2,-3-1,4-12,-3 5,-8-11</inkml:trace>
  <inkml:trace contextRef="#ctx0" brushRef="#br0" timeOffset="2338">611 188,'0'0,"-4"0,-2 0,3 0,-10 0,-30 13,26-7,7-4,-20 14,24-9,3-4,1 8,0-4,14 4,-10-6,18 8,-11-5,8-7,-13 1,16-1,-9 2,-3-6,-5 2,8-2,-5 1,-3-3,-2 4,3-5,-2 2,0-7,-2 8,0-20,0 11,-5-8,5 18,-9-34,5 18,0-11,1 8,-3-7,2 4,1 10,0-4,3 16,-2-8,4 14,-2-7,0 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31.686"/>
    </inkml:context>
    <inkml:brush xml:id="br0">
      <inkml:brushProperty name="width" value="0.035" units="cm"/>
      <inkml:brushProperty name="height" value="0.035" units="cm"/>
      <inkml:brushProperty name="color" value="#008500"/>
    </inkml:brush>
  </inkml:definitions>
  <inkml:trace contextRef="#ctx0" brushRef="#br0">123 3,'0'-3,"-4"3,2 0,-3 0,-8 4,-11 3,3-1,-1 3,11-6,8 6,-4-3,3 0,-2 1,8 3,-3 2,0-8,1 3,3 5,-2-3,6-1,-3 1,-2-11,1 6,11 5,-7-8,-3-1,10-2,-11 1,11-10,-6 6,6-11,-11 12,11-18,-7 10,-6-2,1 10,-5-13,3 8,-4 3,2-2,-1 7,3 1,-3-1,2 1,4 3,3 10,-4-7,4 15,-2-7,3 7,-2-5,1-2,-2-1,0-10,-1 4,-3-7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32.314"/>
    </inkml:context>
    <inkml:brush xml:id="br0">
      <inkml:brushProperty name="width" value="0.035" units="cm"/>
      <inkml:brushProperty name="height" value="0.035" units="cm"/>
      <inkml:brushProperty name="color" value="#008500"/>
    </inkml:brush>
  </inkml:definitions>
  <inkml:trace contextRef="#ctx0" brushRef="#br0">24 0,'-5'0,"1"2,0 3,0 2,2 48,3-17,0-20,-3-12,2-4,0 4,-1-2,1-6,-1 3,-1-7,2-5,0 6,6-13,-3 8,5-9,-2 5,0-1,-1 3,5 6,-1-3,-6 10,3-4,-5 6,3-3,-1 5,-1-2,0 0,1 0,10 28,1-5,-8-15,-3-6,0 3,-1-4,0 1,-2-9,0 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03.015"/>
    </inkml:context>
    <inkml:brush xml:id="br0">
      <inkml:brushProperty name="width" value="0.05" units="cm"/>
      <inkml:brushProperty name="height" value="0.05" units="cm"/>
      <inkml:brushProperty name="color" value="#006FFF"/>
    </inkml:brush>
  </inkml:definitions>
  <inkml:trace contextRef="#ctx0" brushRef="#br0">203 361,'-3'-2,"-3"-3,-2 1,-5 4,-2 0,-58 35,39-19,22 12,-12 17,22-42,-10 19,23 4,-11-4,30 2,14 3,-39-24,18 12,15-21,-10 11,-1-31,-2 15,-15-32,7 19,-19-29,9 15,-22-6,10 6,-18 21,10-8,-17 31,9-16,-7 37,28-27</inkml:trace>
  <inkml:trace contextRef="#ctx0" brushRef="#br0" timeOffset="572">373 321,'-2'-2,"-6"0,3 2,5 9,0 6,-2 113,2-50,0-43,1-40,0 21,3-34,-2 17,13-39,-7 20,8-24,-5 14,7 1,6-2,-18 23,8-10,2 16,-1-8,0 31,-1-16,-5 32,2-17,-1 32,-4-13,-3-23,11 56,-14-72</inkml:trace>
  <inkml:trace contextRef="#ctx0" brushRef="#br0" timeOffset="911">715 5,'-2'-3,"-5"1,3 2,-4 9,14 68,7 52,-13-128,17 122,-1-16,-15-104,11 77,-6-41,-6-40,3 18,-3-26,1 13,-1-4</inkml:trace>
  <inkml:trace contextRef="#ctx0" brushRef="#br0" timeOffset="1239">886 271,'-9'0,"3"0,-1 2,5 4,2 5,30 46,19 12,-6-30,-36-32,10 0,-7-1,-10-8,0 2,0 0</inkml:trace>
  <inkml:trace contextRef="#ctx0" brushRef="#br0" timeOffset="1548">1117 277,'-4'0,"2"0,-2 0,-4 0,1 4,1 8,-47 178,11 76,42-132,-1-71,-1-75,1 36,8-55,-1 18,-6 13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32.892"/>
    </inkml:context>
    <inkml:brush xml:id="br0">
      <inkml:brushProperty name="width" value="0.035" units="cm"/>
      <inkml:brushProperty name="height" value="0.035" units="cm"/>
      <inkml:brushProperty name="color" value="#008500"/>
    </inkml:brush>
  </inkml:definitions>
  <inkml:trace contextRef="#ctx0" brushRef="#br0">11 1,'-2'0,"-2"0,1 1,1 1,2 3,0-2,20 33,-2-12,-9-12,0-12,-1 7,-2-8,1 4,-5-6,2 3,-4-1,0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33.199"/>
    </inkml:context>
    <inkml:brush xml:id="br0">
      <inkml:brushProperty name="width" value="0.035" units="cm"/>
      <inkml:brushProperty name="height" value="0.035" units="cm"/>
      <inkml:brushProperty name="color" value="#008500"/>
    </inkml:brush>
  </inkml:definitions>
  <inkml:trace contextRef="#ctx0" brushRef="#br0">22 1,'-3'0,"2"0,-2 5,3 1,-2 33,2 96,-4-81,4-52,-4 24,4-25,-4 7,3-4,2-7,-1 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43.251"/>
    </inkml:context>
    <inkml:brush xml:id="br0">
      <inkml:brushProperty name="width" value="0.035" units="cm"/>
      <inkml:brushProperty name="height" value="0.035" units="cm"/>
      <inkml:brushProperty name="color" value="#008500"/>
    </inkml:brush>
  </inkml:definitions>
  <inkml:trace contextRef="#ctx0" brushRef="#br0">114 1,'-1'0,"-1"0,-2 0,0 0,-22 8,5-1,11-3,4 10,2-5,3-5,2-2,-1 1,3-2,-2 2,3-3,-1 1,2 1,-2 1,9 1,-5-2,-1 1,0-1,-1 0,-1 0,9 12,-9-9,-4-4,0 10,1-5,-4 0,3-5,-5 6,-7 3,11-9,-15 7,-6 1,21-9,-20 6,9-3,8-8,3 5,-5-8,2 5,2-1,-1 1,7 3,-3-2,-1 2</inkml:trace>
  <inkml:trace contextRef="#ctx0" brushRef="#br0" timeOffset="689">148 33,'-3'-1,"5"3,0 0,21 21,7 0,-16-11,-7-7,-11-7,4 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44.533"/>
    </inkml:context>
    <inkml:brush xml:id="br0">
      <inkml:brushProperty name="width" value="0.035" units="cm"/>
      <inkml:brushProperty name="height" value="0.035" units="cm"/>
      <inkml:brushProperty name="color" value="#008500"/>
    </inkml:brush>
  </inkml:definitions>
  <inkml:trace contextRef="#ctx0" brushRef="#br0">76 0,'-7'0,"2"2,0 3,-1 30,-2 26,-7 21,7-43,-7 11,18-17,2-24,-4-7,2 3,-15-9,6 2,6 2</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47.061"/>
    </inkml:context>
    <inkml:brush xml:id="br0">
      <inkml:brushProperty name="width" value="0.035" units="cm"/>
      <inkml:brushProperty name="height" value="0.035" units="cm"/>
      <inkml:brushProperty name="color" value="#008500"/>
    </inkml:brush>
  </inkml:definitions>
  <inkml:trace contextRef="#ctx0" brushRef="#br0">2 13,'-1'0,"1"-1,0 2,0 3,0 1,2 38,0-22,1 6,0-16,-1-5,-4-10,2 4,-3 0,-2-2,4 1,2-11,-1 6,5-11,-5 16,6-19,3-6,-7 23,4-12,-2 6,-1 7,-2 1,5-2,-3 2,2 8,-5-7,9 14,-9-13,9 20,-5-11,0 6,0-5,-2 5,1-4,-2-6,0 3,-3-7,2 4,0-9,0 4,-1-8,1 4,0-14,3-4,-3 18,2-9,7-5,-4 2,4 2,-3-1,7 0,-4 21,-6-5,1 15,3 4,-5-12,3 4,-6-12,2 3,4 16,-2-8,-2-6,-1-4,0 4,1-2,-1-4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47.843"/>
    </inkml:context>
    <inkml:brush xml:id="br0">
      <inkml:brushProperty name="width" value="0.035" units="cm"/>
      <inkml:brushProperty name="height" value="0.035" units="cm"/>
      <inkml:brushProperty name="color" value="#008500"/>
    </inkml:brush>
  </inkml:definitions>
  <inkml:trace contextRef="#ctx0" brushRef="#br0">1 1,'0'3,"1"16,3 18,0 8,-2-25,4 8,-2-4,1-2,-2 0,3-12,-3 5,-3-21,2 9,-1 1,-1-19,0 13,1-20,1 11,0-1,0 1,3-1,-2 0,4 4,-6 7,7-10,-3 6,2 3,-5 2,7 0,-5 0,1 10,-5-9,6 12,-3-7,-3 2,1-8,-2 14,0-7,-4 2,-1 6,5-14,-9 10,9-10,-5 5,-1-4,1 2,-1-4,0 1,3-3,-1 1,5 0,-3 0,6-1,-3 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48.402"/>
    </inkml:context>
    <inkml:brush xml:id="br0">
      <inkml:brushProperty name="width" value="0.035" units="cm"/>
      <inkml:brushProperty name="height" value="0.035" units="cm"/>
      <inkml:brushProperty name="color" value="#008500"/>
    </inkml:brush>
  </inkml:definitions>
  <inkml:trace contextRef="#ctx0" brushRef="#br0">39 0,'-2'0,"-1"1,0 1,-1 1,-7 14,1 10,5-15,6 4,1 13,-1-29,0 15,5-3,-3 1,8-5,-4 1,-1-10,1 5,1-11,0 5,5-12,-4 7,0-8,-2 4,-5-5,1 3,-4-2,-3-3,3 13,-11-6,8 7,-4-2,6 6,-3-3,-9-3,9 4,-2 0,1 0,8 5,-2-3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5:56.653"/>
    </inkml:context>
    <inkml:brush xml:id="br0">
      <inkml:brushProperty name="width" value="0.035" units="cm"/>
      <inkml:brushProperty name="height" value="0.035" units="cm"/>
      <inkml:brushProperty name="color" value="#008500"/>
    </inkml:brush>
  </inkml:definitions>
  <inkml:trace contextRef="#ctx0" brushRef="#br0">13 5,'0'-1,"-1"-2,0 2,-1 3,1 1,-1 1,0 32,1-4,1-17,0 1,0-2,-1 1,1-1,0-5,0 1,-1-3,1 0,1-8,-1 4,1-1,-1 0,0-1,0 0,0 0,0-1,0-2,0 2</inkml:trace>
  <inkml:trace contextRef="#ctx0" brushRef="#br0" timeOffset="1129">121 68,'-3'0,"1"0,-1 0,0 0,-9 3,-6 2,10-4,-4 8,9-5,0-2,4 1,-1-3,0 9,0-9,2 3,-2-1,3 0,-3-2,7 5,-4-3,1 2,-1-2,0 2,1-1,1-1,0 0,0-2,0 1,-2 3,1-2,-2 2,1-1,-1-1,0 1,-1 0,0-1,2 0,0 3,-3-5,1 3,1 2,-1-3,-2 2,3 0,-4-4,2 1,-3 7,-2-4,3-2,1-1,0 0,-18 6,5-7,11-1,-9-2,5 1,2 1,3 0,-5-2,2 2,5 0,0 1,0-1,0 0,3 1,-3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6:10.689"/>
    </inkml:context>
    <inkml:brush xml:id="br0">
      <inkml:brushProperty name="width" value="0.035" units="cm"/>
      <inkml:brushProperty name="height" value="0.035" units="cm"/>
      <inkml:brushProperty name="color" value="#008500"/>
    </inkml:brush>
  </inkml:definitions>
  <inkml:trace contextRef="#ctx0" brushRef="#br0">137 150,'-2'0,"-3"0,2 0,0 0,-1 0,-2 0,-1 0,-38-1,24 1,2 0,5 3,9 0,3-2,3 3,-1-1,0 0,0-1,7 14,-4-8,0 1,-2-6,7 6,-6-6,5 3,-4-2,0-4,-1 0,8-3,-4 3,6-6,-9 5,13-10,-7 5,-4-3,1 2,-2-3,-3 10,6-16,-7 16,3-11,-1 7,-5 4,3 0,-1 1,0-1,2 2,0-1,-1 6,1-4,2 11,0-6,3 6,-3-4,-1 1,0-1,3-5,-2 1,-3-6</inkml:trace>
  <inkml:trace contextRef="#ctx0" brushRef="#br0" timeOffset="1138">418 7,'0'0,"-6"0,2 0,-4 0,0 1,-29 18,19-11,15 4,-7-3,7 3,-3-2,7 5,-3-3,7 4,-5-4,5 3,-2-2,0 1,0-1,6 1,-4-1,3-2,-2 1,5-7,-3 3,3-7,-3 3,2-7,-1 3,0-7,0 4,5-14,-3-1,-8 14,2-14,-2 8,-1 1,-1 6,3-11,-1 6,-2 1,0 5,-1-8,0 3,-5-2,5 7,-19-50,4 26,14 25,-13-14,6 9,3 5,-2-3,7 4</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6:13.515"/>
    </inkml:context>
    <inkml:brush xml:id="br0">
      <inkml:brushProperty name="width" value="0.035" units="cm"/>
      <inkml:brushProperty name="height" value="0.035" units="cm"/>
      <inkml:brushProperty name="color" value="#008500"/>
    </inkml:brush>
  </inkml:definitions>
  <inkml:trace contextRef="#ctx0" brushRef="#br0">47 21,'-1'0,"-1"1,2 1,3 31,0-17,6 30,6 27,-7-39,11 3,-14-28,-4-7,-10 0,6 0,0-7,-2-2,4 4,1 3</inkml:trace>
  <inkml:trace contextRef="#ctx0" brushRef="#br0" timeOffset="339">0 169,'0'-1,"3"1,2 0,61-2,12-3,-57-2,-21 7</inkml:trace>
  <inkml:trace contextRef="#ctx0" brushRef="#br0" timeOffset="1075">219 139,'-4'0,"1"0,-3 1,0 1,-18 12,8 1,9-3,5-5,6 1,-4-8,9 14,-4-8,5-4,-4 2,3-6,-3 2,3-5,-2 3,1-8,1-3,-7 10,2-3,-1-6,0 4,-9 1,4 1,-7 3,5-1,-4 0,2 0,5 5,-3-2,4 1</inkml:trace>
  <inkml:trace contextRef="#ctx0" brushRef="#br0" timeOffset="1777">470 21,'0'0,"-3"-1,1 1,2 1,0 7,7 20,5 21,1-6,-8-24,2 12,-5-12,-1-10,-4-11,3 4,0-2,0 0</inkml:trace>
  <inkml:trace contextRef="#ctx0" brushRef="#br0" timeOffset="2087">397 147,'-2'0,"-1"0,3 0,4 0,49-2,8-11,-26-2,-35 15</inkml:trace>
  <inkml:trace contextRef="#ctx0" brushRef="#br0" timeOffset="2715">570 2,'0'-1,"2"5,9 28,0 19,-6-28,-4-4,-1-17,3 31,-1-17,1-10,-3-6,3 9,-1-6,-3-4,2 1,-6-11,8-5,-1 9,2-4,0 2,4 0,-2 1,3 1,-3 0,0 8,0-4,-3 9,1-6,1 12,-1 2,-4-12,3 6,2 5,-2-4,-6 3,3-3,-4-1,2 0,4-10,-3 5,1-3</inkml:trace>
  <inkml:trace contextRef="#ctx0" brushRef="#br0" timeOffset="3349">746 169,'-1'0,"1"-1,1-1,1 2,2 0,20-4,7-2,-17 4,-10-3,4 1,-7 1,3-1,-9-1,4 1,-4-2,2 1,3 5,-2-2,-11-6,-3 8,9 0,7 3,-3-3,-7 9,4-5,2 8,2-9,-1 14,2-13,5 17,-3-9,4 0,-4-9,10 10,-5-6,4-6,-9 0,18 0,-11 0,5-9,-12 7,7-6,-8 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5:06.058"/>
    </inkml:context>
    <inkml:brush xml:id="br0">
      <inkml:brushProperty name="width" value="0.05" units="cm"/>
      <inkml:brushProperty name="height" value="0.05" units="cm"/>
      <inkml:brushProperty name="color" value="#933DC1"/>
    </inkml:brush>
  </inkml:definitions>
  <inkml:trace contextRef="#ctx0" brushRef="#br0">2 11,'-2'0,"2"3,1 42,6 21,-4-35,1-7,0 2,-5-17,3 7,-2-19,1 9,-7-19,5-2,0 9,3-19,-1 10,0 12,0-5,21-48,-10 37,-8 10,17-11,-9 7,3 11,-10 0,14 3,-7-2,-4 7,-5-5,9 14,-5-7,-3 12,-2-16,6 34,-7-34,0 37,1-20,-1-7,-1-12,2 16,-1-9,0-11,-1 2</inkml:trace>
  <inkml:trace contextRef="#ctx0" brushRef="#br0" timeOffset="580">366 0,'-4'0,"-5"0,3 2,-12 13,-12 10,9 0,11-13,2 19,9 4,0-27,9 22,-6-12,16-6,-16-6,20 3,-12-2,63-40,-32-5,-38 32,18-33,-11 20,-18-1,7 16,-20-25,11 14,-20 3,28 12,-45-13,3 13,40 0,-13 4,15-4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06.133"/>
    </inkml:context>
    <inkml:brush xml:id="br0">
      <inkml:brushProperty name="width" value="0.05" units="cm"/>
      <inkml:brushProperty name="height" value="0.05" units="cm"/>
      <inkml:brushProperty name="color" value="#006FFF"/>
    </inkml:brush>
  </inkml:definitions>
  <inkml:trace contextRef="#ctx0" brushRef="#br0">126 35,'0'7,"0"9,27 133,24 73,-27-118,-9-21,5 11,-20-129,1 55,-1-15,0 2,-1-6,-5-2,4 1,-1-2,3 2</inkml:trace>
  <inkml:trace contextRef="#ctx0" brushRef="#br0" timeOffset="297">3 330,'-2'0,"7"0,82-4,21-11,-12-6,-27 2,-69 19,30-14,-17 8,-20 10,7-4</inkml:trace>
  <inkml:trace contextRef="#ctx0" brushRef="#br0" timeOffset="852">383 5,'-1'-3,"-9"1,5 2,-2 14,7-5,23 192,-10-127,-7-44,1 12,5 10,2-43,0-53,-13 37,19-41,-10 23,15-7,-20 25,30-28,-16 16,-4 19,-11-2,30 12,-17-5,-2 37,-13-39,25 73,-12-39,-7 9,-7-43,4 63,-2-34,-8-29,3 13,0-30,0 15,2-1</inkml:trace>
  <inkml:trace contextRef="#ctx0" brushRef="#br0" timeOffset="1335">806 269,'-2'0,"-4"0,6 0,-8 2,8 5,0 8,27 112,-14-64,-9-42,5 18,-5-45,2 23,-6-17</inkml:trace>
  <inkml:trace contextRef="#ctx0" brushRef="#br0" timeOffset="1559">798 152,'-3'-2,"-7"-7,10 9</inkml:trace>
  <inkml:trace contextRef="#ctx0" brushRef="#br0" timeOffset="2031">1002 284,'-2'0,"0"6,2 8,23 89,-13-39,-6-40,-2-29,-1 3,1-50,-1 27,6-27,-2 16,50-58,-2 68,-20 47,-27-17,22 46,-12-26,0 94,-16-67,0-46,-1 16,0-8,4-19,-3 6,0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6:29.740"/>
    </inkml:context>
    <inkml:brush xml:id="br0">
      <inkml:brushProperty name="width" value="0.035" units="cm"/>
      <inkml:brushProperty name="height" value="0.035" units="cm"/>
      <inkml:brushProperty name="color" value="#008500"/>
    </inkml:brush>
  </inkml:definitions>
  <inkml:trace contextRef="#ctx0" brushRef="#br0">115 56,'-3'0,"-1"-2,1 1,-3 1,-12 0,-3 3,6-2,7 0,-7 12,4-4,5-6,5 0,-2 0,5 3,-2-3,6 3,-6-6,13 10,-6-5,3-2,-2 1,3 1,-2-1,-1 1,-1 0,4-1,-3 0,-6 3,3-3,-8 2,0 1,2-5,-4 4,2-5,0 3,-8 0,4 0,4-5,-3 2,-21 7,3-8,15-1,8 1,1 0,0 0</inkml:trace>
  <inkml:trace contextRef="#ctx0" brushRef="#br0" timeOffset="587">177 1,'0'1,"0"2,0 3,2 37,5 25,-2-20,-2-25,-4-19,1-3,0 11,0-7,1-8,-1 3,-1-1,1 1</inkml:trace>
  <inkml:trace contextRef="#ctx0" brushRef="#br0" timeOffset="882">132 140,'-2'0,"-1"-1,5 1,1-2,4-1,56-7,-63 10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06:31.895"/>
    </inkml:context>
    <inkml:brush xml:id="br0">
      <inkml:brushProperty name="width" value="0.035" units="cm"/>
      <inkml:brushProperty name="height" value="0.035" units="cm"/>
      <inkml:brushProperty name="color" value="#008500"/>
    </inkml:brush>
  </inkml:definitions>
  <inkml:trace contextRef="#ctx0" brushRef="#br0">115 62,'-3'-1,"1"1,-1 0,-5 1,5 0,-32 15,17-6,-5 9,11-11,10 3,-4-2,9 0,-3-9,8 25,3-17,-6-4,1-5,5-5,-8 5,3-2,5-9,-3 5,-4-8,1 4,-4-4,2 4,-5 10,3-4,4-23,0 38,-4-9,3 17,-1-9,3 8,-5-15,6 16,-2-8,-7-10,2 0</inkml:trace>
  <inkml:trace contextRef="#ctx0" brushRef="#br0" timeOffset="594">241 62,'0'0,"-4"0,-2 1,3 0,-5 1,-13 10,1 1,11-6,5 25,13-8,-6-13,7 2,-8-10,14 12,-8-7,4-8,-10 1,14-3,-7 1,-13 0,4 1</inkml:trace>
  <inkml:trace contextRef="#ctx0" brushRef="#br0" timeOffset="999">307 0,'-1'0,"-2"0,1 4,2 2,0 22,6 25,-4-30,-1 2,0-14,1 17,0-9,0-15,-1 0,-2 2,1-3,0-3</inkml:trace>
  <inkml:trace contextRef="#ctx0" brushRef="#br0" timeOffset="1766">408 50,'-5'0,"0"0,0 2,-1 1,-20 13,8-2,10-7,-7 5,7-8,4-2,2 0,-2 0,3-1,0 1,2-1,4 2,-1-2,-3 0,10 3,-5-1,6 0,-9-2,20 7,-11-4,-2 1,-9-5,23 10,-22-8,16 5,-8-4,-10 0,0-3,3 5,-2-2,-1-3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2:59.323"/>
    </inkml:context>
    <inkml:brush xml:id="br0">
      <inkml:brushProperty name="width" value="0.035" units="cm"/>
      <inkml:brushProperty name="height" value="0.035" units="cm"/>
      <inkml:brushProperty name="color" value="#008500"/>
    </inkml:brush>
  </inkml:definitions>
  <inkml:trace contextRef="#ctx0" brushRef="#br0">24 28,'-1'0,"-3"0,2 5,2 0,4 24,4 21,-4-26,-2-8,1-7,-1 12,-1-7,-1-2,0-7,0 14,1-7,-2-4,1-5,0 4,0-2,-3-1,3-4,-1 6,1-4,-1-1,1-1,2 2,-2-2</inkml:trace>
  <inkml:trace contextRef="#ctx0" brushRef="#br0" timeOffset="789">6 59,'-1'-3,"-2"1,1 0,2 0,0 0,0 0,0 1,2 0,1-4,19-9,10-2,-17 9,12 6,-15 3,-7-1,-4 4,-1-5,5 12,-3-6,-4 0,2 0,-4 5,3-4,-4 5,2-4,-1 1,0-1,-2-1,1 0,-3-1,-6 3,12-8,-6 4,-1-2,1 1,6-4,-4 2,5-5,-1 2,2 1</inkml:trace>
  <inkml:trace contextRef="#ctx0" brushRef="#br0" timeOffset="1662">222 58,'-2'-2,"-2"0,0-1,0 2,0 1,0 0,-11 10,13-3,3 21,3-12,4-3,-4-6,3-3,-5-2,8 2,-5 0,1-2,-3 0,3 0,-2 0,2-3,-5 2,9-5,-6 2,1-4,-5 5,5-10,-3 6,-1-5,0 9,-6-17,5 17,-10-15,1 1,9 15,-9-9,6 4,-1 4,-2 3,5-2,-4 3,4-2,-1 0,-1 6,0-3,3-4</inkml:trace>
  <inkml:trace contextRef="#ctx0" brushRef="#br0" timeOffset="2345">327 36,'0'-1,"0"-1,-1-1,-2 1,3 3,0 1,0 4,16 50,-4-8,-7-26,-1 1,2 8,-4-21,0 11,-1-14,0 5,-2-16,1 7,0 1,0-1,-3-15,3 12</inkml:trace>
  <inkml:trace contextRef="#ctx0" brushRef="#br0" timeOffset="2988">325 20,'-3'-2,"1"0,0 1,-2-2,5 3,3-2,37 2,-15 0,-14 0,3 6,-14-4,-1-2,0 4,1 5,0-4,-3 0,2-1,-8 20,-3-9,6-8,-12 4,0-8,14-2,-12-4,6 2,3-2,4 2,-2 1,0-1,10 2,-6-1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3:03.700"/>
    </inkml:context>
    <inkml:brush xml:id="br0">
      <inkml:brushProperty name="width" value="0.035" units="cm"/>
      <inkml:brushProperty name="height" value="0.035" units="cm"/>
      <inkml:brushProperty name="color" value="#008500"/>
    </inkml:brush>
  </inkml:definitions>
  <inkml:trace contextRef="#ctx0" brushRef="#br0">84 139,'0'-1,"0"-1,0 0,-2-1,-1 2,-1-1,-2 2,-18 3,-1 8,6 15,19 9,12-15,1-9,-11-9,12 4,-3-6,-10 0,5 0,0-6,0 3,0-7,6-6,-9 12,3-5,-5 0,3 0,-3-2,1 1,-4 4,0 0,1 3,0-1,4 4,-2-2,5 2,-6 2,0-2,4 6,-2-4,1 9,-3-8,6 15,-3-9,3 1,-5-7,8 8,-4-5,-5-4,0-1,1 0,-1-1</inkml:trace>
  <inkml:trace contextRef="#ctx0" brushRef="#br0" timeOffset="2393">381 7,'-1'-1,"-1"1,-3 0,1 0,-1 1,-11 11,-7 7,11-8,-4 12,15-8,-1-7,8-2,-5 1,-2 1,1-2,3 5,-1-3,2 1,-1-1,3 4,-1-3,1 0,-1-1,4 1,-2-1,-6-7,3 4,9 3,-6-2,11-7,-8 1,-5 0,-5 0,3 0,4-2,-2 0,0 1,-4 1,7-3,-4 1,3-7,-5 8,8-10,-4 6,-2 3,-3 0,4-4,-2 3,-2-3,-1 5,4-8,-2 6,-2-6,1 8,-5-13,2 7,-1-2,3 8,-8-16,3 9,4-3,1 11,-7-15,4 8,-4-1,2 1,-2 1,1-1,1 2,1-1,1 3,0-2,-1 2,-1-4,4 6,-3-3,2 3,-1-1,3 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3:07.146"/>
    </inkml:context>
    <inkml:brush xml:id="br0">
      <inkml:brushProperty name="width" value="0.035" units="cm"/>
      <inkml:brushProperty name="height" value="0.035" units="cm"/>
      <inkml:brushProperty name="color" value="#008500"/>
    </inkml:brush>
  </inkml:definitions>
  <inkml:trace contextRef="#ctx0" brushRef="#br0">170 14,'-2'-2,"1"1,-3-3,1 2,-1-1,-2 1,-30 4,11 7,10 6,8-8,6 8,1-15,-2 23,0-12,6 4,-2-3,3 0,-2 0,1-2,-1 1,3-5,-1 1,-2 0,1-1,-5-1,2 0,-2 0,1-1,-2 1,2-1,-1-4,1 0</inkml:trace>
  <inkml:trace contextRef="#ctx0" brushRef="#br0" timeOffset="316">2 145,'-2'-2,"5"0,2 0,28-7,18-6,-17 1,-31 13,11-4,-13 4,-1 1</inkml:trace>
  <inkml:trace contextRef="#ctx0" brushRef="#br0" timeOffset="929">158 106,'-4'0,"2"0,0 0,2 3,0 0,5 30,3-9,-4-10,-1-7,-3-8,1 3,-3-4,2 2,1-2,-3-4,1 4,2-5,-1 1,5-7,-2 5,-1 3,8-16,-5 13,-3 4,8 0,-4-1,2 8,-6-3,6 2,-8-2</inkml:trace>
  <inkml:trace contextRef="#ctx0" brushRef="#br0" timeOffset="1684">287 82,'-3'0,"0"2,-1 3,0 1,3 25,4 1,-1-16,15 12,-2-18,-7-5,3-11,6-2,-13 7,6-4,-2-5,1 4,-3-3,0 1,-6-2,3 1,-6 3,4-2,-8 2,4-1,-5 0,3 1,1 6,0-4,-37-6,22 10,17 0,-3 2,2 0,3-2</inkml:trace>
  <inkml:trace contextRef="#ctx0" brushRef="#br0" timeOffset="3407">451 77,'0'1,"0"6,7 20,4 14,-6-21,-5-14,1-1,2 7,-2-5,0-10,0 4,-3-4,2 2,0 0,-1 1,2-5,-1 3,1-13,-1 13,6-19,7-8,-11 26,14-16,-7 8,-2 4,-7 6,11-8,-5 5,-6 6,0-2,4 4,-2-1,-2 4,0-7,6 16,-3-8,3 2,-3-1,0 0,0 0,-3-3,0 2,2-10,-1 5,-2-8,5-7,3-3,-6 13,3-6,1-6,-1 2,4 3,-3-1,-2 6,2-3,-1 8,0-4,-3 9,2-4,2 6,-1-4,2 7,0-4,-4 4,2-3,-3 3,1-1,-3-10,2 4,-2 7,1-8,-1 2,0-3,1-5,0 3</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3:13.417"/>
    </inkml:context>
    <inkml:brush xml:id="br0">
      <inkml:brushProperty name="width" value="0.035" units="cm"/>
      <inkml:brushProperty name="height" value="0.035" units="cm"/>
      <inkml:brushProperty name="color" value="#008500"/>
    </inkml:brush>
  </inkml:definitions>
  <inkml:trace contextRef="#ctx0" brushRef="#br0">76 24,'-1'-1,"-2"-1,0-1,3 2,-5 0,4 1,-3 2,3 3,3 29,7 18,-4-27,-1-8,-3-13,4 26,-2-14,-1-10,-1-5,2 14,-2-7,-4-5,3-3,-4 6,2-4,3-2,-2 1,1-1</inkml:trace>
  <inkml:trace contextRef="#ctx0" brushRef="#br0" timeOffset="658">5 115,'-2'-2,"0"2,49 1,11-5,-18-1,-20 3,-20 2,2 0,3-2,-1 1,-4 1</inkml:trace>
  <inkml:trace contextRef="#ctx0" brushRef="#br0" timeOffset="659">190 4,'0'-1,"0"0,-3 0,3 3,0 2,5 41,-2-3,0-1,-2-22,1-3,0 0,-1-8,1 3,1-8,-3-1,0-1,0-3,1-3,-1 3,5-7,-3 4,6-6,-7 8,10-15,-4 8,5-4,-10 11,15-11,-15 12,10-3,-10 5,7 2,-4-1,-4 8,0-8,2 22,-3-22,4 25,-4-26,1 25,0-13,0 16,0-19,-1-9,1 4,-1-6,0 2</inkml:trace>
  <inkml:trace contextRef="#ctx0" brushRef="#br0" timeOffset="660">369 154,'-3'-1,"0"0,8 0,1-1,49-8,-22-3,-29 12,6-8,-8 7,2-7,-2 3,-8 0,6 5,-10-10,5 5,-11 6,15 0,-22-1,20 1,-19 4,10-3,-4 22,18-5,-2-11,14 5,-7-2,9-2,-15-8,21 15,1-6,-6-5,-4-6,-5-2,-8 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3:29.274"/>
    </inkml:context>
    <inkml:brush xml:id="br0">
      <inkml:brushProperty name="width" value="0.035" units="cm"/>
      <inkml:brushProperty name="height" value="0.035" units="cm"/>
      <inkml:brushProperty name="color" value="#008500"/>
    </inkml:brush>
  </inkml:definitions>
  <inkml:trace contextRef="#ctx0" brushRef="#br0">112 87,'-3'-3,"2"3,-3-3,3 2,-4-2,-10-3,7 4,-5 2,2 0,-1 4,-2 2,7-3,5 1,-5 5,4-5,4 4,-2-3,6 1,-4-4,7 6,-4-4,2-4,-4 1,5 0,-5-1,8 0,-4 0,0 2,-5-2,13 2,-8-1,1 4,-6-5,11 10,-5-5,-1 4,0-2,-6-3,1-4,3 6,-4-6,-2 0,2 0,-4 3,2-1,-7 1,4-1,-6 3,3-2,-4 1,-7 0,17-4,-7 2,3-4,-2 2,2-1,-1 1,5-2,-2 1,1 0,-2-1,4 2,-1-2,4 4,-2-2</inkml:trace>
  <inkml:trace contextRef="#ctx0" brushRef="#br0" timeOffset="1841">198 1,'-3'0,"2"0,-1 0,-2 0,2 0,1 2,2 22,5 13,-3-20,0 2,-3-17,4 30,-2-16,1-4,-3-12,3 18,-2-18,3 8,-3-4,0-4,1 1,-11-4,9 3</inkml:trace>
  <inkml:trace contextRef="#ctx0" brushRef="#br0" timeOffset="2067">151 134,'-2'-4,"0"3,-1-2,3 0,0 0,11-1,53-7,-22 6,-21 2,-21 3</inkml:trace>
  <inkml:trace contextRef="#ctx0" brushRef="#br0" timeOffset="2068">403 69,'-2'-2,"0"1,-3 0,-1 1,-1 0,-28 10,11 5,10 6,8-12,4 5,-1-4,8 2,-5-2,1-10,0 5,6 10,-4-6,7 0,-7-6,6 5,-3-3,-2-6,1 4,-2-8,-2 5,6-6,-3 4,1-13,-4 13,8-23,-3 13,-3-4,-3 14,5-19,-4 19,2-10,-3 12,0-5,0 4,0 5,0-3,0 9,3 5,-3-14,6 23,-3-13,0 4,0-2,0-5,1-1,-4-6,0-1</inkml:trace>
  <inkml:trace contextRef="#ctx0" brushRef="#br0" timeOffset="2462">570 84,'-2'0,"-2"0,-1 0,-1 0,2 0,-32 12,12 0,9 3,9-8,6 2,0-6,3 13,-2-7,6 4,-6-10,11 15,-7-8,8-5,-11-3,16 8,-8-5,-1-4,-7 0,12 0,-6 0,-8-6,5 4,-4-7,-1 7,0 1</inkml:trace>
  <inkml:trace contextRef="#ctx0" brushRef="#br0" timeOffset="2951">642 8,'0'-2,"-2"2,-2 0,2 2,2 23,-1 11,0-18,11 70,-9-69,-1-17,0 2,0-1,-1-5,1 2,0 0</inkml:trace>
  <inkml:trace contextRef="#ctx0" brushRef="#br0" timeOffset="3647">767 33,'-3'0,"1"0,-1 0,1 0,1 0,-3 0,-1 0,-3 3,-35 21,10 0,18-14,5-2,-2 1,10-6,-4 2,5 0,-3 0,9-5,-5 2,3-4,0 2,-1-1,0 0,8 3,-5-2,5 7,-3-4,7 7,-4-4,-9-4,4 2,16 8,-8-5,1 0,-8-4,7 5,-4-4,-11-2,3-2,-2 3,-1-2,2-1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3:43.661"/>
    </inkml:context>
    <inkml:brush xml:id="br0">
      <inkml:brushProperty name="width" value="0.035" units="cm"/>
      <inkml:brushProperty name="height" value="0.035" units="cm"/>
      <inkml:brushProperty name="color" value="#008500"/>
    </inkml:brush>
  </inkml:definitions>
  <inkml:trace contextRef="#ctx0" brushRef="#br0">33 201,'-3'0,"2"2,1 2,10 43,-4-3,-3-22,8 38,-5-24,-3-18,-2 0,-1-18,1 23,-1-13,0-10,0 5,-2-7,2 2,-3-2,4 1,-1 1</inkml:trace>
  <inkml:trace contextRef="#ctx0" brushRef="#br0" timeOffset="673">5 192,'-3'0,"1"0,4 0,-1-1,5-2,38-2,-11 0,-7 4,-6 1,-19 0,12 0,-6 0,-6 0,-1 0,6 4,-3-3,-5 2,0 2,2-5,-6 8,4-4,-7 5,-11 7,19-16,-10 8,-5-1,-8 8,22-15,-10 7,5-1,2 0,2-3,1 1,2-4</inkml:trace>
  <inkml:trace contextRef="#ctx0" brushRef="#br0" timeOffset="1582">201 167,'-1'-2,"-1"2,-1 0,2 0,-2 0,3 5,6 24,9 17,-7-25,-4-12,18 22,-6-20,-9-5,11-29,-14 13,-2 4,8-27,-3 6,-4 14,-3 13,1-5,2-13,0 6,-3 9,0 0,0-5,0 3,0 8,0-5,-3 6,3 1,0-3,2 15,0-7,0-6,8 29,-1-6,-5-15,2-3,-6-8,4 6,-4-7</inkml:trace>
  <inkml:trace contextRef="#ctx0" brushRef="#br0" timeOffset="2281">476 144,'-3'0,"0"-2,-1 0,0 1,-2 1,-26 3,1 9,24-3,5-8,2 6,-1-3,10-1,-9-2,18 6,-9-3,9-2,-14-1,19 0,-10-1,1 2,-13-2,17 1,-6 3,-5 2,-4-3,-5 5,2-8,-1 12,0-7,-4 1,2-1,-1 3,1-2,-11 0,14-6,-22 9,12-6,1-2,0 1,2-2,-1 0,8 0,0 0</inkml:trace>
  <inkml:trace contextRef="#ctx0" brushRef="#br0" timeOffset="2942">563 26,'0'5,"0"2,8 73,-5-43,0-9,-2-20,3 38,-2-20,1-11,-2-11,2 16,-1-8,-2-16,0 4,5-6,-3 4,-2-13,1 7,-1-8,0 16,3-28,-2 15,7 3,-4-1,7 6,-4-3,2 10,-3-5,0 7,0-4,0 6,-1-3,1 4,0-2,-2 4,1-2,2 5,-1-4,-5-1,2 0,-2-5,1 3,-3-6,1 1</inkml:trace>
  <inkml:trace contextRef="#ctx0" brushRef="#br0" timeOffset="3933">893 158,'1'3,"1"3,23 54,-11-24,-8-19,-7-16,1 1,-2 2,1-1,-3-6,4 3,-7-17,4 10,4-15,-2 8,7-6,-3 4,4 4,-3-1,4 5,-2-1,2 7,-1-4,0 13,-1-6,1 8,0-3,1 3,-2-1,-3 5,3-3,-6 4,3-3,-6-1,3-1,0-6,-3 4,3-5,-2 1,4 0,-2 1,0-5,0 1</inkml:trace>
  <inkml:trace contextRef="#ctx0" brushRef="#br0" timeOffset="4455">1109 144,'0'0,"-4"0,0 0,0 4,0 2,-1 26,8 12,-3-44,12 26,-7-13,26-7,-13-15,-9 6,-4-11,2 6,-6-9,3 5,-7-10,3 6,-6 2,3 0,-5 5,-4 2,10 5,-5-2,1 9,0-4,3 6,-1-3,4-4</inkml:trace>
  <inkml:trace contextRef="#ctx0" brushRef="#br0" timeOffset="5046">1258 2,'-2'0,"-1"0,3 2,0 2,1 5,22 56,-13-34,-8-9,0-14,2 32,-4-34,3 25,-3-13,-1-9,1-7,0 6,0-3,-2-12,2 7,0 0</inkml:trace>
  <inkml:trace contextRef="#ctx0" brushRef="#br0" timeOffset="5322">1202 158,'0'-3,"0"2,1-1,4 2,3-3,56-4,-24-1,-25 3,-15 5</inkml:trace>
  <inkml:trace contextRef="#ctx0" brushRef="#br0" timeOffset="5948">1369 10,'-1'0,"0"2,1 3,0 5,11 58,-6-35,0-15,-4-13,7 28,-7-29,4 14,-3-8,-2-7,0-2,0 0,0 0,0-9,7-12,-4 11,7-9,-10 18,11-26,-5 14,3 5,-1-2,-1 12,1-7,-4 10,2-5,2 9,-2-4,-2 7,2-4,-3 3,0-2,-5-1,4 0,-7 1,4-1,0-7,-1 3,0-8,1 4,2-3,-1 2</inkml:trace>
  <inkml:trace contextRef="#ctx0" brushRef="#br0" timeOffset="6263">1542 91,'0'2,"0"0,0 10,2 30,1 7,-4-23,2-20,-1-6</inkml:trace>
  <inkml:trace contextRef="#ctx0" brushRef="#br0" timeOffset="6665">1553 0,'-1'0,"-1"0,-1 0,0 0,3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3:52.156"/>
    </inkml:context>
    <inkml:brush xml:id="br0">
      <inkml:brushProperty name="width" value="0.035" units="cm"/>
      <inkml:brushProperty name="height" value="0.035" units="cm"/>
      <inkml:brushProperty name="color" value="#008500"/>
    </inkml:brush>
  </inkml:definitions>
  <inkml:trace contextRef="#ctx0" brushRef="#br0">1 17,'0'2,"0"3,1 2,6 50,-3-23,-5-11,1-12,0-12,0 6,-1-7,0 2,2-6,1-15,2-6,-3 25,1-12,2-3,0 4,-2 11,1-5,15-23,-3 17,-8 7,-2 12,0-6,-1 10,1-6,2 13,-2-7,-4 8,2-3,0 1,-1-2,-4-2,3 1,-2-9,1 3,0-8,-1 4,0-6,0 3,1 0</inkml:trace>
  <inkml:trace contextRef="#ctx0" brushRef="#br0" timeOffset="830">280 35,'-1'-2,"-6"-2,2 1,-3 1,-29-12,17 7,12 8,-4-3,7 8,-4-5,6 8,-2-4,6 10,-3-6,8 6,-3-3,6 6,-3-3,7-3,-5 1,3-11,-2 5,3-15,-2 8,-4-11,0 5,0-8,-2-8,-2 10,-2 4,1-2,-1 6,0-10,0 11,0 3,0 8,-1 11,1-16,1 30,-1-17,1 19,-1-26,5 42,-2 7,-2-51,-8 34,5-19,-5-12,3 7,-8-9,9-5,-23 7,13-4,-13-14,-24-2,45 9,-35-16,19 9,13-1,6 8,-8-12,5 7,5 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3:54.647"/>
    </inkml:context>
    <inkml:brush xml:id="br0">
      <inkml:brushProperty name="width" value="0.035" units="cm"/>
      <inkml:brushProperty name="height" value="0.035" units="cm"/>
      <inkml:brushProperty name="color" value="#008500"/>
    </inkml:brush>
  </inkml:definitions>
  <inkml:trace contextRef="#ctx0" brushRef="#br0">59 3,'-2'-1,"2"0,-2 1,0 1,2 3,0 2,13 38,6 21,-11-35,-5-12,2 6,-2-12,0 3,-3-11,0 5,-2-12,1 5,1-2</inkml:trace>
  <inkml:trace contextRef="#ctx0" brushRef="#br0" timeOffset="314">9 119,'-4'-1,"4"1,-5 0,7-3,7-1,63-2,-36-2,-22 5,4-1,9-5,-21 7,-6 2</inkml:trace>
  <inkml:trace contextRef="#ctx0" brushRef="#br0" timeOffset="920">216 92,'-3'0,"-2"0,-1 0,-1 2,1 0,-5 18,8-4,9 30,6-25,-12-19,7 9,3-9,-3 5,9-11,-5 5,2-8,-2 4,-2-15,1 9,-5-11,2 7,-8-3,3 2,-11 4,6-1,-14 7,-1 0,12 3,-5-1,-2 6,1-2,15 0,-6 0,3-2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08.815"/>
    </inkml:context>
    <inkml:brush xml:id="br0">
      <inkml:brushProperty name="width" value="0.05" units="cm"/>
      <inkml:brushProperty name="height" value="0.05" units="cm"/>
      <inkml:brushProperty name="color" value="#006FFF"/>
    </inkml:brush>
  </inkml:definitions>
  <inkml:trace contextRef="#ctx0" brushRef="#br0">292 16,'-6'0,"-1"0,-3 0,-1 0,-22 7,-11 12,12 11,18 13,23 21,15-18,-16-33,23 14,-20-19,12-5,-11-2,29-33,-17 18,-6-34,-12 38,6-55,-3 31,-18 9,9 17,-9-17,5 10,-7 26,10-11,-6 22,3-11,12 44,-8-50,13 106,-7-56,4 51,-9-98,7 158,-4-84,-24-26,20-53,-42 85,22-46,-26-51,16 24,-25-57,14 30,2-33,39 44,-50-49,26 26,24 24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4:01.066"/>
    </inkml:context>
    <inkml:brush xml:id="br0">
      <inkml:brushProperty name="width" value="0.035" units="cm"/>
      <inkml:brushProperty name="height" value="0.035" units="cm"/>
      <inkml:brushProperty name="color" value="#008500"/>
    </inkml:brush>
  </inkml:definitions>
  <inkml:trace contextRef="#ctx0" brushRef="#br0">97 9,'0'-1,"0"-1,0 0,0-1,0 6,1 3,10 40,5 20,-9-35,-2 29,0-33,-2-14,-3-11,1 6,-2-12,1 6,1-6,-1 4</inkml:trace>
  <inkml:trace contextRef="#ctx0" brushRef="#br0" timeOffset="423">3 126,'-1'0,"-1"0,3 0,3 0,39 0,22 0,-14-4,-50 4,34-4,-18 3,-17 0,7 0,-7 1</inkml:trace>
  <inkml:trace contextRef="#ctx0" brushRef="#br0" timeOffset="1181">234 27,'-1'-2,"-2"2,1 0,-2 0,1 0,1 0,0 2,2 4,0 1,11 64,1-22,-6-26,-5-14,0-6,-1 10,0-6,0-11,0 5,0-3,0 2,-1-6,0 3,3-9,-2 12,7-27,-4 15,8 0,-5 0,3 6,-8 5,16-10,-9 5,-1 12,-1-6,2 10,-1-5,-2 7,0-3,-2 5,2-3,-8 1,2 7,0-17,0 8,1-6,-2 2,5-6,1 1,-3-1,0 0,2 0,-3 0</inkml:trace>
  <inkml:trace contextRef="#ctx0" brushRef="#br0" timeOffset="1790">392 154,'-2'0,"1"0,1 0,4 0,1 0,2-2,37-9,-18-4,-13 8,-18 0,5 7,-5-13,2 7,-10 3,6-1,-5 4,4-2,-5 8,4-3,-1 3,1-1,3 7,-1-5,5 11,-3-7,14 5,-6-3,3 2,-3-1,6-9,-3 4,11-11,11-2,-22 3,10-1,3-2,-2 1,-17 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4:06.091"/>
    </inkml:context>
    <inkml:brush xml:id="br0">
      <inkml:brushProperty name="width" value="0.035" units="cm"/>
      <inkml:brushProperty name="height" value="0.035" units="cm"/>
      <inkml:brushProperty name="color" value="#008500"/>
    </inkml:brush>
  </inkml:definitions>
  <inkml:trace contextRef="#ctx0" brushRef="#br0">99 146,'0'-4,"-6"-1,1 2,0 0,-25-6,7 15,8 7,14-12,-7 6,7 0,-3 1,12-2,-7 0,9 2,-4-2,12 1,-8-1,11-1,-5 1,-2-2,1 1,-10-3,3 1,-4 0,3 3,-6-5,3 2,-2 0,0 1,-3 1,1-2,-5 2,3-1,-6 1,3-1,-3 2,2 0,-11-6,6 3,-7 0,5 0,12-7,-5 4,-10-8,13 6,-5-5,3 2,9 6,-4-1</inkml:trace>
  <inkml:trace contextRef="#ctx0" brushRef="#br0" timeOffset="500">216 49,'-3'0,"1"0,-1 0,3 2,5 23,9 25,-8-27,0 9,-1-6,3-1,-2-1,-5-10,2 4,-5-15,3 7,2-15,-2 7,-3-3,2 1</inkml:trace>
  <inkml:trace contextRef="#ctx0" brushRef="#br0" timeOffset="814">171 183,'-2'-1,"0"1,6-1,2 1,33-2,15-3,-31 2,-6-4,-15 7,12-4,-14 4</inkml:trace>
  <inkml:trace contextRef="#ctx0" brushRef="#br0" timeOffset="1616">423 169,'-3'-1,"-3"-1,-1-1,-2 1,-21-3,-5 5,19 0,11 8,-5-4,8 6,-3-3,10 8,1 8,-3-12,9 1,3-1,-11-7,5 3,-8-10,3 4,20-8,-15 0,-5 4,4-13,-2 6,-3-2,-3 9,5-15,-2 7,-2 2,1 5,1-7,-2 5,0 9,0-4,2 3,-1-1,-4 6,2-6,-2 19,2-10,3 12,-2-19,3 29,-2-16,3-4,-5-10,7 14,-4-8,-3-8</inkml:trace>
  <inkml:trace contextRef="#ctx0" brushRef="#br0" timeOffset="2141">588 141,'-2'0,"-2"-2,1 0,-8 2,-33 9,12 15,29-4,1-11,7 8,-4-13,7 16,-4-9,7-3,-9-5,18 4,-9-2,4-8,-12 3,17-6,-18 6,13-9,-7 5,-4-4,-3 8,4-9,-5 9</inkml:trace>
  <inkml:trace contextRef="#ctx0" brushRef="#br0" timeOffset="2595">668 2,'-3'-2,"0"2,1 2,2 2,0 3,2 39,-1-8,3 46,-5-45,1-20,0-14,0 7,0-16,0 7,2 1,-1-3,4-2,-2 1,-3 0</inkml:trace>
  <inkml:trace contextRef="#ctx0" brushRef="#br0" timeOffset="3198">776 70,'-4'0,"1"0,-1 2,-3 2,-31 32,9-9,15-14,10-11,-4 6,12-7,-7 4,7-7,-3 2,1 0,-1 0,6 0,-3 1,10 2,-4-1,29 13,-1 6,-31-18,12 17,-6-10,-11-1,1-5,-2 5,2-3,-5-8,2 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6:20.108"/>
    </inkml:context>
    <inkml:brush xml:id="br0">
      <inkml:brushProperty name="width" value="0.035" units="cm"/>
      <inkml:brushProperty name="height" value="0.035" units="cm"/>
      <inkml:brushProperty name="color" value="#008500"/>
    </inkml:brush>
  </inkml:definitions>
  <inkml:trace contextRef="#ctx0" brushRef="#br0">30 0,'-2'0,"2"3,14 17,-7-5,-6-5,-3 2,-12 28,4-28,3-3,-3-4,4-2,6-3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6:24.460"/>
    </inkml:context>
    <inkml:brush xml:id="br0">
      <inkml:brushProperty name="width" value="0.035" units="cm"/>
      <inkml:brushProperty name="height" value="0.035" units="cm"/>
      <inkml:brushProperty name="color" value="#008500"/>
    </inkml:brush>
  </inkml:definitions>
  <inkml:trace contextRef="#ctx0" brushRef="#br0">31 1,'1'1,"-1"0,12 13,2 2,-8-7,-2 2,-8 3,-4-7,-7 13,6-7,3-8,-8 7,5-4,6-7,3-1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9:30.506"/>
    </inkml:context>
    <inkml:brush xml:id="br0">
      <inkml:brushProperty name="width" value="0.035" units="cm"/>
      <inkml:brushProperty name="height" value="0.035" units="cm"/>
      <inkml:brushProperty name="color" value="#008500"/>
    </inkml:brush>
  </inkml:definitions>
  <inkml:trace contextRef="#ctx0" brushRef="#br0">135 117,'0'-1,"-1"1,0 0,-3 0,0 0,-3 0,-35 8,12 0,15-4,11 1,2-5,-8 10,4-5,3 5,0-3,3 3,-2-1,5 3,-2-1,9-1,9 8,-17-17,7 7,3-3,6 1,-15-5,6 2,0-6,0 4,-1-7,-1 3,-4-8,1 5,0-10,0 6,-2-11,1 7,-4-8,2 6,-3-7,1 5,-7 0,3 1,-2-9,2 6,4 17,0-6,0 4,2 7,-1-4,3 4,-3-2</inkml:trace>
  <inkml:trace contextRef="#ctx0" brushRef="#br0" timeOffset="778">180 116,'-1'0,"-2"-2,1 2,0 0,2 2,-2 2,1 0,6 38,4-10,6-9,-3-13,-12-10,12 6,-6-3,3-9,-3 6,0-9,0 5,0-7,0 5,-1-9,1 5,-5-2,2 1,-9 2,5 0,-7 1,5 0,-8 0,-1 1,8 5,-2-4,0 9,0-4,0 3,1-1,1 7,-1-3,5-2,-2 2,1 1,0-1,1-5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9:32.518"/>
    </inkml:context>
    <inkml:brush xml:id="br0">
      <inkml:brushProperty name="width" value="0.035" units="cm"/>
      <inkml:brushProperty name="height" value="0.035" units="cm"/>
      <inkml:brushProperty name="color" value="#008500"/>
    </inkml:brush>
  </inkml:definitions>
  <inkml:trace contextRef="#ctx0" brushRef="#br0">0 122,'0'-2,"0"2,0 3,0 4,8 32,-2-4,-3-17,-3-14,0-2,1 4,-1-2,0-2,1-10,-1-2,1 8,1-9,-1 5,4-5,-4 8,9-15,-4 8,4 0,-9 9,13-10,-8 5,-3 5,-3 1,5-1,-2 0,-3 3,0-2,6 7,-4-4,2 6,-1-4,-1 1,0 0,1 5,-1-4,-2 7,1-4,-1 3,0 4,0-14,0 6,-3-7,2 2,0-3,0 0,1-1</inkml:trace>
  <inkml:trace contextRef="#ctx0" brushRef="#br0" timeOffset="767">145 2,'-3'-1,"0"1,2 0,1 0,-1 0,-2 0,2 0,1 2,0 3,1 23,0 14,-7-13,6-29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9:34.073"/>
    </inkml:context>
    <inkml:brush xml:id="br0">
      <inkml:brushProperty name="width" value="0.035" units="cm"/>
      <inkml:brushProperty name="height" value="0.035" units="cm"/>
      <inkml:brushProperty name="color" value="#008500"/>
    </inkml:brush>
  </inkml:definitions>
  <inkml:trace contextRef="#ctx0" brushRef="#br0">84 1,'-3'0,"0"0,0 0,0 0,3 2,0 3,3 29,2 6,-4-27,3 35,0-17,-3-20,2 8,2 6,-1-12,-2-7,-1-7,-1 3,-2 0,1-1,1-1,-1 0,-1 1,-1-1,3 0,0 0</inkml:trace>
  <inkml:trace contextRef="#ctx0" brushRef="#br0" timeOffset="502">1 150,'0'-3,"0"0,0 0,0 3,2-4,1 2,3-1,51-3,-18 4,-20 1,0 1,-7 1,-9-1,1 2,-4-2</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19:56.261"/>
    </inkml:context>
    <inkml:brush xml:id="br0">
      <inkml:brushProperty name="width" value="0.035" units="cm"/>
      <inkml:brushProperty name="height" value="0.035" units="cm"/>
      <inkml:brushProperty name="color" value="#008500"/>
    </inkml:brush>
  </inkml:definitions>
  <inkml:trace contextRef="#ctx0" brushRef="#br0">363 8,'0'-4,"0"2,-1 1,-1 1,-4 0,5 0,-23 13,7-3,-13 7,-29 21,34-21,14-9,-1 1,1-2,0 2,-1-1,-14 6,3-1,12-7,3-1,-1 1,3-2,-1 0,7-5,-3 2,-10 6,-11 5,18-10,5-2,0 1,1 0,-2-2,2 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0:01.043"/>
    </inkml:context>
    <inkml:brush xml:id="br0">
      <inkml:brushProperty name="width" value="0.035" units="cm"/>
      <inkml:brushProperty name="height" value="0.035" units="cm"/>
      <inkml:brushProperty name="color" value="#008500"/>
    </inkml:brush>
  </inkml:definitions>
  <inkml:trace contextRef="#ctx0" brushRef="#br0">23 204,'-2'-1,"-2"0,1 1,0 0,2 0,-2 2,1 18,3-10,4 26,-5-25,0 1,0-6,-3-1,3-4,0 2,0-2,0-4,0 2,0 1,-3-2,2-2,1 1,-2-2,0 2,4-4,-2 1,-1-2,1 1,1-6,-1 3,6-6,-2 4,4 3,1 0,-6 7,2-2,4 6,-2-4,21 10,-4-7,-19-1,9 2,-5-1,-9-1</inkml:trace>
  <inkml:trace contextRef="#ctx0" brushRef="#br0" timeOffset="791">148 261,'0'-1,"-2"1,0-1,-1 1,8 0,0-2,37-3,-22-5,-11 4,0-12,-11 10,1 4,-4 1,4 2,-12-4,11 5,-11 0,7 0,-4 5,8-4,-10 6,6-3,3 6,3-10,-3 18,0-11,7 7,-3-3,2 2,6 6,-8-19,2 10,6-7,-3 4,1-4,0 3,5-6,-4 3,6-6,-4 2,-10-1,0 2</inkml:trace>
  <inkml:trace contextRef="#ctx0" brushRef="#br0" timeOffset="1607">401 212,'-1'0,"-2"-2,1 0,-1 0,-2 0,-1 0,-23 6,12 1,8-2,9-2,-3 0,-12 19,11 1,11 0,-7-21,12 18,-7-9,5-9,-3 4,6-8,-4 4,2-10,-1 5,-3-9,1 5,-4-5,2 3,-3-1,1 1,-7 3,4 0,-5 5,3-3,-1 6,1-3,-2 6,2-3,2 1,-2-1,1 11,2 10,0-6,-1-7,16 41,-10-31,-5-15,4 0,-6-3</inkml:trace>
  <inkml:trace contextRef="#ctx0" brushRef="#br0" timeOffset="2336">572 198,'-3'0,"2"0,-4-2,2 0,-2 2,-10 2,5 2,-10 17,19-11,-1-5,5 10,-2-12,0 12,0-6,9-5,-8-1,15-1,-8 0,3-8,-9 6,15-5,-7 2,-7-7,-2 8,12-25,-6 15,-10-9,2 18,-3-35,2 20,-11-8,11 23,-21-38,21 38,-17-33,9 18,8 13,1 4,-3-6,2 3,7 7,-4-4,-2 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0:46.716"/>
    </inkml:context>
    <inkml:brush xml:id="br0">
      <inkml:brushProperty name="width" value="0.035" units="cm"/>
      <inkml:brushProperty name="height" value="0.035" units="cm"/>
      <inkml:brushProperty name="color" value="#008500"/>
    </inkml:brush>
  </inkml:definitions>
  <inkml:trace contextRef="#ctx0" brushRef="#br0">88 59,'-4'-2,"1"-1,-1 1,0 2,-9 2,-8 0,4 0,8 0,5 0,0 5,0-2,6 2,-4-1,4 3,-2-9,12 21,-11-21,12 15,-6-6,2-6,-2 3,-1-9,0 3,1-4,-1 2,2-13,-2 6,2-1,4-8,-9 14,4-6,-8 0,4 1,-6 4,3-1,-3 7,1-3,4 6,-1-4,4 24,-4-11,0-7,0 14,1-8,7 10,-7-20,-2-2</inkml:trace>
  <inkml:trace contextRef="#ctx0" brushRef="#br0" timeOffset="731">193 21,'-1'0,"-1"0,0 0,0 0,2 2,0 3,2 0,11 43,-7-33,-4-7,-2 5,0-11,0-2,1-8,-1 5,0-9,0 9,1-15,-1 9,18-24,-3 18,-13 13,16-6,-9 3,1 5,-8 0,11 7,-5-3,-1 5,-5-8,3 19,-2-10,-3 8,1-16,-1 23,1-13,1-4,-2 0,1-6,-1-2,5-3,-3 3,-2 0</inkml:trace>
  <inkml:trace contextRef="#ctx0" brushRef="#br0" timeOffset="1200">345 18,'-1'-3,"2"4,2 1,0 2,24 28,-6-13,-12-9,-2-5,-5-3,12 7,-7-4,-4-3,-3-2,0 0</inkml:trace>
  <inkml:trace contextRef="#ctx0" brushRef="#br0" timeOffset="1525">471 6,'0'-1,"-2"-1,1 0,-2 3,0 3,-1 2,-9 36,0 8,9-34,-4 23,5-26,0 9,2-11,-2 11,2-16,3 7,2-7,-4-5,5-2,-5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09.587"/>
    </inkml:context>
    <inkml:brush xml:id="br0">
      <inkml:brushProperty name="width" value="0.05" units="cm"/>
      <inkml:brushProperty name="height" value="0.05" units="cm"/>
      <inkml:brushProperty name="color" value="#006FFF"/>
    </inkml:brush>
  </inkml:definitions>
  <inkml:trace contextRef="#ctx0" brushRef="#br0">9 5,'-3'-3,"0"1,1 7,2 6,8 63,9 35,-3-38,-6-36,7-44,-5 22,4-39,-2 20,9-36,-6 19,3-22,-3 13,1-4,-2 4,-11 12,1-4,-3 19,-1 3,0 2,0 13,0-11,0 5,7 30,-5-17,17 35,-8-21,22 19,-11-9,7-22,-7 7,2-32,-3 16,-25-30,12 14,9-135,-32 58,12 64,-9-16,5 8,10 39,-3-15</inkml:trace>
  <inkml:trace contextRef="#ctx0" brushRef="#br0" timeOffset="477">487 137,'-5'0,"-1"0,0 0,3 0,7 0,5-5,63-35,-39 7,-18 18,-30 2,15-1,-27 13,15-7,-15 18,9-9,3 20,-1-11,7 26,-2-14,10 24,-5-15,29 14,-15-9,31-13,-17 5,24-18,-14 8,16-32,-10 17,-35-15,-3 12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2:32.850"/>
    </inkml:context>
    <inkml:brush xml:id="br0">
      <inkml:brushProperty name="width" value="0.035" units="cm"/>
      <inkml:brushProperty name="height" value="0.035" units="cm"/>
      <inkml:brushProperty name="color" value="#008500"/>
    </inkml:brush>
  </inkml:definitions>
  <inkml:trace contextRef="#ctx0" brushRef="#br0">134 11,'-2'-1,"-1"-1,-2 0,1 1,-2 1,0-1,-3-1,-1 0,-36 10,21 4,18 1,5-9,3 8,0-8,-1 3,10 2,-5-1,54 11,-31-14,-24-3,8 0,-4 0,-8 2,1-3,3 4,-2-3,-4 1,2-2,-7 9,4-5,-8 2,10-6,-22 9,12-4,-7-6,5 3,0-10,12 7,-21-5,12 2,7 0,-2 0,7 2,-2 1</inkml:trace>
  <inkml:trace contextRef="#ctx0" brushRef="#br0" timeOffset="643">207 34,'0'0,"-3"0,0 0,3 0,0 3,2 1,2 3,37 39,-17-22,-13-13,-7-9,-4-2,4 4,-1-2,-3-2</inkml:trace>
  <inkml:trace contextRef="#ctx0" brushRef="#br0" timeOffset="1127">350 5,'-3'-1,"1"1,0 0,-2 1,1 2,-9 24,-6 20,9-25,-1 4,7-19,-19 37,10-20,9-4,1-15,-3 22,5-24,4 12,-2-6,1-13,-3 4,5 0,-5 0</inkml:trace>
  <inkml:trace contextRef="#ctx0" brushRef="#br0" timeOffset="2449">375 74,'-2'0,"-3"1,5 1,0 3,7 39,-4-24,0-11,2 9,-5-17,1 4,-1-3,-4-9,4 6,-3-14,3-6,0 20,6-23,-4 13,4 0,-6 11,11-16,-6 8,-1 3,1-1,2 7,-2-3,2 7,-1-5,0 12,0-7,0 1,4 7,-8-10,1 12,-2-14,-1 12,0-12,0 6,-1-9,0 4,-2 3,-1-8,3 1,2-7,-1 4,0-6,0 4,7-14,0 6,-7 13,8-8,-4 5,4 2,-6 1,9 3,-5-2,-7 2,2-1,3 9,-2-5,1 8,-2-4,2 3,-3-10,5 15,-3-7,0-5,-2-4,2 12,-1-7,-2-2,2 1,-1-4</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2:36.863"/>
    </inkml:context>
    <inkml:brush xml:id="br0">
      <inkml:brushProperty name="width" value="0.035" units="cm"/>
      <inkml:brushProperty name="height" value="0.035" units="cm"/>
      <inkml:brushProperty name="color" value="#008500"/>
    </inkml:brush>
  </inkml:definitions>
  <inkml:trace contextRef="#ctx0" brushRef="#br0">0 1,'0'1,"0"0,0 2,6 20,3 13,-5-18,-2 0,-1-16,6 36,-7-35,9 32,-6-18,0-4,-3-12,6 18,-4-11,-3-7,3 4,-4-5,2 2,0-3,0 2,-3-2,2-3,0 3,3-4,-1-7,0 9,-1-2,0 2,9-20,3 9,-6 8,5 3,-3-1,-1 3,0-1,8 12,-6 2,-8-10,7 9,-5-5,-3 2,0-6,-1 10,1-5,-10 3,9-7,-11 11,6-7,-11-2,16-4,-20 2,9-1,-2-6,11 3,-11-6,6 4,8-2,0 6,1 0,0 1,2-8,-1 4,-2 2</inkml:trace>
  <inkml:trace contextRef="#ctx0" brushRef="#br0" timeOffset="881">210 204,'-3'-2,"2"2,-2 2,0 1,2 1,2 19,7 4,0-10,-3-9,2-7,-7 0,12 2,-7-2,4-4,-2 3,4-3,-4 2,3-6,-2 3,-5-5,0-5,-3 12,2-6,-4-2,1 2,-4 0,2 0,-4 3,0-2,5 5,-4-1,5 2,-6 1,5-1,-2 1,-3 1,3 0,-1 2,-1 2,5-3,-2 1,6-2,-3-1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2:38.908"/>
    </inkml:context>
    <inkml:brush xml:id="br0">
      <inkml:brushProperty name="width" value="0.035" units="cm"/>
      <inkml:brushProperty name="height" value="0.035" units="cm"/>
      <inkml:brushProperty name="color" value="#008500"/>
    </inkml:brush>
  </inkml:definitions>
  <inkml:trace contextRef="#ctx0" brushRef="#br0">9 0,'-2'0,"1"0,-2 2,1 21,4-1,4 3,-3-13,7 50,1-23,-5-20,0-2,0 1,-3-4,0 0,-3-6,2 2,-7-8,3 5,1-10,-2-2,3 4,0-8,1 8,-1-4,0 5</inkml:trace>
  <inkml:trace contextRef="#ctx0" brushRef="#br0" timeOffset="1045">191 87,'-3'0,"-1"0,0 0,-1 0,0 0,-9 8,-5 3,3-1,1 1,11-4,3-4,5-1,-3 0,7-1,-4 0,4 4,-2-2,3 1,-2-1,2 2,-2-1,5 2,-3-2,-1 0,1 0,-2-3,0 2,0 0,0 0,-6 0,3-1,-5-1,1 1,0 4,-3 3,3-7,-4 6,2-3,-1 2,0-2,-2-2,4-2,-8 5,4-3,-7-1,4 0,-4-2,10 1,-16-2,8 1,1-5,9 5,-12-4,6 2,10-1,-4 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3:01.795"/>
    </inkml:context>
    <inkml:brush xml:id="br0">
      <inkml:brushProperty name="width" value="0.035" units="cm"/>
      <inkml:brushProperty name="height" value="0.035" units="cm"/>
      <inkml:brushProperty name="color" value="#008500"/>
    </inkml:brush>
  </inkml:definitions>
  <inkml:trace contextRef="#ctx0" brushRef="#br0">52 11,'-3'-1,"2"-4,1 2,0 1,-1 4,-1 1,-3 18,-4-8,-1-5,4-5,-8 0,14-3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3:11.525"/>
    </inkml:context>
    <inkml:brush xml:id="br0">
      <inkml:brushProperty name="width" value="0.035" units="cm"/>
      <inkml:brushProperty name="height" value="0.035" units="cm"/>
      <inkml:brushProperty name="color" value="#008500"/>
    </inkml:brush>
  </inkml:definitions>
  <inkml:trace contextRef="#ctx0" brushRef="#br0">24 72,'-1'-1,"1"-1,0 2,0 2,0 2,6 23,2 18,0-8,-4-18,-1-9,1 4,-4-10,0-4,-1 6,1-3,-4-4,3 2,1-1</inkml:trace>
  <inkml:trace contextRef="#ctx0" brushRef="#br0" timeOffset="596">1 79,'0'-1,"0"-2,0 1,0-2,0-1,7-13,8-4,3 10,5 4,-12 5,2 4,-2-2,0 3,-11-2,23 9,-12-4,-6 2,2-1,-8 0,3 0,-7-3,3 2,-7-1,3-1,-3-1,2 1,-3-1,3 0,-2-4,2 2,3-3,-1 2,3 0,0 0,2 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3:13.198"/>
    </inkml:context>
    <inkml:brush xml:id="br0">
      <inkml:brushProperty name="width" value="0.035" units="cm"/>
      <inkml:brushProperty name="height" value="0.035" units="cm"/>
      <inkml:brushProperty name="color" value="#008500"/>
    </inkml:brush>
  </inkml:definitions>
  <inkml:trace contextRef="#ctx0" brushRef="#br0">31 25,'-1'0,"-3"1,0 2,1-1,-1 0,-8 27,10-5,2-22,5 13,-2-8,7 0,-5 0,7-8,-4 3,2-2,-1 1,6-5,-3 2,-5-7,1 4,-7 3,4-1,-8-17,-13 4,8 8,6 7,-2-2,-13-6,7 3,4 7,3-2,0 3,1-2,1 2,1-2</inkml:trace>
  <inkml:trace contextRef="#ctx0" brushRef="#br0" timeOffset="602">180 36,'-3'-2,"3"0,0 4,0 4,6 30,3 13,-3-14,-3-17,-1-13,1 6,-4-8,2 3,-1-9,0 5,1 0,1 0,-2-2,0 0</inkml:trace>
  <inkml:trace contextRef="#ctx0" brushRef="#br0" timeOffset="1215">156 44,'-1'-2,"-1"2,-1-1,3-1,0 1,0-4,3 1,18-11,4 5,-10 8,-7 0,-3 4,8 2,-12-4,10 4,-8-3,2 1,0 4,0-2,-5-2,6 6,-5-4,-5 3,-4 2,5-5,-3-1,2 0,0-1,-1 0,3 0,-1 0,-14 0,3-1,12-1,-5 1,2 0,5-2,-2 1,2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3:16.612"/>
    </inkml:context>
    <inkml:brush xml:id="br0">
      <inkml:brushProperty name="width" value="0.035" units="cm"/>
      <inkml:brushProperty name="height" value="0.035" units="cm"/>
      <inkml:brushProperty name="color" value="#008500"/>
    </inkml:brush>
  </inkml:definitions>
  <inkml:trace contextRef="#ctx0" brushRef="#br0">4 132,'-1'0,"0"0,-1 4,2-1,7 30,-4-8,0-10,-8-11,4-2,-2 0,4-4,-1 3,0-5,1-2,-1 5,1-2,3-5,-2 2,6-21,2 3,-8 20,8-10,-5 5,2 7,-6 1,9 0,-5 0,2 6,-5-4,11 9,-5-5,-1 8,-5-12,5 21,-3-11,-3 6,1-4,-4-3,2-9,2 11,-2-6,1-6,-1 0,1 0,-1 0</inkml:trace>
  <inkml:trace contextRef="#ctx0" brushRef="#br0" timeOffset="609">222 140,'-3'-2,"0"2,-1 0,1 0,-1 2,1 2,0 1,2 46,9-18,-8-32,14 12,-7-7,5-12,-12 6,21-11,-12 6,-2-8,1 4,2-7,-2 5,-9-3,4 2,-14 7,8-3,-12 4,6-1,0 7,1-4,0 6,0-3,7 7,-4-3,9-2,-4-3</inkml:trace>
  <inkml:trace contextRef="#ctx0" brushRef="#br0" timeOffset="1204">373 14,'-3'0,"2"0,0 0,-2 2,3 5,5 33,-2-1,-2-20,-4-2,3-11,-1 16,-1-9,7-5,-5-7,1 10,0-5,1-5,-2-1,0 0</inkml:trace>
  <inkml:trace contextRef="#ctx0" brushRef="#br0" timeOffset="1511">318 145,'-1'-1,"-2"0,6-2,71-9,-37 0,-19 6,-13 4,5-2,-9 4,4-1,-5 1</inkml:trace>
  <inkml:trace contextRef="#ctx0" brushRef="#br0" timeOffset="2108">485 0,'0'2,"0"4,9 45,-5-6,3-4,-7-40,8 31,-3-16,-5-15,3 9,-3-9,3 4,-1-9,-1 4,0-10,1 6,4-7,-3 5,1-6,0 3,4 0,4-3,-10 10,8-5,-8 6,3-3,2 8,-2-4,-3 6,2-3,0 9,-1-5,-2 9,1-5,-2-9,1 5,4 17,-9-15,4-7,0-1,1-3,-1 2</inkml:trace>
  <inkml:trace contextRef="#ctx0" brushRef="#br0" timeOffset="2402">677 132,'-3'0,"0"0,1 0,2 5,0 0,5 38,-5-18,3-11,-3-14</inkml:trace>
  <inkml:trace contextRef="#ctx0" brushRef="#br0" timeOffset="2758">675 31,'0'-2,"0"2</inkml:trace>
  <inkml:trace contextRef="#ctx0" brushRef="#br0" timeOffset="3406">752 90,'-4'-1,"2"1,0 0,-1 0,3 3,0 3,0 0,2 1,-1 0,-1 0,0-4,1-1,0-4,15-13,6 2,-11 5,-4 10,1-5,3 8,-2-4,-9 2,5-2,11 19,-3 14,-13-17,0-10,-1 2,0-1,1-5,-1 1,0-4,1 3,0-3</inkml:trace>
  <inkml:trace contextRef="#ctx0" brushRef="#br0" timeOffset="4221">1023 59,'-4'0,"1"0,-3 0,-1 0,-20 4,-9 6,11-2,24-7,-14 9,13-8,-6 3,8 4,-4-3,7 6,-4-3,10 1,-5-1,9 0,-6-1,4-9,-2 6,-2-12,1 6,-3-9,1 4,-3-9,2 5,-4-18,-1 7,0 16,-1-1,0 1,3 6,-2-1,2 5,-2-3,2 13,-1-12,3 28,-2-15,-1 16,-1-27,-1 40,0-21,-4 1,4-21,-9 40,5-22,-4-3,8-17,-15 22,15-24,-21 9,12-5,-6-11,4 4,-4-9,3 6,1-8,1 5,12 8,-1 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3:22.748"/>
    </inkml:context>
    <inkml:brush xml:id="br0">
      <inkml:brushProperty name="width" value="0.035" units="cm"/>
      <inkml:brushProperty name="height" value="0.035" units="cm"/>
      <inkml:brushProperty name="color" value="#008500"/>
    </inkml:brush>
  </inkml:definitions>
  <inkml:trace contextRef="#ctx0" brushRef="#br0">155 24,'-1'-1,"-1"-2,-1 1,-2 0,-1 0,-15-6,-18 2,15 11,11 14,16 5,-2-12,7 9,-7-19,14 28,-7-14,-1-2,0-2,-3-6,-4-5,1 9,-1-5,0-8,0 3,-3-1,1 1,2 0</inkml:trace>
  <inkml:trace contextRef="#ctx0" brushRef="#br0" timeOffset="323">3 100,'-2'0,"4"0,4-2,51-4,-34 3,11-3,-5-2,-29 8</inkml:trace>
  <inkml:trace contextRef="#ctx0" brushRef="#br0" timeOffset="998">243 60,'0'-2,"0"0,0 2,0 4,2 22,2 7,-7-13,3-10,0-6,-3-4,3 0,0-4,0 1,0-11,0 7,4-11,-2 7,-5-2,3 1,6 2,-4 0,7 5,-4-3,3 8,-1-4,5 7,-4-4,2 7,-1-3,1 5,-2-3,-1-2,0 1,-7-4</inkml:trace>
  <inkml:trace contextRef="#ctx0" brushRef="#br0" timeOffset="1549">393 40,'-3'-2,"0"1,-1 2,-1 1,-1 3,3 0,-4 40,4-24,12-15,-7 6,1-12,-1 5,8-6,-4 3,5-12,-4 6,-2-6,1 4,-1-4,0 2,-7-2,3 2,-7-1,3 0,-9 6,6-3,-4 9,2-5,9 4,-4-1,3-1</inkml:trace>
  <inkml:trace contextRef="#ctx0" brushRef="#br0" timeOffset="2563">501 50,'-3'-2,"3"0,0 3,0 2,0 3,0 1,3 43,0-25,-1-13,-7-15,3 8,6-14,-3 6,0-11,1-6,-2 18,1-8,7-3,-3 2,1 3,-1-1,1 4,-1-1,0 8,0-5,-1 6,0-3,1 8,-1-4,0 11,1-6,-2 3,1-1,-1-3,1 0,-12-4,6 1,-2-7,1 4,3-2,-1 2,2-8,4-11,-3 10,3-10,-4 14,9-18,-6 9,6 4,-3-2,3 6,-8 2,14-4,-15 5,10 5,-11-4,6 17,-2-10,0 11,-4-17,7 28,-4-17,-4-1,5 5,-1-8,-1-10,-2 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3:30.065"/>
    </inkml:context>
    <inkml:brush xml:id="br0">
      <inkml:brushProperty name="width" value="0.035" units="cm"/>
      <inkml:brushProperty name="height" value="0.035" units="cm"/>
      <inkml:brushProperty name="color" value="#008500"/>
    </inkml:brush>
  </inkml:definitions>
  <inkml:trace contextRef="#ctx0" brushRef="#br0">97 131,'-1'-1,"-2"-1,3 0,-2 0,-2 0,3 1,-3 0,-2 1,-14 3,-3 5,12-4,6 9,8-1,-3-11,12 9,-6-6,6 0,-10-4,26-1,-15 0,4 1,-3-1,-8 5,-6-4,10 6,-6-3,1 1,0-1,-7 3,4-1,-13 2,5-1,-4-2,2 1,-6 0,4-1,-11-4,6 1,-4-4,3 2,5 1,-2 0,13 0</inkml:trace>
  <inkml:trace contextRef="#ctx0" brushRef="#br0" timeOffset="499">174 32,'0'2,"0"8,2 53,1-38,10 27,-10-36,-3-10,1-4,1 1,0-1,-2-2</inkml:trace>
  <inkml:trace contextRef="#ctx0" brushRef="#br0" timeOffset="840">130 143,'3'-1,"1"-2,1 1,28-4,10-6,-17 6,-26 6</inkml:trace>
  <inkml:trace contextRef="#ctx0" brushRef="#br0" timeOffset="1822">347 144,'0'-1,"-3"0,0 1,0 0,-3 0,-10 3,-3 6,8 2,0 4,5-8,6 5,-4-3,5 4,-3-2,7-2,-2 0,3-2,-3 1,1-7,0 4,1-10,-1 5,2-7,3-7,-6 10,2-5,-4 5,2-1,6-19,-6 18,1-15,-1 9,-5 9,3 0,-5-1,3 0,4 12,0 9,-2-15,3 19,-2-9,3 2,-5-11,6 12,-4-6,-3-11,1 2</inkml:trace>
  <inkml:trace contextRef="#ctx0" brushRef="#br0" timeOffset="2324">467 96,'-2'0,"-1"-1,-1 1,-1 0,0 0,-15 9,10 4,5 6,2-12,8 6,-4-3,1-9,-1 5,12 20,-8-18,-2-4,3 0,-1 0,-3-8,0 4,5-6,-3 4,11-12,-12 11,-3 3</inkml:trace>
  <inkml:trace contextRef="#ctx0" brushRef="#br0" timeOffset="2815">524 2,'-1'0,"-2"-2,1 2,0 2,2 4,4 34,2 19,-3-32,-2-13,0 8,-2-17,2 7,4-11,-2 5,-1-10,-2 4</inkml:trace>
  <inkml:trace contextRef="#ctx0" brushRef="#br0" timeOffset="3378">618 69,'-2'-2,"-1"0,-1 0,-1 2,0 0,-19 12,4 1,11-7,2 2,0-2,5-1,2-4,-1 1,0-1,3-1,3 1,-3 0,5 0,-3 1,8 6,-5-4,9 4,-6-2,8 2,-5-2,-1-3,0 1,-5-4,-1 0,-6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3:27.455"/>
    </inkml:context>
    <inkml:brush xml:id="br0">
      <inkml:brushProperty name="width" value="0.035" units="cm"/>
      <inkml:brushProperty name="height" value="0.035" units="cm"/>
      <inkml:brushProperty name="color" value="#008500"/>
    </inkml:brush>
  </inkml:definitions>
  <inkml:trace contextRef="#ctx0" brushRef="#br0">80 28,'-3'0,"3"2,0 4,10 48,-6-29,4 32,-3-31,-2-14,0-8,-1 4,-4-6,2 2,0-6,0 3,1-1,0 1,-1-1</inkml:trace>
  <inkml:trace contextRef="#ctx0" brushRef="#br0" timeOffset="341">0 126,'1'0,"2"0,5-3,36-1,8-1,-16 0,-36 5</inkml:trace>
  <inkml:trace contextRef="#ctx0" brushRef="#br0" timeOffset="1128">199 3,'-2'-1,"-1"0,1 1,2 1,0 5,0 1,11 53,-7-33,2 11,-1-21,-3-9,-6-8,3 3,0-4,0 1,2-2,-2-4,1 6,7-10,-4 5,6-6,-3 3,4-4,-4 3,1 5,-7 4,14-8,-6 4,0 3,0-1,-5 8,2-4,-3 7,2-3,0 11,-1-7,-2 5,1-3,-2 0,2 0,-4-9,2 3,3-10,-1 5,-4-3,2 2</inkml:trace>
  <inkml:trace contextRef="#ctx0" brushRef="#br0" timeOffset="1639">342 126,'-3'0,"2"0,1 1,0 0,6-1,-1-2,44-18,-48 20,26-21,-26 20,3-16,-2 10,-13 5,8-2,-7 6,3-4,-3 8,2-5,-3 10,2-5,6 10,-2-5,8 4,6 12,6-8,-12-15,10 14,-2-14,-8-3,3 2,8-15,-4 8,-10 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11.839"/>
    </inkml:context>
    <inkml:brush xml:id="br0">
      <inkml:brushProperty name="width" value="0.05" units="cm"/>
      <inkml:brushProperty name="height" value="0.05" units="cm"/>
      <inkml:brushProperty name="color" value="#006FFF"/>
    </inkml:brush>
  </inkml:definitions>
  <inkml:trace contextRef="#ctx0" brushRef="#br0">17 7,'-6'-5,"6"3,-8 2,5 5,3-1,19 135,0 18,-11-76,-4-42,7-5,-2-18,-5-10,-4-6</inkml:trace>
  <inkml:trace contextRef="#ctx0" brushRef="#br0" timeOffset="456">74 430,'-9'0,"6"-2,-2-7,5-1,3 1,78-121,-42 70,104-90,-139 158,-14 6,8-12,-6 5,3-3,4 2,0-4,-3 3,1-2,6-4,-3 2,0 3,0-4</inkml:trace>
  <inkml:trace contextRef="#ctx0" brushRef="#br0" timeOffset="1096">77 296,'-5'0,"10"5,7 1,70 36,42 20,-66-34,-19-13,-28-9,44 13,-24-8,-32-7,3-2,-2-2</inkml:trace>
  <inkml:trace contextRef="#ctx0" brushRef="#br0" timeOffset="1659">490 240,'-2'0,"-3"0,5 9,2-2,22 53,6 9,-15-38,-15-29,3 7,-3-8,2 4,-5-20,2 9,2-28,-1 14,11-24,-6 14,19-4,-13 5,17 13,-8-6,-8 27,3-14,-11 20,5-10,53 166,-55-106,-6-53,0 22,1-12,4-27,-6 9</inkml:trace>
  <inkml:trace contextRef="#ctx0" brushRef="#br0" timeOffset="2111">1012 196,'-5'0,"-2"0,-3 0,-1 4,-22 25,3 16,16-23,27 16,10 18,-21-53,9 25,24-3,-12 0,20-35,-10 18,-1-38,-2 21,-7-41,1 22,-21-36,10 18,-40-2,21 6,-33 18,15-9,-7 39,5-18,27 24,-1-12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5:03.018"/>
    </inkml:context>
    <inkml:brush xml:id="br0">
      <inkml:brushProperty name="width" value="0.035" units="cm"/>
      <inkml:brushProperty name="height" value="0.035" units="cm"/>
      <inkml:brushProperty name="color" value="#008500"/>
    </inkml:brush>
  </inkml:definitions>
  <inkml:trace contextRef="#ctx0" brushRef="#br0">17 2,'0'-2,"-3"2,3 2,0 0,6 12,-3-1,1-3,-2-1,-2-3,-2 0,1-2,-11 12,4 3,4-10,4-7,-2 3,2-5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5:07.343"/>
    </inkml:context>
    <inkml:brush xml:id="br0">
      <inkml:brushProperty name="width" value="0.035" units="cm"/>
      <inkml:brushProperty name="height" value="0.035" units="cm"/>
      <inkml:brushProperty name="color" value="#008500"/>
    </inkml:brush>
  </inkml:definitions>
  <inkml:trace contextRef="#ctx0" brushRef="#br0">1 149,'0'6,"3"36,0 24,-2-36,6 42,-1-39,-2-21,-2-7,0 2,-1-10,-1 6,0-3</inkml:trace>
  <inkml:trace contextRef="#ctx0" brushRef="#br0" timeOffset="565">15 197,'-1'0,"-1"-3,-1 0,0 1,3-2,0-1,9-16,5 6,3 5,-16 10,18-6,-10 4,6 4,-3-3,-1 6,-1-3,-6 5,3-2,-10 0,5-1,-6 2,2-1,-11 5,7-2,-4 1,2-2,-4-1,3 0,2-6,-1 4,3-8,-1 4,2-2,-1 1,5 1</inkml:trace>
  <inkml:trace contextRef="#ctx0" brushRef="#br0" timeOffset="1299">194 139,'0'-2,"0"1,-2 3,2 3,9 25,4 9,-7-20,-2-15,0 7,-4-16,2 7,-1-3,7 0,-6 1,1-1,8-6,-4 4,1-5,-2 2,3-2,-2 1,6 0,-4 1,-11-12,1 0,-5 12,3 3,4 5,-2-3,2 3,-1-2,8 24,3 3,-9-23,10 25,-6-12,-1-8,0 3,0-14,-4 4,-1-2</inkml:trace>
  <inkml:trace contextRef="#ctx0" brushRef="#br0" timeOffset="1883">420 152,'-1'-3,"-1"3,-3-4,1 0,-2 2,2 0,-16 2,9 7,7 4,11 4,7 1,4-5,-8-9,13 1,-20-2,0 3,-3-2,-18 17,3-6,8-7,-3-5,7 0,4-2,-1 1</inkml:trace>
  <inkml:trace contextRef="#ctx0" brushRef="#br0" timeOffset="2482">449 4,'-2'-2,"-1"0,0 2,2 0,1 5,0 3,7 70,-4-41,1-8,1 12,-4-35,2 17,-3-11,2 3,4-15,-3 6,-9-9,6 5,-3-10,2 5,0-10,0 5,2-7,-1 3,9 1,-5 1,4 7,-2-3,5 6,-2 4,-8-3,7 15,-3-9,-2 7,-2-12,1 14,-1-7,3-5,-3-2,-1-2</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6:32.386"/>
    </inkml:context>
    <inkml:brush xml:id="br0">
      <inkml:brushProperty name="width" value="0.035" units="cm"/>
      <inkml:brushProperty name="height" value="0.035" units="cm"/>
      <inkml:brushProperty name="color" value="#008500"/>
    </inkml:brush>
  </inkml:definitions>
  <inkml:trace contextRef="#ctx0" brushRef="#br0">8 4,'-3'-2,"1"0,-1 2,3 2,2-1,1 0,21 3,8 4,-4-6,11 3,6-1,-18-10,-15 1,-9 3,5-1,-4 0,1 1,5 0,-1 1,-7 0,1 1,-1-1,2 3,-3-2,1 1,-1 0,0 0,0 0,-2-4,0 4,1-1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6:50.882"/>
    </inkml:context>
    <inkml:brush xml:id="br0">
      <inkml:brushProperty name="width" value="0.035" units="cm"/>
      <inkml:brushProperty name="height" value="0.035" units="cm"/>
      <inkml:brushProperty name="color" value="#008500"/>
    </inkml:brush>
  </inkml:definitions>
  <inkml:trace contextRef="#ctx0" brushRef="#br0">21 99,'-1'-2,"-2"1,0 1,0 0,3 0,-5 6,5-3,-4 64,4-43,0-11,-2 29,7-38,-4-1,0-27,3-9,-1 18,-1-6,0 4,3 4,-1-2,1 8,-1-4,7 8,-5-4,3 12,0-5,-9 2,3 0,22 40,-16-8,-8-29,2 20,-2-10,2-13,-3 0,3 6,-3-4,0-11,0 7</inkml:trace>
  <inkml:trace contextRef="#ctx0" brushRef="#br0" timeOffset="600">197 84,'-1'0,"0"0,-4 2,0 1,0 22,3 13,0-20,7-2,-4-1,2-16,-1 8,7 8,-5-6,6-13,-7 5,9-6,-5 4,-4-8,-2 8,-1-17,0 9,-4-9,4 16,-4-24,2 13,-3 5,2-2,-6 12,9-2,-4 0,4 0</inkml:trace>
  <inkml:trace contextRef="#ctx0" brushRef="#br0" timeOffset="1102">337 3,'-2'0,"0"-1,0 0,1 3,1 1,7 41,5 11,-6-30,-6-8,3 8,-1-18,-1 8,-1-13,0 6,-1-12,1 5,-2-4,2 3</inkml:trace>
  <inkml:trace contextRef="#ctx0" brushRef="#br0" timeOffset="1395">286 96,'2'-1,"1"-1,3-1,52 5,-19-2,-36 0,24-4,-14 3,-13-4,7 3,-7 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6:54.071"/>
    </inkml:context>
    <inkml:brush xml:id="br0">
      <inkml:brushProperty name="width" value="0.035" units="cm"/>
      <inkml:brushProperty name="height" value="0.035" units="cm"/>
      <inkml:brushProperty name="color" value="#008500"/>
    </inkml:brush>
  </inkml:definitions>
  <inkml:trace contextRef="#ctx0" brushRef="#br0">108 5,'-2'0,"-2"0,-1-1,0-1,-12 0,-8 4,6 6,2 1,9-5,7 6,-4-3,8-5,-4 3,3 19,13 4,3-16,-14-10,10-1,-7 1,-3-8,-2 5,7-15,-3 9,-5-10,0 15,-1-21,0 11,-2 3,2 0,-1 9,1 0,1 0,0 0,1 7,-2-7,10 21,-6-11,9 15,-5-8,5 3,-4-2,-1-11,0 4,-9-18,1 7</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6:55.182"/>
    </inkml:context>
    <inkml:brush xml:id="br0">
      <inkml:brushProperty name="width" value="0.035" units="cm"/>
      <inkml:brushProperty name="height" value="0.035" units="cm"/>
      <inkml:brushProperty name="color" value="#008500"/>
    </inkml:brush>
  </inkml:definitions>
  <inkml:trace contextRef="#ctx0" brushRef="#br0">0 157,'2'2,"0"1,19 23,10 10,-15-20,-5-6,2 3,-11-5,4 2,-9-7,4 3,1-8,-1 2,1-2,1 2,-2-2,-1 2,6-9,-4 4,1-7,-3 9,3-23,-1 13,-6-5,3 15,0-23,0 12,0 16,1-2</inkml:trace>
  <inkml:trace contextRef="#ctx0" brushRef="#br0" timeOffset="709">276 159,'0'-2,"0"1,-3-2,0 0,-5 0,-1 3,-8 6,2 9,6 2,6-9,6 5,-3-10,4 19,-2-9,9-5,-10-5,15 6,-8-3,0-12,-7 6,8-10,-4 5,-4-10,-1 14,2-21,-1 11,-4 0,2 10,0-13,0 8,2 8,-1-4,3 3,-1-2,1 10,-1-6,5 18,-3-9,2 12,-1-8,1 1,-1-1,-6-21,1 5</inkml:trace>
  <inkml:trace contextRef="#ctx0" brushRef="#br0" timeOffset="1187">398 39,'0'0,"-4"0,0 0,0 0,3 4,4 22,5 18,-5-25,-1 5,-2-24,3 39,-1-21,-5-2,2 0,2-7,-1 2,2-14,-1 7,-1-4</inkml:trace>
  <inkml:trace contextRef="#ctx0" brushRef="#br0" timeOffset="1587">496 147,'-4'0,"1"0,2 3,1 3,9 27,-2 0,-2-8,-3-14,-4-17,2 6</inkml:trace>
  <inkml:trace contextRef="#ctx0" brushRef="#br0" timeOffset="1972">527 106,'-6'-1,"1"1,3 0,2 0</inkml:trace>
  <inkml:trace contextRef="#ctx0" brushRef="#br0" timeOffset="2685">719 151,'-2'0,"0"0,-1-2,-1 0,-1-1,0 1,-25-2,4 10,13-3,-8 27,16-8,3-11,6 1,-3-1,8 2,-4-2,10-6,-6 3,0-10,0 4,-11-4,6 2,6-13,-10 6,1 4,-2-11,1 5,0-7,0 11,2-25,-1 14,-7-11,6 20,-6-31,3 16,0 3,1 14,-2-18,1 10,3 15,0-2,3 0,-3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1:26:59.738"/>
    </inkml:context>
    <inkml:brush xml:id="br0">
      <inkml:brushProperty name="width" value="0.035" units="cm"/>
      <inkml:brushProperty name="height" value="0.035" units="cm"/>
      <inkml:brushProperty name="color" value="#008500"/>
    </inkml:brush>
  </inkml:definitions>
  <inkml:trace contextRef="#ctx0" brushRef="#br0">15 165,'-2'0,"-2"0,1 1,0 1,1 2,6 25,4 10,-4-24,-3-9,3 13,-3-15,-1-3,-1-10,0-10,1 19,-1-26,1 14,6-3,-3 1,7 3,-4 1,3 4,-3-2,-4 11,2-5,5 4,-4-2,0 8,0-4,-2 12,0-7,1 6,0-3,-2 6,1-5,-1 1,0-2,-4-11,2 6,0-10,0 3</inkml:trace>
  <inkml:trace contextRef="#ctx0" brushRef="#br0" timeOffset="574">219 132,'-2'0,"-2"-3,1 3,0 0,0 3,0 1,6 28,9 8,9-15,-11-14,3-15,-2 9,0-14,4-3,-13 10,6-4,-9-6,5 3,-12-3,6 2,-10-1,5 1,-8-3,1 3,10 7,-5-4,1 10,1-5,10 6,-3-4</inkml:trace>
  <inkml:trace contextRef="#ctx0" brushRef="#br0" timeOffset="1033">385 27,'-2'-3,"-3"1,5 2,-4 0,4 1,0 3,2 34,4 21,-2-13,0-22,-2-17,5 11,-4-12,1 6,1-11,-1 5,-5-8,1 3,0-1</inkml:trace>
  <inkml:trace contextRef="#ctx0" brushRef="#br0" timeOffset="1307">317 138,'0'-1,"0"-1,4-1,2 1,37-5,13 1,-17 5,-23 0,-16 1</inkml:trace>
  <inkml:trace contextRef="#ctx0" brushRef="#br0" timeOffset="2213">581 153,'-4'0,"-1"-3,-2 0,0 1,-29 7,18-3,12 10,5-11,-7 19,11 3,-3-23,12 24,-12-23,20 15,-19-16,19 1,-19-1,23-11,-21 10,9-4,-8-12,4 7,-9-5,4 3,-4 3,2-1,-6 6,3 0,1 3,0-1,4 9,-2-5,3 10,-2-5,7 9,-5-5,4 6,-2-4,8 2,-14-15</inkml:trace>
  <inkml:trace contextRef="#ctx0" brushRef="#br0" timeOffset="2577">691 1,'-1'1,"1"5,1 2,10 66,-7-38,-2-15,1 6,-3-14,1 7,4-14,-3 5,-3-6,1 3,6-11,-3 5,-3-2</inkml:trace>
  <inkml:trace contextRef="#ctx0" brushRef="#br0" timeOffset="2862">656 138,'-5'-1,"8"-2,38 3,2-2,-27-1,-16 3</inkml:trace>
  <inkml:trace contextRef="#ctx0" brushRef="#br0" timeOffset="3199">829 102,'-5'0,"1"1,3 1,1 4,15 51,3-2,-18-55</inkml:trace>
  <inkml:trace contextRef="#ctx0" brushRef="#br0" timeOffset="3557">867 24,'-1'-1,"-3"1,0 0,4 0</inkml:trace>
  <inkml:trace contextRef="#ctx0" brushRef="#br0" timeOffset="4042">986 101,'-4'-2,"0"2,-2 0,0 3,3 0,3-3,4 42,1-15,-3-12,10 8,-6-7,19-15,-10-20,-12 16,1-21,0 12,-9-6,5 13,-13-17,6 9,-6 7,11 4,-23-5,12 2,-2 11,13-6,-15 4,9-2,8-2</inkml:trace>
  <inkml:trace contextRef="#ctx0" brushRef="#br0" timeOffset="4603">1074 96,'-1'0,"-3"-2,0 2,2 2,2 3,2 35,3-1,-3-20,1-16,2-14,-3 5,11-8,-12 12,11-20,-6 10,3 1,-8 10,15-17,-8 10,-3 7,-4 1,15 7,-9-3,-6 17,-1-21,4 32,-2-16,-3-3,2 1,-5-7,3 3,-2-9,1 4,2-5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14021 3627 16383 0 0,'25'0'0'0'0,"24"0"0"0"0,-12 0 0 0 0,-1 0 0 0 0,13 0 0 0 0,-12 0 0 0 0,11 0 0 0 0,-22 0 0 0 0,-1 0 0 0 0,-1 0 0 0 0,-9 0 0 0 0,-8 0 0 0 0,0 0 0 0 0,0 0 0 0 0,0 0 0 0 0,0 0 0 0 0,0 0 0 0 0,0 0 0 0 0,0 0 0 0 0,0 0 0 0 0,0 0 0 0 0,0 0 0 0 0,-1 0 0 0 0,1 0 0 0 0,-1 0 0 0 0,1-8 0 0 0,0 8 0 0 0,0 0 0 0 0,9 0 0 0 0,-9-8 0 0 0,8 8 0 0 0,0-7 0 0 0,-8-1 0 0 0,8 8 0 0 0,-8-7 0 0 0,8 7 0 0 0,0 0 0 0 0,-8-7 0 0 0,8 7 0 0 0,-8 0 0 0 0,9-9 0 0 0,-10 9 0 0 0,9 0 0 0 0,0-8 0 0 0,1 8 0 0 0,-9 0 0 0 0,8 0 0 0 0,0 0 0 0 0,1-9 0 0 0,-10 9 0 0 0,9 0 0 0 0,0 0 0 0 0,-8 0 0 0 0,0 0 0 0 0,9 0 0 0 0,-10 0 0 0 0,10 0 0 0 0,-9 0 0 0 0,-1 0 0 0 0,1 0 0 0 0,0 0 0 0 0,0 0 0 0 0,-1 0 0 0 0,1 0 0 0 0,0 0 0 0 0,0 0 0 0 0,-7-7 0 0 0,0 7-16383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11632 5074 16383 0 0,'7'0'0'0'0,"8"0"0"0"0,-8 0 0 0 0,9 0 0 0 0,-1 0 0 0 0,0 0 0 0 0,11 0 0 0 0,24 0 0 0 0,-25 0 0 0 0,1 0 0 0 0,10 0 0 0 0,-10 0 0 0 0,23 0 0 0 0,-24 0 0 0 0,1 0 0 0 0,11 0 0 0 0,-21 0 0 0 0,9 0 0 0 0,0 0 0 0 0,-18 0 0 0 0,18 0 0 0 0,-9 0 0 0 0,-1 0 0 0 0,-8 0 0 0 0,8 0 0 0 0,1 0 0 0 0,-1 0 0 0 0,0 0 0 0 0,-8 0 0 0 0,9 0 0 0 0,0 0 0 0 0,-1 0 0 0 0,-8 0 0 0 0,8 0 0 0 0,1 0 0 0 0,-9 0 0 0 0,8 0 0 0 0,0 0 0 0 0,-8 0 0 0 0,9 0 0 0 0,-1 0 0 0 0,-8 0 0 0 0,8 0 0 0 0,1 0 0 0 0,-1 0 0 0 0,-8 0 0 0 0,8 0 0 0 0,-8 0 0 0 0,10 0 0 0 0,-10 0 0 0 0,-1 0 0 0 0,10 0 0 0 0,-9 0 0 0 0,8 0 0 0 0,-8 0 0 0 0,0 0 0 0 0,0 0 0 0 0,0 0 0 0 0,0 0 0 0 0,0 0 0 0 0,0 0 0 0 0,0 0 0 0 0,0 0 0 0 0,-7 0-16383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17953 7207 16383 0 0,'25'0'0'0'0,"-10"0"0"0"0,11 0 0 0 0,11 0 0 0 0,-21 0 0 0 0,9 0 0 0 0,12 0 0 0 0,44 0 0 0 0,-65 0 0 0 0,48 0 0 0 0,-27 0 0 0 0,13 0 0 0 0,31 0 0 0 0,-66 9 0 0 0,50-9 0 0 0,-15 9 0 0 0,-24 1 0 0 0,24-10 0 0 0,0 0 0 0 0,-13 0 0 0 0,-12 9 0 0 0,2-9 0 0 0,9 0 0 0 0,-11 0 0 0 0,2 0 0 0 0,-12 0 0 0 0,10 0 0 0 0,-9 0 0 0 0,-9 0 0 0 0,8 0 0 0 0,-8 0 0 0 0,0 0 0 0 0,1 0 0 0 0,-1 0 0 0 0,0 0 0 0 0,0 0 0 0 0,-1 0 0 0 0,1 0 0 0 0,0 0 0 0 0,-7 7 0 0 0,0 1 0 0 0,0-8-16383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15.294"/>
    </inkml:context>
    <inkml:brush xml:id="br0">
      <inkml:brushProperty name="width" value="0.05" units="cm"/>
      <inkml:brushProperty name="height" value="0.05" units="cm"/>
      <inkml:brushProperty name="color" value="#006FFF"/>
    </inkml:brush>
  </inkml:definitions>
  <inkml:trace contextRef="#ctx0" brushRef="#br0">5 3,'-5'0,"5"-2,0 9,2 6,43 110,-23-65,-2-30,0 12,-24-52,11 24,56-10,-50-53,-10 43,-5-41,3 20,-5 3,3 19,-3-28,2 14,4 29,-2-10,5 8,-3-4,13 25,-7-14,19 35,-24-42,46 63,-25-34,9-11,-30-20,39 19,-20-11,-9-39,-12 26,24-55,-13 29,-19-35,7 62,-4-79,2 42,-4 30,5 6,1 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16210 6889 16383 0 0,'0'16'0'0'0,"17"8"0"0"0,-2-9 0 0 0,2 9 0 0 0,-8-8 0 0 0,16 1 0 0 0,-25-3 0 0 0,15-6 0 0 0,1-1 0 0 0,-16 9 0 0 0,7-9 0 0 0,0 0 0 0 0,0-2 0 0 0,-1-5 0 0 0,-6 7 0 0 0,7 0 0 0 0,0-7 0 0 0,0 7 0 0 0,0-7 0 0 0,1 7 0 0 0,-1-7 0 0 0,-7 7 0 0 0,7 0 0 0 0,0-7 0 0 0,0 6 0 0 0,0 1 0 0 0,-7 0 0 0 0,7 0 0 0 0,0-7 0 0 0,0 7 0 0 0,0 0 0 0 0,0 0 0 0 0,-1-7 0 0 0,-6 6 0 0 0,7 0 0 0 0,0 1 0 0 0,0-7 0 0 0,-7 7 0 0 0,7 0 0 0 0,1 0 0 0 0,-1 0 0 0 0,0-1 0 0 0,0 1 0 0 0,8 1 0 0 0,-8-1 0 0 0,9 0 0 0 0,-1 9 0 0 0,0-10 0 0 0,-7 10 0 0 0,8-9 0 0 0,0 9 0 0 0,-1-10 0 0 0,0 2 0 0 0,1 7 0 0 0,-9-8 0 0 0,8 1 0 0 0,0 6 0 0 0,-8-7 0 0 0,10 1 0 0 0,-10 7 0 0 0,0-8 0 0 0,9 1 0 0 0,-10-2 0 0 0,1 1 0 0 0,0 0 0 0 0,0 0 0 0 0,0 0 0 0 0,0 0 0 0 0,0-1 0 0 0,0-6 0 0 0,-7 6 0 0 0,7-6 0 0 0,-7 7 0 0 0,7-7 0 0 0,-7 7 0 0 0,8-7 0 0 0,-8 7 0 0 0,7-7 0 0 0,-7 7 0 0 0,7-7 0 0 0,-7 7 0 0 0,7-7 0 0 0,-7 7 0 0 0,7-7 0 0 0,-7 6 0 0 0,7-6 0 0 0,-7 7 0 0 0,6-7 0 0 0,-6 7 0 0 0,7-7 0 0 0,-7 7 0 0 0,7-7 0 0 0,-7 0-16383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14707 9444 16383 0 0,'7'0'0'0'0,"0"0"0"0"0,8 0 0 0 0,-8 0 0 0 0,0 0 0 0 0,7 0 0 0 0,2 0 0 0 0,20 0 0 0 0,-20 0 0 0 0,-1 0 0 0 0,21 0 0 0 0,-11 0 0 0 0,0 0 0 0 0,1 0 0 0 0,-2 0 0 0 0,1 0 0 0 0,0 0 0 0 0,-9 0 0 0 0,9 0 0 0 0,-10 0 0 0 0,-1 0 0 0 0,2 0 0 0 0,-1 0 0 0 0,0 0 0 0 0,1 0 0 0 0,-9 0 0 0 0,8 0 0 0 0,-1 0 0 0 0,2 0 0 0 0,-1 0 0 0 0,1 0 0 0 0,-1 0 0 0 0,0 0 0 0 0,1 5 0 0 0,-2-5 0 0 0,1 0 0 0 0,1 6 0 0 0,-9-6 0 0 0,8 0 0 0 0,0 0 0 0 0,1 0 0 0 0,-1 0 0 0 0,-1 0 0 0 0,-7 0 0 0 0,9 5 0 0 0,-1-5 0 0 0,0 0 0 0 0,-8 0 0 0 0,0 0 0 0 0,8 0 0 0 0,-8 5 0 0 0,0-5 0 0 0,0 0 0 0 0,-1 0 0 0 0,1 0 0 0 0,0 0 0 0 0,0 4 0 0 0,0-4 0 0 0,0 0 0 0 0,0 0 0 0 0,0 0 0 0 0,-7 0-16383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13342 3564 16383 0 0,'7'0'0'0'0,"-1"0"0"0"0,1 0 0 0 0,0 0 0 0 0,0 0 0 0 0,7 0 0 0 0,-7 0 0 0 0,8 0 0 0 0,-8 0 0 0 0,-1 0 0 0 0,1 0 0 0 0,0 0 0 0 0,-2 0 0 0 0,2 0 0 0 0,0 0 0 0 0,0 0 0 0 0,-1 0 0 0 0,1 0 0 0 0,0 0 0 0 0,7 0 0 0 0,-7 0 0 0 0,-1 0 0 0 0,1 23 0 0 0,0-23 0 0 0,0 0 0 0 0,-1 0 0 0 0,1 0 0 0 0,0 0 0 0 0,-1 0 0 0 0,1 0 0 0 0,0 0 0 0 0,0 0 0 0 0,-1 0 0 0 0,1 0 0 0 0,-1 0 0 0 0,0 0 0 0 0,1 0 0 0 0,0 0 0 0 0,0 0 0 0 0,-1 0 0 0 0,1 0 0 0 0,0 0 0 0 0,-1 0 0 0 0,1 0 0 0 0,-7 0-16383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10957 5111 16383 0 0,'7'0'0'0'0,"9"0"0"0"0,-9 0 0 0 0,0 0 0 0 0,0 0 0 0 0,8 0 0 0 0,-7 0 0 0 0,-1 0 0 0 0,8 0 0 0 0,-8 0 0 0 0,10 0 0 0 0,-10 0 0 0 0,0 0 0 0 0,-1 0 0 0 0,1 0 0 0 0,0 0 0 0 0,1 0 0 0 0,8 0 0 0 0,-9 0 0 0 0,0 0 0 0 0,-1 0 0 0 0,2 0 0 0 0,8 0 0 0 0,-9 0 0 0 0,0 0 0 0 0,1 0 0 0 0,-2 0 0 0 0,1 0 0 0 0,0 0 0 0 0,-7 6 0 0 0,7-6 0 0 0,-7 7 0 0 0,7-7 0 0 0,0 0 0 0 0,1 0 0 0 0,-1 0 0 0 0,0 6 0 0 0,0-6 0 0 0,0 0 0 0 0,0 0 0 0 0,1 0 0 0 0,-8 6 0 0 0,7-6 0 0 0,0 0 0 0 0,-7 0-16383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17289 7142 16383 0 0,'7'0'0'0'0,"0"0"0"0"0,0 0 0 0 0,0 0 0 0 0,1 0 0 0 0,-1 0 0 0 0,0 0 0 0 0,0 0 0 0 0,0 0 0 0 0,0 0 0 0 0,0 0 0 0 0,0 0 0 0 0,-1 0 0 0 0,2 0 0 0 0,-1 0 0 0 0,0 0 0 0 0,0 0 0 0 0,0 0 0 0 0,0 0 0 0 0,0 0 0 0 0,0 0 0 0 0,1 0 0 0 0,-1 0 0 0 0,0 0 0 0 0,0 0 0 0 0,0 0 0 0 0,-7 0-16383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14057 9444 16383 0 0,'7'0'0'0'0,"0"0"0"0"0,0 0 0 0 0,0 0 0 0 0,0 0 0 0 0,0 0 0 0 0,0 0 0 0 0,0 0 0 0 0,0 0 0 0 0,0 0 0 0 0,0 0 0 0 0,-1 0 0 0 0,1 0 0 0 0,0 0 0 0 0,0 0 0 0 0,0 0 0 0 0,0 0 0 0 0,1 0 0 0 0,-1 0 0 0 0,0 0 0 0 0,0 0 0 0 0,0 0 0 0 0,0 0 0 0 0,0 0 0 0 0,0 0 0 0 0,0 0 0 0 0,0 0 0 0 0,-1 0 0 0 0,1 0 0 0 0,0 0 0 0 0,0 0 0 0 0,0 0 0 0 0,0 0 0 0 0,0 0 0 0 0,-7 0-16383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15690 6543 16383 0 0,'7'0'0'0'0,"1"0"0"0"0,-1 0 0 0 0,1 0 0 0 0,-1 0 0 0 0,0 0 0 0 0,1 0 0 0 0,-1 0 0 0 0,1 0 0 0 0,-1 0 0 0 0,0 0 0 0 0,1 0 0 0 0,-1 0 0 0 0,1 0 0 0 0,-2 0 0 0 0,1 0 0 0 0,1 8 0 0 0,-1-8 0 0 0,1 9 0 0 0,-1-9 0 0 0,0 0 0 0 0,-7 8 0 0 0,8-8 0 0 0,-1 0 0 0 0,1 0 0 0 0,-1 0 0 0 0,-7-8 0 0 0,0 8-16383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5001 4899 16383 0 0,'7'0'0'0'0,"0"0"0"0"0,0 0 0 0 0,0 0 0 0 0,0 0 0 0 0,0 0 0 0 0,0 0 0 0 0,0 0 0 0 0,0 0 0 0 0,0 0 0 0 0,0 0 0 0 0,7 0 0 0 0,-7 0 0 0 0,18 0 0 0 0,-9 0 0 0 0,-1 0 0 0 0,10 0 0 0 0,-9 0 0 0 0,9 0 0 0 0,0 0 0 0 0,0 0 0 0 0,-1 0 0 0 0,-8 0 0 0 0,20 0 0 0 0,-10 0 0 0 0,-11 0 0 0 0,10 0 0 0 0,-9 0 0 0 0,8 0 0 0 0,-9 0 0 0 0,1 0 0 0 0,-10 0 0 0 0,20 0 0 0 0,-19 0 0 0 0,8 0 0 0 0,0 0 0 0 0,-8 0 0 0 0,9 0 0 0 0,-1 0 0 0 0,-8 0 0 0 0,8 0 0 0 0,1 0 0 0 0,-2 0 0 0 0,1 0 0 0 0,1 0 0 0 0,9 0 0 0 0,-10 0 0 0 0,1 0 0 0 0,-1 0 0 0 0,0 0 0 0 0,10 0 0 0 0,1 0 0 0 0,-12 0 0 0 0,11 0 0 0 0,-9 0 0 0 0,9 0 0 0 0,0-13 0 0 0,-10 13 0 0 0,11 0 0 0 0,-1 0 0 0 0,-11 0 0 0 0,11-12 0 0 0,-9 12 0 0 0,9 0 0 0 0,-10 0 0 0 0,11 0 0 0 0,-11 0 0 0 0,0 0 0 0 0,1 0 0 0 0,-1 0 0 0 0,-1 0 0 0 0,2 0 0 0 0,-1 0 0 0 0,0 0 0 0 0,-8 0 0 0 0,9 0 0 0 0,-9 0 0 0 0,8 0 0 0 0,-8 0 0 0 0,8 0 0 0 0,-8 0 0 0 0,8 0 0 0 0,1 0 0 0 0,-9 0 0 0 0,7 0 0 0 0,-7 0 0 0 0,8 0 0 0 0,-8 0 0 0 0,9 0 0 0 0,-1 0 0 0 0,-8 0 0 0 0,8 0 0 0 0,1 0 0 0 0,-9 0 0 0 0,8 0 0 0 0,0 0 0 0 0,1 0 0 0 0,-1 0 0 0 0,-8 0 0 0 0,7 0 0 0 0,2 0 0 0 0,-10 0 0 0 0,10 0 0 0 0,-9 0 0 0 0,8 0 0 0 0,-8 0 0 0 0,8 0 0 0 0,1 0 0 0 0,-9 0 0 0 0,8 0 0 0 0,-8 0 0 0 0,8 0 0 0 0,-8 0 0 0 0,9 0 0 0 0,-10 0 0 0 0,0 0 0 0 0,1 0 0 0 0,9 0 0 0 0,-9 0 0 0 0,0 0 0 0 0,0 0 0 0 0,-1 0 0 0 0,1 0 0 0 0,0 0 0 0 0,0 0 0 0 0,0 0 0 0 0,0 0 0 0 0,-7 0-16383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4068 5578 16383 0 0,'15'0'0'0'0,"1"0"0"0"0,9 0 0 0 0,12 0 0 0 0,-1 0 0 0 0,-11 0 0 0 0,13 0 0 0 0,60 0 0 0 0,-49 0 0 0 0,-24 0 0 0 0,92 0 0 0 0,-92 0 0 0 0,40 0 0 0 0,-15 0 0 0 0,-1-10 0 0 0,1 10 0 0 0,-25 0 0 0 0,25-20 0 0 0,-14 20 0 0 0,-10 0 0 0 0,-1-8 0 0 0,11 8 0 0 0,-19 0 0 0 0,20 0 0 0 0,-22 0 0 0 0,10-17 0 0 0,0 17 0 0 0,1 0 0 0 0,-1 0 0 0 0,0 0 0 0 0,0 0 0 0 0,0 0 0 0 0,1 0 0 0 0,-1 0 0 0 0,0 0 0 0 0,0 0 0 0 0,1 0 0 0 0,0 0 0 0 0,-1 0 0 0 0,-10 0 0 0 0,11 0 0 0 0,-11 0 0 0 0,0 0 0 0 0,10 0 0 0 0,-9 0 0 0 0,-1-8 0 0 0,1 8 0 0 0,-1 0 0 0 0,0-8 0 0 0,10 8 0 0 0,-9 0 0 0 0,-9 0 0 0 0,8 0 0 0 0,0 0 0 0 0,1 0 0 0 0,-1-7 0 0 0,0 7 0 0 0,1 0 0 0 0,0 0 0 0 0,-1 0 0 0 0,1 0 0 0 0,-1 0 0 0 0,1 0 0 0 0,9 0 0 0 0,-10 0 0 0 0,0 0 0 0 0,11 0 0 0 0,-11 0 0 0 0,0 0 0 0 0,1 0 0 0 0,-1 0 0 0 0,0 0 0 0 0,1 0 0 0 0,-1 0 0 0 0,0 0 0 0 0,1 0 0 0 0,-1 0 0 0 0,0 0 0 0 0,-8 0 0 0 0,9 0 0 0 0,-1 0 0 0 0,-8 0 0 0 0,9 0 0 0 0,-9 0 0 0 0,9 0 0 0 0,-9 0 0 0 0,8 0 0 0 0,-8 0 0 0 0,0 0 0 0 0,0 0 0 0 0,8 0 0 0 0,-8 0 0 0 0,0 0 0 0 0,8 0 0 0 0,-8 0 0 0 0,0 0 0 0 0,0 0 0 0 0,0 0 0 0 0,0 0 0 0 0,0 0 0 0 0,0 0 0 0 0,0 0 0 0 0,0 0 0 0 0,0 0 0 0 0,-7 0-16383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58:19.157"/>
    </inkml:context>
    <inkml:brush xml:id="br0">
      <inkml:brushProperty name="width" value="0.1" units="cm"/>
      <inkml:brushProperty name="height" value="0.1" units="cm"/>
      <inkml:brushProperty name="color" value="#FFFFFF"/>
    </inkml:brush>
  </inkml:definitions>
  <inkml:trace contextRef="#ctx0" brushRef="#br0">25651 4337 16383 0 0,'0'-16'0'0'0,"0"9"0"0"0,0-8 0 0 0,0 8 0 0 0,0-8 0 0 0,0 7 0 0 0,0 1 0 0 0,0-7 0 0 0,0 7 0 0 0,0 0 0 0 0,0 0 0 0 0,0 0 0 0 0,0 0 0 0 0,0 0 0 0 0,0 0 0 0 0,0 0 0 0 0,0 0 0 0 0,0 0 0 0 0,0-8 0 0 0,0 8 0 0 0,0 0 0 0 0,0 0 0 0 0,0 22 0 0 0,0 1 0 0 0,0-2 0 0 0,9 11 0 0 0,-1-9 0 0 0,-1-1 0 0 0,1 0 0 0 0,-8 0 0 0 0,8 0 0 0 0,0 0 0 0 0,-8-8 0 0 0,0 9 0 0 0,8-1 0 0 0,-8-9 0 0 0,0 1 0 0 0,0 8 0 0 0,0-8 0 0 0,0 0 0 0 0,0 0 0 0 0,0 8 0 0 0,0-8 0 0 0,0 0 0 0 0,0-1 0 0 0,0 1 0 0 0,0 8 0 0 0,0-8 0 0 0,0 0 0 0 0,0 9 0 0 0,0-9 0 0 0,0-1 0 0 0,0 10 0 0 0,0-10 0 0 0,0 1 0 0 0,0 0 0 0 0,0 0 0 0 0,-7 0 0 0 0,7-1 0 0 0,-8-6 0 0 0,1 0 0 0 0,0-7 0 0 0,7-8 0 0 0,-8 0 0 0 0,-1-10 0 0 0,9 0 0 0 0,-10-38 0 0 0,0 13 0 0 0,-10 1 0 0 0,20 13 0 0 0,-10-13 0 0 0,0 0 0 0 0,1 12 0 0 0,9 12 0 0 0,0 1 0 0 0,-8 8 0 0 0,8 1 0 0 0,0 8 0 0 0,0 0 0 0 0,0 0 0 0 0,7 14 0 0 0,0 8 0 0 0,1 0 0 0 0,0 10 0 0 0,2 11 0 0 0,-2-11 0 0 0,0 1 0 0 0,1-2 0 0 0,-1 1 0 0 0,1 0 0 0 0,-9 0 0 0 0,0-10 0 0 0,0-8 0 0 0,0 8 0 0 0,0-8 0 0 0,0 0 0 0 0,0 0 0 0 0,0 0 0 0 0,0-1 0 0 0,0 1 0 0 0,0-22 0 0 0,0-10 0 0 0,0 0 0 0 0,0 9 0 0 0,0-8 0 0 0,0-13 0 0 0,-10 1 0 0 0,10 0 0 0 0,0 10 0 0 0,0 2 0 0 0,0-1 0 0 0,0 9 0 0 0,0 9 0 0 0,0 0 0 0 0,0 0 0 0 0,0 14 0 0 0,0 8 0 0 0,0 1 0 0 0,0-1 0 0 0,0 9 0 0 0,0-9 0 0 0,0 1 0 0 0,0 9 0 0 0,0-10 0 0 0,0 0 0 0 0,0 0 0 0 0,0 0 0 0 0,0 1 0 0 0,0 8 0 0 0,0-9 0 0 0,0 1 0 0 0,0 9 0 0 0,0 0 0 0 0,0-1 0 0 0,0 2 0 0 0,0-11 0 0 0,0 9 0 0 0,0-17 0 0 0,0 0 0 0 0,0 8 0 0 0,0-8 0 0 0,0 0 0 0 0,0-22 0 0 0,0-1 0 0 0,0 1 0 0 0,0-9 0 0 0,0 8 0 0 0,0-9 0 0 0,0 9 0 0 0,0 2 0 0 0,0-2 0 0 0,0 9 0 0 0,0-8 0 0 0,0 8 0 0 0,0-9 0 0 0,0 9 0 0 0,0 1 0 0 0,0-1 0 0 0,0 0 0 0 0,0 0 0 0 0,0 0 0 0 0,0 0 0 0 0,0 0 0 0 0,0-8 0 0 0,0 8 0 0 0,0-9 0 0 0,7 10 0 0 0,0 6 0 0 0,0 0 0 0 0,0 0 0 0 0,0 6 0 0 0,2 9 0 0 0,-2 1 0 0 0,2 9 0 0 0,-2-10 0 0 0,1 0 0 0 0,1 10 0 0 0,-2-10 0 0 0,-7 1 0 0 0,8-1 0 0 0,-8-1 0 0 0,0 2 0 0 0,0-9 0 0 0,0 0 0 0 0,0-1 0 0 0,0 1 0 0 0,0 0 0 0 0,0 0 0 0 0,0-22 0 0 0,0-11 0 0 0,0 2 0 0 0,0-1 0 0 0,0-1 0 0 0,0 1 0 0 0,0-11 0 0 0,0 11 0 0 0,0 0 0 0 0,0 0 0 0 0,-8 10 0 0 0,8-1 0 0 0,0 9 0 0 0,0 0 0 0 0,0 0 0 0 0,0 0 0 0 0,0 14 0 0 0,0 9 0 0 0,0-1 0 0 0,0 0 0 0 0,0 11 0 0 0,0-12 0 0 0,0 11 0 0 0,0-10 0 0 0,0 11 0 0 0,0 9 0 0 0,0-9 0 0 0,0 22 0 0 0,0-11 0 0 0,0 11 0 0 0,0 2 0 0 0,0-1 0 0 0,0-1 0 0 0,0-11 0 0 0,0-12 0 0 0,-8-1 0 0 0,0-8 0 0 0,8-9 0 0 0,-7 0 0 0 0,7 0 0 0 0,-7-7 0 0 0,0 0 0 0 0,0-7 0 0 0,-1-9 0 0 0,-2-8 0 0 0,2-2 0 0 0,-1 1 0 0 0,1 0 0 0 0,-1 0 0 0 0,0-11 0 0 0,1 11 0 0 0,-9 0 0 0 0,8 0 0 0 0,1-1 0 0 0,-1 2 0 0 0,1-1 0 0 0,0 9 0 0 0,-9 1 0 0 0,10 8 0 0 0,0 1 0 0 0,0-1 0 0 0,0 0 0 0 0,0 7 0 0 0,0 0 0 0 0,7 15 0 0 0,0-1 0 0 0,0 2 0 0 0,0-1 0 0 0,0 0 0 0 0,0 1 0 0 0,0-2 0 0 0,0-7 0 0 0,0 8 0 0 0,0-8 0 0 0,0 0 0 0 0,0 0 0 0 0,0 0 0 0 0,0-14 0 0 0,0-8 0 0 0,0-11 0 0 0,0 12 0 0 0,0-2 0 0 0,-8 1 0 0 0,8 8 0 0 0,0 0 0 0 0,-7-9 0 0 0,7 42 0 0 0,0-11 0 0 0,0 0 0 0 0,0 0 0 0 0,0 0 0 0 0,0 0 0 0 0,0-8 0 0 0,0 0 0 0 0,0 0 0 0 0,0 0 0 0 0,0 0 0 0 0,0 0 0 0 0,0-14 0 0 0,0-9 0 0 0,-9-9 0 0 0,1 10 0 0 0,0 0 0 0 0,0-10 0 0 0,0 9 0 0 0,8 9 0 0 0,-8-8 0 0 0,1 8 0 0 0,7 0 0 0 0,0 1 0 0 0,-8 6 0 0 0,8 6 0 0 0,0 9 0 0 0,0 10 0 0 0,0-9 0 0 0,0-1 0 0 0,0-1 0 0 0,0 2 0 0 0,0-9 0 0 0,0 0 0 0 0,0-1 0 0 0,0 1 0 0 0,0 0 0 0 0,0 0 0 0 0,0 0 0 0 0,-7-7 0 0 0,0 0 0 0 0,0 0 0 0 0,0 0 0 0 0,-1-15 0 0 0,1-1 0 0 0,7 1 0 0 0,-9-9 0 0 0,9 8 0 0 0,0 9 0 0 0,0-8 0 0 0,-8-1 0 0 0,8 9 0 0 0,0 0 0 0 0,0 14 0 0 0,0 8 0 0 0,0-8 0 0 0,0 9 0 0 0,0-9 0 0 0,0 0 0 0 0,0-1 0 0 0,0 0 0 0 0,0 1 0 0 0,0 0 0 0 0,0 0 0 0 0,0-14 0 0 0,-7-8 0 0 0,-1 0 0 0 0,8 0 0 0 0,-8-1 0 0 0,8 9 0 0 0,-8-8 0 0 0,8 8 0 0 0,-7 0 0 0 0,7 1 0 0 0,0 20 0 0 0,0-7 0 0 0,0 8 0 0 0,0 1 0 0 0,0-9 0 0 0,0 8 0 0 0,0-8 0 0 0,0 0 0 0 0,0-1 0 0 0,0 1 0 0 0,0 0 0 0 0,0 0 0 0 0,0-14 0 0 0,0 0 0 0 0,-8-8 0 0 0,8-10 0 0 0,-7 9 0 0 0,7 1 0 0 0,0-1 0 0 0,-9 2 0 0 0,9 7 0 0 0,0-9 0 0 0,0 9 0 0 0,0 0 0 0 0,0 0 0 0 0,0 0 0 0 0,0 0 0 0 0,0-8 0 0 0,0 9 0 0 0,0-10 0 0 0,0 1 0 0 0,-17-10 0 0 0,17 9 0 0 0,-9-8 0 0 0,9 8 0 0 0,-7 9 0 0 0,7-8 0 0 0,0 8 0 0 0,-7 7 0 0 0,0 0 0 0 0,7 7 0 0 0,0 8 0 0 0,0 0 0 0 0,0 1 0 0 0,0-2 0 0 0,0 1 0 0 0,0 1 0 0 0,0-1 0 0 0,0-8 0 0 0,0 8 0 0 0,0 0 0 0 0,0-8 0 0 0,0 0 0 0 0,0 8 0 0 0,0-8 0 0 0,0 0 0 0 0,0 0 0 0 0,0 0 0 0 0,0 0 0 0 0,0 0 0 0 0,0-1 0 0 0,0 0 0 0 0,0 1 0 0 0,0 0 0 0 0,-7-14 0 0 0,7-8 0 0 0,-8 0 0 0 0,8 0 0 0 0,0-1 0 0 0,0-9 0 0 0,0 11 0 0 0,0 7 0 0 0,0-9 0 0 0,0 1 0 0 0,0 8 0 0 0,0 0 0 0 0,0-9 0 0 0,0 9 0 0 0,0 0 0 0 0,0 1 0 0 0,0-1 0 0 0,0 0 0 0 0,0-8 0 0 0,0 8 0 0 0,0-9 0 0 0,0 1 0 0 0,0 0 0 0 0,0 0 0 0 0,0-11 0 0 0,0 11 0 0 0,0-9 0 0 0,0 8 0 0 0,0-9 0 0 0,0 9 0 0 0,0-9 0 0 0,0 11 0 0 0,8-2 0 0 0,-8 1 0 0 0,0-1 0 0 0,0 9 0 0 0,0 0 0 0 0,0 0 0 0 0,7 1 0 0 0,-7-1 0 0 0,0 14 0 0 0,0 7 0 0 0,0 2 0 0 0,0-1 0 0 0,0 0 0 0 0,0 11 0 0 0,0-12 0 0 0,0 11 0 0 0,0 0 0 0 0,0 0 0 0 0,0 0 0 0 0,0 12 0 0 0,0 11 0 0 0,0-11 0 0 0,0 11 0 0 0,0 2 0 0 0,0-1 0 0 0,0-1 0 0 0,0 2 0 0 0,0-14 0 0 0,0-11 0 0 0,0 0 0 0 0,0-10 0 0 0,0 0 0 0 0,0-8 0 0 0,0 0 0 0 0,0-1 0 0 0,0-13 0 0 0,0 0 0 0 0,0 0 0 0 0,0-7 0 0 0,0-2 0 0 0,0 1 0 0 0,0 0 0 0 0,0-1 0 0 0,0 1 0 0 0,0 0 0 0 0,0 0 0 0 0,0-1 0 0 0,0-9 0 0 0,0-11 0 0 0,0 11 0 0 0,0-38 0 0 0,0 0 0 0 0,0-16 0 0 0,0-2 0 0 0,0-14 0 0 0,0 58 0 0 0,0-42 0 0 0,0 16 0 0 0,9 26 0 0 0,-9 1 0 0 0,8 21 0 0 0,-8-1 0 0 0,0 23 0 0 0,8 19 0 0 0,-8-12 0 0 0,9 11 0 0 0,-9-9 0 0 0,7-1 0 0 0,-7 0 0 0 0,8-8 0 0 0,-8-1 0 0 0,0-6-16383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16.903"/>
    </inkml:context>
    <inkml:brush xml:id="br0">
      <inkml:brushProperty name="width" value="0.05" units="cm"/>
      <inkml:brushProperty name="height" value="0.05" units="cm"/>
      <inkml:brushProperty name="color" value="#006FFF"/>
    </inkml:brush>
  </inkml:definitions>
  <inkml:trace contextRef="#ctx0" brushRef="#br0">345 282,'-1'-2,"-4"-2,-1-1,2 3,-16-5,10 6,-141-2,54 36,63 3,18-20,24 9,-8-24,29 73,17-30,2-28,-38-12,17 5,9-25,-4 13,-12-36,3 21,-9-30,4 15,-21-2,9 5,-13 12,1-1,4 14,-1-7,-1 24,0-12,3 28,0 3,0-19,10 57,-4-30,43 58,-48-97</inkml:trace>
  <inkml:trace contextRef="#ctx0" brushRef="#br0" timeOffset="406">491 7,'-2'-2,"-4"-2,5 4,-1 6,2 10,15 131,-9-77,9-32,-6 13,1-27,0 11,1-22,5 16,-15-25,8 12,-9-16</inkml:trace>
  <inkml:trace contextRef="#ctx0" brushRef="#br0" timeOffset="701">356 234,'-5'0,"10"-3,8 0,143-15,-23 3,-71 7,-20 2,-29 5,-13 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58:19.158"/>
    </inkml:context>
    <inkml:brush xml:id="br0">
      <inkml:brushProperty name="width" value="0.05" units="cm"/>
      <inkml:brushProperty name="height" value="0.05" units="cm"/>
    </inkml:brush>
  </inkml:definitions>
  <inkml:trace contextRef="#ctx0" brushRef="#br0">25380 4064 16383 0 0,'15'7'0'0'0,"13"21"0"0"0,-1 0 0 0 0,0 0 0 0 0,-10-3 0 0 0,10 3 0 0 0,10-9 0 0 0,-19 18 0 0 0,6-20 0 0 0,-7 8 0 0 0,-1-10 0 0 0,-9 1 0 0 0,9-8 0 0 0,-16-1 0 0 0,15 8 0 0 0,-8-15 0 0 0,0 7 0 0 0,0 0 0 0 0,-7 0 0 0 0,7 0 0 0 0,-7 0 0 0 0,7-7 0 0 0,-7 7 0 0 0,7-7 0 0 0,0 0 0 0 0,-1 7 0 0 0,1-7 0 0 0,-1 0 0 0 0,1 7 0 0 0,-7 0 0 0 0,7 1 0 0 0,0-1 0 0 0,0-7 0 0 0,-7 7 0 0 0,0 0 0 0 0,7-7 0 0 0,-7 7 0 0 0,7-7 0 0 0,-7 6 0 0 0,7-6 0 0 0,-7 7 0 0 0,7-7 0 0 0,-7 7 0 0 0,7-7 0 0 0,-7 0-16383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58:19.159"/>
    </inkml:context>
    <inkml:brush xml:id="br0">
      <inkml:brushProperty name="width" value="0.05" units="cm"/>
      <inkml:brushProperty name="height" value="0.05" units="cm"/>
    </inkml:brush>
  </inkml:definitions>
  <inkml:trace contextRef="#ctx0" brushRef="#br0">25748 4095 16383 0 0,'0'6'0'0'0,"-7"1"0"0"0,7-1 0 0 0,-7 1 0 0 0,7 0 0 0 0,-8 0 0 0 0,1 0 0 0 0,7-1 0 0 0,-7 1 0 0 0,0 0 0 0 0,0 0 0 0 0,7 0 0 0 0,-7-1 0 0 0,0 1 0 0 0,7 0 0 0 0,-7 0 0 0 0,7-1 0 0 0,-7-6 0 0 0,0 6 0 0 0,7 1 0 0 0,-7 0 0 0 0,0 0 0 0 0,0 0 0 0 0,0 0 0 0 0,7-1 0 0 0,-7 1 0 0 0,0 0 0 0 0,0 0 0 0 0,0 0 0 0 0,-1-1 0 0 0,8 1 0 0 0,-7-7 0 0 0,7 7 0 0 0,-7 0 0 0 0,7-1 0 0 0,-7-6 0 0 0,7 6 0 0 0,-7 1 0 0 0,0 0 0 0 0,-1 0 0 0 0,8 0 0 0 0,-7-7 0 0 0,7 6 0 0 0,-7 1 0 0 0,7 0 0 0 0,-7-7 0 0 0,7 7 0 0 0,-7-7 0 0 0,7 7 0 0 0,-7-1 0 0 0,7 1 0 0 0,-7-7 0 0 0,7 7 0 0 0,-7-7 0 0 0,7 7 0 0 0,-7-7 0 0 0,0 0 0 0 0,7 7 0 0 0,-7-7 0 0 0,7 5 0 0 0,-7-5 0 0 0,0 0 0 0 0,0 0 0 0 0,7 7 0 0 0,-7-7 0 0 0,7 7 0 0 0,0-7-16383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0:08.708"/>
    </inkml:context>
    <inkml:brush xml:id="br0">
      <inkml:brushProperty name="width" value="0.05" units="cm"/>
      <inkml:brushProperty name="height" value="0.05" units="cm"/>
      <inkml:brushProperty name="color" value="#933DC1"/>
    </inkml:brush>
  </inkml:definitions>
  <inkml:trace contextRef="#ctx0" brushRef="#br0">182 19,'-3'-4,"-1"0,1-1,-1 0,-4 5,5 0,-3 0,2 0,0 0,-15 32,7-8,0-1,-4 10,4-5,-1 0,3 0,4-14,0 5,-2 9,1 5,3-17,2 0,-4 17,1 0,3-17,1 1,1-4,0 2,0-2,-2 1,3-1,0 2,0-1,1 5,0-5,1 0,1 14,-2-14,-2-10,6 20,-5-16,5 8,1-7,-4-5,3 6,1-1,-6-7,8 6,5 1,-8-4,-3 4,7 0,-9-8,10 8,3-5,-6-2,-3-4,13-2,-17 4,-1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0:15.803"/>
    </inkml:context>
    <inkml:brush xml:id="br0">
      <inkml:brushProperty name="width" value="0.05" units="cm"/>
      <inkml:brushProperty name="height" value="0.05" units="cm"/>
      <inkml:brushProperty name="color" value="#933DC1"/>
    </inkml:brush>
  </inkml:definitions>
  <inkml:trace contextRef="#ctx0" brushRef="#br0">12 0,'0'10,"0"-1,22 33,-2-9,-5-5,0 1,-3-10,2-1,0 6,-7 0,-4-10,-1-5,-1-4,0 5,2-1,3 9,-1 1,-4-14,-2 10,1 12,0-12,0-1,1 9,0-18,-2 4,-4 15,3-12,0 4,-4 3,5-17,-2 10,0 7,1-10,-3 5,-5 15,4-15,-1 0,-2 14,9-27,-4 12,1-3,-4 13,7-22,-7 18,-1-1,3-9,-3 1,-2 3,9-12,-4 6,-2 0,-1 2,7-9,-3 5,3 0,-5-1,5-3,-2 1,1 0,2 6,0-6,0 3,0-1,0 1,0-5</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0:17.655"/>
    </inkml:context>
    <inkml:brush xml:id="br0">
      <inkml:brushProperty name="width" value="0.05" units="cm"/>
      <inkml:brushProperty name="height" value="0.05" units="cm"/>
      <inkml:brushProperty name="color" value="#933DC1"/>
    </inkml:brush>
  </inkml:definitions>
  <inkml:trace contextRef="#ctx0" brushRef="#br0">122 1,'-5'0,"5"9,0-5,0 6,3 37,-3-20,-3 6,3 5,-6-1,1-9,1-10,-2 1,-2-5,0 0,3-8,-2-3,-6 6,10-7,-12 5,2 3,6-5,2 0,-1-1,5-3,-3 12,4-13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0:19.066"/>
    </inkml:context>
    <inkml:brush xml:id="br0">
      <inkml:brushProperty name="width" value="0.05" units="cm"/>
      <inkml:brushProperty name="height" value="0.05" units="cm"/>
      <inkml:brushProperty name="color" value="#933DC1"/>
    </inkml:brush>
  </inkml:definitions>
  <inkml:trace contextRef="#ctx0" brushRef="#br0">92 0,'0'4,"0"4,7 32,0-8,-3-5,-2-2,-5-6,3 1,0-1,-3-6,-1-1,2-6,1 4,-1 1,1-10,-4 14,-2-3,7-12,-6 12,-1 0,-1 4,4-8,-1 0,-5 8,1-1,4-6,1-1,-7 4,8-9,-1 5,1 0,0-4,1 4,2-8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1:20.160"/>
    </inkml:context>
    <inkml:brush xml:id="br0">
      <inkml:brushProperty name="width" value="0.05" units="cm"/>
      <inkml:brushProperty name="height" value="0.05" units="cm"/>
      <inkml:brushProperty name="color" value="#933DC1"/>
    </inkml:brush>
  </inkml:definitions>
  <inkml:trace contextRef="#ctx0" brushRef="#br0">209 7,'0'-2,"-3"-1,-1 1,2 2,-3 0,2 0,-3 0,1 0,-61 24,38-7,6 4,11-12,4 6,4-12,-4 21,3-12,6 4,-3-11,4 22,-1-13,3-7,-4-4,13 15,-7-9,8 2,-15-10,21 19,-19-19,16 18,-9-9,-14-3,5-7,-4 19,2-10,-5 2,2-2,-1 3,2-3,-6-3,3 2,0 3,-1-3,-1-1,1 0,-6 0,3-1,3-3,-1 0,8-3,-4 1,9 0,-5-1,0-2,0 1,5 2,5 2,-6-1,15 3,-13-3,-2-2,5 5,-3-3,3 3,-7-5,12 9,-5-3,-5-5,-2 1,4 3,-2-1,0-1,-3-2,4 1,-2 0,2 2,-4-4,5 8,-3-4,-1 6,-1-9,-2 18,2-10,-7 9,6-16,-7 23,5-13,-5 11,3-7,4-5,-2 2,4 2,3 9,-4-21,3 9,9 6,-5-3,1 1,-1-2,4-2,10 0,-18-9,9 4,-3-8,1 5,2-13,-2 8,-3-10,2 6,-3-5,0 3,-7 2,4 0,1 2,-1-2,-3 8,1-4,-1 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1:30.341"/>
    </inkml:context>
    <inkml:brush xml:id="br0">
      <inkml:brushProperty name="width" value="0.05" units="cm"/>
      <inkml:brushProperty name="height" value="0.05" units="cm"/>
      <inkml:brushProperty name="color" value="#933DC1"/>
    </inkml:brush>
  </inkml:definitions>
  <inkml:trace contextRef="#ctx0" brushRef="#br0">29 1,'4'0,"36"20,-15-6,-15-8,4 2,-12-6,18 11,-10-5,0-2,-9-5,15 11,-8-6,-6-1,-1-4,6 16,-2-9,-3 1,1-1,-5 3,3-2,-2 5,1-4,-1 5,0-3,-6 3,3-2,-6 1,3-2,-1-1,1-1,-2 1,1-1,1-1,0 0,2-1,0 5,4-10,-2 3,5-3,-4 2,6-1,-3 1,2 2,-2-1,5 3,3 4,-6-8,2 3,-4-9,1 4,6 9,-3-4,-6-6,2-1,1 9,-1-4,1-1,-1-2,2 3,0-3,0 1,-3-3,3 6,-1-4,-1-3,-1 3,0-3,2-5,-2 6,0 0,0 1,-1-4,-13-14,-3 29,9-7,-4 0,2-1,1 3,0-2,5-1,-6 5,6-6,1 1,0 0,2 0,-2-1,2-1,0 1,2-3,-1 0,2 7,1 2,-1-6,1 5,-1-3,2 8,-1-6,-3-9,1 4,9 32,-6-14,-3-17,-1 19,0-10,-2 1,2-11,-4 28,1-14,-4 1,6-14,-9 22,5-11,-4-6,8-8,-11 14,6-7,-2-2,7-5,-11 6,7-4,0-2,-2 0,7-1,-6 0,4 0,-2-4,1 3,5 2,-3-1,4 0,-2 0,-1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82"/>
    </inkml:context>
    <inkml:brush xml:id="br0">
      <inkml:brushProperty name="width" value="0.05" units="cm"/>
      <inkml:brushProperty name="height" value="0.05" units="cm"/>
      <inkml:brushProperty name="color" value="#933DC1"/>
    </inkml:brush>
  </inkml:definitions>
  <inkml:trace contextRef="#ctx0" brushRef="#br0">182 19,'-3'-4,"0"0,-1-1,0 0,-3 5,4 0,-4 0,3 0,0 0,-15 32,8-8,-1-1,-5 10,5-5,-1 0,3 0,4-14,1 5,-4 9,2 5,3-17,3 1,-5 15,0 0,4-15,1 0,1-4,0 2,0-1,-2-1,3 0,0 2,0-1,1 5,1-5,0 0,0 14,0-14,-3-9,5 18,-4-15,5 8,1-7,-4-5,3 6,2-1,-8-7,9 6,5 1,-8-4,-2 5,5-1,-8-9,10 9,4-5,-8-2,-2-4,13-2,-17 4,-1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83"/>
    </inkml:context>
    <inkml:brush xml:id="br0">
      <inkml:brushProperty name="width" value="0.05" units="cm"/>
      <inkml:brushProperty name="height" value="0.05" units="cm"/>
      <inkml:brushProperty name="color" value="#933DC1"/>
    </inkml:brush>
  </inkml:definitions>
  <inkml:trace contextRef="#ctx0" brushRef="#br0">12 0,'0'10,"0"-1,22 33,-2-9,-5-5,0 1,-3-11,2 1,0 5,-7 0,-4-10,-1-5,-1-4,0 4,2 1,3 8,-1 1,-4-14,-2 10,1 12,0-12,0-2,1 11,0-19,-2 4,-4 15,3-12,0 4,-4 3,5-17,-2 10,0 6,1-8,-3 4,-5 15,4-15,-1-1,-2 16,9-28,-4 12,1-3,-4 14,7-24,-7 18,-1 1,3-10,-3 0,-2 5,9-13,-4 6,-2 0,-1 2,7-8,-3 3,3 1,-5-1,5-3,-2 1,1 0,2 6,0-6,0 3,0-1,0 1,0-5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19.686"/>
    </inkml:context>
    <inkml:brush xml:id="br0">
      <inkml:brushProperty name="width" value="0.05" units="cm"/>
      <inkml:brushProperty name="height" value="0.05" units="cm"/>
      <inkml:brushProperty name="color" value="#006FFF"/>
    </inkml:brush>
  </inkml:definitions>
  <inkml:trace contextRef="#ctx0" brushRef="#br0">302 154,'-3'-5,"-1"2,-4-2,-1 1,-3-1,-62-8,41 7,-67 18,58 12,41-23,-15 29,20 18,-4-47,2 21,32 13,-17-8,18-3,-11-1,8-11,17-8,-44-4,20 2,-5-35,0 19,-1-31,0 17,-22-6,11 4,-21 15,11-6,-2 19,1-8,4 18,-3-9,10 24,2 21,-8-33,4 14,8 29,-5-17,9-8,-4 4,-14-44,0 11</inkml:trace>
  <inkml:trace contextRef="#ctx0" brushRef="#br0" timeOffset="598">593 115,'-5'0,"0"0,-3 0,1 4,2 7,2 66,10 20,-4-52,6-35,-9-10,14 15,-8-8,0-38,0 19,3-31,-2 17,2-23,-1 14,-1 8,1-1,6 14,-3-5,5 26,-2-13,5 27,-4-14,4 32,-2-17,-5 24,1-13,7 5,2 2,-17-32,7 15,-12-28,0 5</inkml:trace>
  <inkml:trace contextRef="#ctx0" brushRef="#br0" timeOffset="1277">979 51,'-6'0,"3"0,1 2,7 13,82 106,-12-37,-74-82,35 38,-13-29,5 13,-23-31,10 16,-17-18,9 9,-12-6,5 6</inkml:trace>
  <inkml:trace contextRef="#ctx0" brushRef="#br0" timeOffset="1680">1300 5,'-3'-3,"-7"1,-1 2,3 2,0 10,-47 126,30-73,-19 88,33-118,-24 145,14-79,37-98,-17 10,22 13,-12-8,-10-36,1 18</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84"/>
    </inkml:context>
    <inkml:brush xml:id="br0">
      <inkml:brushProperty name="width" value="0.05" units="cm"/>
      <inkml:brushProperty name="height" value="0.05" units="cm"/>
      <inkml:brushProperty name="color" value="#933DC1"/>
    </inkml:brush>
  </inkml:definitions>
  <inkml:trace contextRef="#ctx0" brushRef="#br0">122 1,'-5'0,"5"9,0-5,0 6,3 37,-3-20,-3 6,3 5,-6-1,1-10,1-9,-2 2,-2-6,0 0,3-8,-2-3,-6 6,10-7,-12 6,2 1,6-4,2 0,-1-1,5-3,-3 12,4-13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85"/>
    </inkml:context>
    <inkml:brush xml:id="br0">
      <inkml:brushProperty name="width" value="0.05" units="cm"/>
      <inkml:brushProperty name="height" value="0.05" units="cm"/>
      <inkml:brushProperty name="color" value="#933DC1"/>
    </inkml:brush>
  </inkml:definitions>
  <inkml:trace contextRef="#ctx0" brushRef="#br0">92 0,'0'4,"0"4,7 32,0-9,-3-3,-2-3,-5-6,3 1,0 0,-3-9,-1 2,2-8,1 6,-1 0,1-10,-4 14,-2-3,7-12,-6 12,-1 0,-1 3,4-6,-1-1,-5 8,1-1,4-6,1-2,-7 6,8-10,-1 5,1 0,0-4,1 4,2-8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98"/>
    </inkml:context>
    <inkml:brush xml:id="br0">
      <inkml:brushProperty name="width" value="0.05" units="cm"/>
      <inkml:brushProperty name="height" value="0.05" units="cm"/>
      <inkml:brushProperty name="color" value="#933DC1"/>
    </inkml:brush>
  </inkml:definitions>
  <inkml:trace contextRef="#ctx0" brushRef="#br0">209 7,'0'-2,"-3"-1,-1 1,2 2,-3 0,2 0,-3 0,1 0,-61 24,38-7,6 3,11-10,4 5,4-12,-4 21,3-12,6 5,-3-13,4 23,-1-13,3-7,-4-4,13 15,-7-9,8 2,-15-9,21 17,-19-18,16 18,-9-9,-14-3,5-7,-4 19,2-10,-5 2,2-2,-1 3,2-3,-6-3,3 2,0 2,-1-1,-1-2,1 0,-6 0,3-1,3-3,-1 0,8-3,-4 1,9 0,-5 0,0-4,0 2,5 2,5 2,-6-1,15 3,-13-3,-2-2,5 5,-3-3,3 3,-7-4,12 7,-5-2,-5-5,-2 1,4 4,-2-3,0 0,-3-2,4 1,-2 0,2 2,-4-4,5 8,-3-4,-1 5,-1-7,-2 17,2-9,-7 7,6-14,-7 21,5-12,-5 10,3-5,4-6,-2 2,4 2,3 9,-4-21,3 9,9 6,-5-3,1 1,-1-2,4-2,10 0,-18-9,9 4,-3-8,1 4,2-11,-2 7,-3-10,2 6,-3-5,0 3,-7 2,4 0,1 2,-1-1,-3 6,1-3,-1 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99"/>
    </inkml:context>
    <inkml:brush xml:id="br0">
      <inkml:brushProperty name="width" value="0.05" units="cm"/>
      <inkml:brushProperty name="height" value="0.05" units="cm"/>
      <inkml:brushProperty name="color" value="#933DC1"/>
    </inkml:brush>
  </inkml:definitions>
  <inkml:trace contextRef="#ctx0" brushRef="#br0">29 1,'4'0,"36"20,-15-6,-16-8,5 1,-12-4,17 10,-8-5,-1-2,-9-5,15 11,-9-6,-4-1,-3-5,8 18,-4-10,-1 1,0-1,-5 3,3-2,-2 5,1-4,-1 5,0-3,-6 3,3-2,-6 1,3-2,-1-2,1 1,-3-1,3 1,0-2,0 0,2-1,0 5,4-10,-2 3,5-3,-4 2,6-1,-3 1,2 2,-2-1,5 3,3 4,-7-8,4 2,-6-7,3 3,5 9,-4-5,-4-4,0-2,3 8,-2-4,1 2,-2-5,4 3,-2-1,1-1,-3-1,4 5,-2-3,-2-4,1 1,-1-1,2-5,-2 7,0 0,0-1,-1-2,-13-16,-4 30,11-7,-5 0,2 0,0 1,2-1,5-1,-7 4,6-4,1 0,0 0,2 0,-2-1,2 0,0-1,2-2,-1 0,2 8,1 0,-1-5,1 5,-1-3,2 8,-1-6,-3-9,0 4,10 32,-6-14,-4-17,0 19,1-10,-3 1,2-11,-5 28,4-14,-6 1,6-15,-9 24,5-13,-4-5,8-7,-11 14,5-8,0-3,6-4,-11 6,7-4,0-2,-2 1,7-2,-6 0,4 0,-2-5,1 4,4 2,-1-1,3 0,-2 0,-1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67"/>
    </inkml:context>
    <inkml:brush xml:id="br0">
      <inkml:brushProperty name="width" value="0.05" units="cm"/>
      <inkml:brushProperty name="height" value="0.05" units="cm"/>
      <inkml:brushProperty name="color" value="#933DC1"/>
    </inkml:brush>
  </inkml:definitions>
  <inkml:trace contextRef="#ctx0" brushRef="#br0">182 19,'-3'-4,"0"0,-1-1,0 0,-3 5,4 0,-4 0,3 0,0 0,-15 32,8-8,-1-1,-5 10,5-5,-1 0,3 0,4-14,1 5,-4 9,2 5,3-17,3 1,-5 15,0 0,4-15,1 0,1-4,0 2,0-1,-2-1,3 0,0 2,0-1,1 5,1-5,0 0,0 14,0-14,-3-9,5 18,-4-15,5 8,1-7,-4-5,3 6,2-1,-8-7,9 6,5 1,-8-4,-2 5,5-1,-8-9,10 9,4-5,-8-2,-2-4,13-2,-17 4,-1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68"/>
    </inkml:context>
    <inkml:brush xml:id="br0">
      <inkml:brushProperty name="width" value="0.05" units="cm"/>
      <inkml:brushProperty name="height" value="0.05" units="cm"/>
      <inkml:brushProperty name="color" value="#933DC1"/>
    </inkml:brush>
  </inkml:definitions>
  <inkml:trace contextRef="#ctx0" brushRef="#br0">12 0,'0'10,"0"-1,22 33,-2-9,-5-5,0 1,-3-11,2 1,0 5,-7 0,-4-10,-1-5,-1-4,0 4,2 1,3 8,-1 1,-4-14,-2 10,1 12,0-12,0-2,1 11,0-19,-2 4,-4 15,3-12,0 4,-4 3,5-17,-2 10,0 6,1-8,-3 4,-5 15,4-15,-1-1,-2 16,9-28,-4 12,1-3,-4 14,7-24,-7 18,-1 1,3-10,-3 0,-2 5,9-13,-4 6,-2 0,-1 2,7-8,-3 3,3 1,-5-1,5-3,-2 1,1 0,2 6,0-6,0 3,0-1,0 1,0-5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69"/>
    </inkml:context>
    <inkml:brush xml:id="br0">
      <inkml:brushProperty name="width" value="0.05" units="cm"/>
      <inkml:brushProperty name="height" value="0.05" units="cm"/>
      <inkml:brushProperty name="color" value="#933DC1"/>
    </inkml:brush>
  </inkml:definitions>
  <inkml:trace contextRef="#ctx0" brushRef="#br0">122 1,'-5'0,"5"9,0-4,0 4,3 38,-3-19,-3 4,3 6,-6-1,1-9,1-10,-2 1,-2-5,0 0,3-7,-2-5,-6 8,10-9,-12 7,2 1,6-3,2-2,-1 1,5-5,-3 13,4-13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70"/>
    </inkml:context>
    <inkml:brush xml:id="br0">
      <inkml:brushProperty name="width" value="0.05" units="cm"/>
      <inkml:brushProperty name="height" value="0.05" units="cm"/>
      <inkml:brushProperty name="color" value="#933DC1"/>
    </inkml:brush>
  </inkml:definitions>
  <inkml:trace contextRef="#ctx0" brushRef="#br0">92 0,'0'4,"0"4,7 32,0-9,-3-3,-2-3,-5-6,3 1,0 0,-3-9,-1 2,2-8,1 6,-1 0,1-10,-4 14,-2-3,7-12,-6 12,-1 0,-1 3,4-6,-1-1,-5 8,1-1,4-6,1-2,-7 6,8-10,-1 5,1 0,0-4,1 4,2-8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71"/>
    </inkml:context>
    <inkml:brush xml:id="br0">
      <inkml:brushProperty name="width" value="0.05" units="cm"/>
      <inkml:brushProperty name="height" value="0.05" units="cm"/>
      <inkml:brushProperty name="color" value="#933DC1"/>
    </inkml:brush>
  </inkml:definitions>
  <inkml:trace contextRef="#ctx0" brushRef="#br0">209 7,'0'-2,"-3"-2,-1 3,2 1,-3 0,2 0,-3 0,1 0,-61 24,38-8,6 5,11-11,4 4,4-11,-4 21,3-11,6 4,-3-14,4 24,-1-12,3-8,-4-5,13 16,-7-8,8 1,-15-9,21 17,-19-19,16 20,-9-10,-14-3,5-7,-4 19,2-10,-5 2,2-2,-1 2,2-1,-6-4,3 2,0 2,-1-1,-1-2,1 0,-6 0,3-1,3-4,-1 1,8-3,-4 2,9-1,-5-1,0-3,0 3,5 0,5 4,-6-2,15 3,-13-4,-2 0,5 4,-3-3,3 2,-7-2,12 6,-5-2,-5-5,-2 0,4 5,-2-3,0 0,-3-1,4 0,-2 0,2 1,-4-3,5 9,-3-5,-1 5,-1-7,-2 17,2-9,-7 7,6-15,-7 23,5-13,-5 10,3-5,4-6,-2 1,4 3,3 10,-4-23,3 11,9 4,-5-2,1 2,-1-3,4-3,10 2,-18-10,9 4,-3-8,1 4,2-11,-2 6,-3-8,2 5,-3-5,0 2,-7 4,4-1,1 2,-1-1,-3 6,1-3,-1 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82"/>
    </inkml:context>
    <inkml:brush xml:id="br0">
      <inkml:brushProperty name="width" value="0.05" units="cm"/>
      <inkml:brushProperty name="height" value="0.05" units="cm"/>
      <inkml:brushProperty name="color" value="#933DC1"/>
    </inkml:brush>
  </inkml:definitions>
  <inkml:trace contextRef="#ctx0" brushRef="#br0">29 1,'4'0,"36"20,-15-6,-16-8,5 1,-12-4,17 10,-8-5,-1-2,-9-5,15 11,-9-6,-4-1,-3-5,8 18,-4-10,-1 1,0-1,-5 3,3-2,-2 5,1-4,-1 5,0-3,-6 3,3-2,-6 1,3-2,-1-2,1 1,-3-1,3 1,0-2,0 0,2-1,0 5,4-10,-2 3,5-3,-4 2,6-1,-3 1,2 2,-2-1,5 3,3 4,-7-8,4 2,-6-7,3 3,5 9,-4-5,-4-4,0-2,3 8,-2-4,1 2,-2-5,4 3,-2-1,1-1,-3-1,4 5,-2-3,-2-4,1 1,-1-1,2-5,-2 7,0 0,0-1,-1-2,-13-16,-4 30,11-7,-5 0,2 0,0 1,2-1,5-1,-7 4,6-4,1 0,0 0,2 0,-2-1,2 0,0-1,2-2,-1 0,2 8,1 0,-1-5,1 5,-1-3,2 8,-1-6,-3-9,0 4,10 32,-6-14,-4-17,0 19,1-10,-3 1,2-11,-5 28,4-14,-6 1,6-15,-9 24,5-13,-4-5,8-7,-11 14,5-8,0-3,6-4,-11 6,7-4,0-2,-2 1,7-2,-6 0,4 0,-2-5,1 4,4 2,-1-1,3 0,-2 0,-1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29.830"/>
    </inkml:context>
    <inkml:brush xml:id="br0">
      <inkml:brushProperty name="width" value="0.05" units="cm"/>
      <inkml:brushProperty name="height" value="0.05" units="cm"/>
      <inkml:brushProperty name="color" value="#006FFF"/>
    </inkml:brush>
  </inkml:definitions>
  <inkml:trace contextRef="#ctx0" brushRef="#br0">5 0,'-5'0,"5"0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4:41.683"/>
    </inkml:context>
    <inkml:brush xml:id="br0">
      <inkml:brushProperty name="width" value="0.05" units="cm"/>
      <inkml:brushProperty name="height" value="0.05" units="cm"/>
      <inkml:brushProperty name="color" value="#933DC1"/>
    </inkml:brush>
  </inkml:definitions>
  <inkml:trace contextRef="#ctx0" brushRef="#br0">11 89,'-11'0,"13"-5,46-13,108-47,-89 88,-53-1,-8-11,-14 10,8-19,-24 31,13-16,-21 0,27-14,-47 27,25-15,-2 3,28-17,-38 25,20-14,22-7,-11 2,18-7,-8 3,19-9,18 2,-35 4,16-2,9-1,-7 0,5 6,-3-3,-9 5,3-3,-10 3,4-2,-19 10,10-5,-4 20,1-11,-21 22,12-14,-11 7,6-5,-12-12,7 6,-7-22,5 3,12-1,-21-12,12 7,6-10,6 10,3-2,3 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4:58.267"/>
    </inkml:context>
    <inkml:brush xml:id="br0">
      <inkml:brushProperty name="width" value="0.05" units="cm"/>
      <inkml:brushProperty name="height" value="0.05" units="cm"/>
      <inkml:brushProperty name="color" value="#933DC1"/>
    </inkml:brush>
  </inkml:definitions>
  <inkml:trace contextRef="#ctx0" brushRef="#br0">9 74,'-2'1,"-2"3,2-1,12 100,-9-50,1-28,-1-3,-1 0,-4-13,2 6,4-14,-2 6,1-20,1-8,-2 12,4-15,-1 9,9-9,5-9,-13 23,7-11,3 0,-3 1,-11 23,5-10,16-14,-9 8,-2 10,-6 1,11 1,-7 0,-4 7,-2-5,8 16,-5-9,2 11,-6-16,12 30,-7-15,-2-3,-3-12,10 26,-6-15,1-9,-6-5,3 15,-2-7,-2-9,1 1,3-17,-2-11,1 15,5-7,-3 5,2-4,-2 2,9 4,1-11,-12 22,12-10,-12 11,5-6,0 6,0-2,-2 6,0-3,3 5,-2-2,5 2,-3-2,3 6,-2-4,2 9,-2-5,1 15,-1-9,-3 8,1-5,-5 0,2-1,-7-18,3 8,2 3,-2-2,2-7,-2 0,0-1,0 1,4-5,2-2,-6 6</inkml:trace>
  <inkml:trace contextRef="#ctx0" brushRef="#br0" timeOffset="841">635 56,'-2'0,"-3"0,-1 0,-1 0,-2 0,-21 19,14-2,6 3,6-12,1 8,-1-5,8 11,-4-6,8 11,-4-6,5 1,-3-1,9-10,-6 3,6-13,-4 6,-4-3,2 0,6-12,2-8,-13 13,6-6,1-12,-1 8,-6-10,3 6,-8-2,4 1,-4 1,2 1,-18-9,-1 4,16 17,-10-8,5 5,1 9,3-3,-6 0,3 1,4 2,1-1,1-1</inkml:trace>
  <inkml:trace contextRef="#ctx0" brushRef="#br0" timeOffset="1692">876 11,'-1'0,"-2"0,-3 0,2 0,0 2,4 2,0 1,21 73,-3-9,-9-37,-3-9,0 4,-1-21,1 9,-8-18,4 9,1-12,-9 0,5 6,-2-4,-8-8,3 4,-4-46,10 10,1 24,3-3,-1 2,0 7,9-2,-6 11,2-5,3 8,-1-3,20 0,-1-2,-22 5,14-1,-8 0,0 0,0 1,-4 7,-5-5,4 3,-3-1,-3-2</inkml:trace>
  <inkml:trace contextRef="#ctx0" brushRef="#br0" timeOffset="2611">1154 145,'-8'-5,"0"1,3 0,-1 3,2 1,6 0,38 9,-6-13,0-4,-7-7,-14 9,-8-5,4 3,-6 4,3-2,-5 0,2 0,-12-1,7 2,-10-5,5 3,-11 0,7 1,-6 2,4 6,10-2,-8 8,5-3,-3 7,7-9,-8 21,5-12,0 7,3-16,-2 32,2-17,0 2,2-17,-2 60,31-42,-27-20,25 11,-12-5,4-10,-4 5,2-8,-17 6,27-9,-14 6,-5-2,1 1,-9 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5:28.238"/>
    </inkml:context>
    <inkml:brush xml:id="br0">
      <inkml:brushProperty name="width" value="0.05" units="cm"/>
      <inkml:brushProperty name="height" value="0.05" units="cm"/>
      <inkml:brushProperty name="color" value="#933DC1"/>
    </inkml:brush>
  </inkml:definitions>
  <inkml:trace contextRef="#ctx0" brushRef="#br0">149 20,'-1'-2,"-3"-1,0-1,3 4,-8 0,-16 4,0-1,-2 4,15-4,6 5,-3-4,7 5,-3-2,0 3,0-1,1 3,-1-3,7 3,-2-2,14 1,-7-2,11 1,-7-1,8-3,-4 2,6 0,-3-1,-2-4,1 3,-11 3,5-3,-16 1,8 0,-5 0,2-1,-6 6,-4 3,7-10,-4 5,-23 1,-1-2,17-5,-2-7,11 3,-18-9,10 6,11-7,-1 8,-3-1,6-4,-1 3,1 4</inkml:trace>
  <inkml:trace contextRef="#ctx0" brushRef="#br0" timeOffset="811">296 25,'-3'0,"-1"0,0 0,2 3,2 8,1 81,-1-46,-2-11,2-29,-1 57,1-8,0-52,-1 36,1-19,1-12,-1-6,0 10,0-6,-2-11,1 7,-1-11,2 9</inkml:trace>
  <inkml:trace contextRef="#ctx0" brushRef="#br0" timeOffset="1516">252 32,'-6'0,"6"-2,0-1,4-1,1 1,36-6,21 2,-33 4,-15 11,6-5,-19 12,9-7,-13 10,6-6,-12 4,7-4,-4 6,1-3,-4-7,3 2,-11-3,7 1,7-8,-4 3,-13 3,8 0,-12-8,8-5,14 7,-6-5,4 2,4 6,0-3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5:31.062"/>
    </inkml:context>
    <inkml:brush xml:id="br0">
      <inkml:brushProperty name="width" value="0.05" units="cm"/>
      <inkml:brushProperty name="height" value="0.05" units="cm"/>
      <inkml:brushProperty name="color" value="#933DC1"/>
    </inkml:brush>
  </inkml:definitions>
  <inkml:trace contextRef="#ctx0" brushRef="#br0">38 31,'-2'0,"0"0,-2 0,3 0,-5 0,3 0,-3 2,3 1,-2 18,2 12,4-2,7-8,-7-22,6 19,-4-12,6-7,-4 5,4-3,-2 1,5-1,-4 1,4-1,-2 1,1-3,-1 2,-3-6,4 2,-10 1,5-5,-4 4,1-1,5-9,-3 4,-3-3,1 1,-3-9,1 6,-3-3,1 2,-7-1,4 2,-15-6,-4-2,18 16,-13-5,7 3,2 0,6 4,-9-2,4 2,0 6,6-3,-11 5,0 3,7-6,9 0,-3-3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5:32.578"/>
    </inkml:context>
    <inkml:brush xml:id="br0">
      <inkml:brushProperty name="width" value="0.05" units="cm"/>
      <inkml:brushProperty name="height" value="0.05" units="cm"/>
      <inkml:brushProperty name="color" value="#933DC1"/>
    </inkml:brush>
  </inkml:definitions>
  <inkml:trace contextRef="#ctx0" brushRef="#br0">43 11,'-4'-3,"0"-1,-1 0,4 4,-5 0,2 0,0 2,0 4,2 6,-1 86,4-61,0-19,-6 45,3-28,2-20,2-13,-1 6,1-2,0 0,-6-6,3 3,1 5,-2-3,2-5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5:33.163"/>
    </inkml:context>
    <inkml:brush xml:id="br0">
      <inkml:brushProperty name="width" value="0.05" units="cm"/>
      <inkml:brushProperty name="height" value="0.05" units="cm"/>
      <inkml:brushProperty name="color" value="#933DC1"/>
    </inkml:brush>
  </inkml:definitions>
  <inkml:trace contextRef="#ctx0" brushRef="#br0">0 6,'0'-1,"0"-1,3 2,37 0,18 2,-12-1,-23 0,-10-2,-8 1,12 0,-7 0,-21-5,11 4,0 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5:42.683"/>
    </inkml:context>
    <inkml:brush xml:id="br0">
      <inkml:brushProperty name="width" value="0.05" units="cm"/>
      <inkml:brushProperty name="height" value="0.05" units="cm"/>
      <inkml:brushProperty name="color" value="#933DC1"/>
    </inkml:brush>
  </inkml:definitions>
  <inkml:trace contextRef="#ctx0" brushRef="#br0">153 19,'0'-2,"0"-1,-3 1,-3-1,0-1,3 3,-13-3,-32 11,24 2,12 3,5-6,8 0,-4 0,13 2,-6-2,5 2,-3-2,2 2,0-1,2-1,-10-5,21 7,-12-4,3 1,-2-1,-5 1,3-2,-7-3,2 1,0 0,0 0,0 5,0-3,-6-1,1 3,1-3,-15 15,3-1,7-9,-7-2,5 1,-5 0,3 0,-2-6,1 4,2-2,0 1,-3 1,2-1,4-6,-1 3,12 2,-7-2,2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58:19.157"/>
    </inkml:context>
    <inkml:brush xml:id="br0">
      <inkml:brushProperty name="width" value="0.1" units="cm"/>
      <inkml:brushProperty name="height" value="0.1" units="cm"/>
      <inkml:brushProperty name="color" value="#FFFFFF"/>
    </inkml:brush>
  </inkml:definitions>
  <inkml:trace contextRef="#ctx0" brushRef="#br0">25651 4337 16383 0 0,'0'-16'0'0'0,"0"9"0"0"0,0-8 0 0 0,0 8 0 0 0,0-8 0 0 0,0 7 0 0 0,0 1 0 0 0,0-7 0 0 0,0 7 0 0 0,0 0 0 0 0,0 0 0 0 0,0 0 0 0 0,0 0 0 0 0,0 0 0 0 0,0 0 0 0 0,0 0 0 0 0,0 0 0 0 0,0 0 0 0 0,0-8 0 0 0,0 8 0 0 0,0 0 0 0 0,0 0 0 0 0,0 22 0 0 0,0 1 0 0 0,0-2 0 0 0,9 11 0 0 0,-1-9 0 0 0,-1-1 0 0 0,1 0 0 0 0,-8 0 0 0 0,8 0 0 0 0,0 0 0 0 0,-8-8 0 0 0,0 9 0 0 0,8-1 0 0 0,-8-9 0 0 0,0 1 0 0 0,0 8 0 0 0,0-8 0 0 0,0 0 0 0 0,0 0 0 0 0,0 8 0 0 0,0-8 0 0 0,0 0 0 0 0,0-1 0 0 0,0 1 0 0 0,0 8 0 0 0,0-8 0 0 0,0 0 0 0 0,0 9 0 0 0,0-9 0 0 0,0-1 0 0 0,0 10 0 0 0,0-10 0 0 0,0 1 0 0 0,0 0 0 0 0,0 0 0 0 0,-7 0 0 0 0,7-1 0 0 0,-8-6 0 0 0,1 0 0 0 0,0-7 0 0 0,7-8 0 0 0,-8 0 0 0 0,-1-10 0 0 0,9 0 0 0 0,-10-38 0 0 0,0 13 0 0 0,-10 1 0 0 0,20 13 0 0 0,-10-13 0 0 0,0 0 0 0 0,1 12 0 0 0,9 12 0 0 0,0 1 0 0 0,-8 8 0 0 0,8 1 0 0 0,0 8 0 0 0,0 0 0 0 0,0 0 0 0 0,7 14 0 0 0,0 8 0 0 0,1 0 0 0 0,0 10 0 0 0,2 11 0 0 0,-2-11 0 0 0,0 1 0 0 0,1-2 0 0 0,-1 1 0 0 0,1 0 0 0 0,-9 0 0 0 0,0-10 0 0 0,0-8 0 0 0,0 8 0 0 0,0-8 0 0 0,0 0 0 0 0,0 0 0 0 0,0 0 0 0 0,0-1 0 0 0,0 1 0 0 0,0-22 0 0 0,0-10 0 0 0,0 0 0 0 0,0 9 0 0 0,0-8 0 0 0,0-13 0 0 0,-10 1 0 0 0,10 0 0 0 0,0 10 0 0 0,0 2 0 0 0,0-1 0 0 0,0 9 0 0 0,0 9 0 0 0,0 0 0 0 0,0 0 0 0 0,0 14 0 0 0,0 8 0 0 0,0 1 0 0 0,0-1 0 0 0,0 9 0 0 0,0-9 0 0 0,0 1 0 0 0,0 9 0 0 0,0-10 0 0 0,0 0 0 0 0,0 0 0 0 0,0 0 0 0 0,0 1 0 0 0,0 8 0 0 0,0-9 0 0 0,0 1 0 0 0,0 9 0 0 0,0 0 0 0 0,0-1 0 0 0,0 2 0 0 0,0-11 0 0 0,0 9 0 0 0,0-17 0 0 0,0 0 0 0 0,0 8 0 0 0,0-8 0 0 0,0 0 0 0 0,0-22 0 0 0,0-1 0 0 0,0 1 0 0 0,0-9 0 0 0,0 8 0 0 0,0-9 0 0 0,0 9 0 0 0,0 2 0 0 0,0-2 0 0 0,0 9 0 0 0,0-8 0 0 0,0 8 0 0 0,0-9 0 0 0,0 9 0 0 0,0 1 0 0 0,0-1 0 0 0,0 0 0 0 0,0 0 0 0 0,0 0 0 0 0,0 0 0 0 0,0 0 0 0 0,0-8 0 0 0,0 8 0 0 0,0-9 0 0 0,7 10 0 0 0,0 6 0 0 0,0 0 0 0 0,0 0 0 0 0,0 6 0 0 0,2 9 0 0 0,-2 1 0 0 0,2 9 0 0 0,-2-10 0 0 0,1 0 0 0 0,1 10 0 0 0,-2-10 0 0 0,-7 1 0 0 0,8-1 0 0 0,-8-1 0 0 0,0 2 0 0 0,0-9 0 0 0,0 0 0 0 0,0-1 0 0 0,0 1 0 0 0,0 0 0 0 0,0 0 0 0 0,0-22 0 0 0,0-11 0 0 0,0 2 0 0 0,0-1 0 0 0,0-1 0 0 0,0 1 0 0 0,0-11 0 0 0,0 11 0 0 0,0 0 0 0 0,0 0 0 0 0,-8 10 0 0 0,8-1 0 0 0,0 9 0 0 0,0 0 0 0 0,0 0 0 0 0,0 0 0 0 0,0 14 0 0 0,0 9 0 0 0,0-1 0 0 0,0 0 0 0 0,0 11 0 0 0,0-12 0 0 0,0 11 0 0 0,0-10 0 0 0,0 11 0 0 0,0 9 0 0 0,0-9 0 0 0,0 22 0 0 0,0-11 0 0 0,0 11 0 0 0,0 2 0 0 0,0-1 0 0 0,0-1 0 0 0,0-11 0 0 0,0-12 0 0 0,-8-1 0 0 0,0-8 0 0 0,8-9 0 0 0,-7 0 0 0 0,7 0 0 0 0,-7-7 0 0 0,0 0 0 0 0,0-7 0 0 0,-1-9 0 0 0,-2-8 0 0 0,2-2 0 0 0,-1 1 0 0 0,1 0 0 0 0,-1 0 0 0 0,0-11 0 0 0,1 11 0 0 0,-9 0 0 0 0,8 0 0 0 0,1-1 0 0 0,-1 2 0 0 0,1-1 0 0 0,0 9 0 0 0,-9 1 0 0 0,10 8 0 0 0,0 1 0 0 0,0-1 0 0 0,0 0 0 0 0,0 7 0 0 0,0 0 0 0 0,7 15 0 0 0,0-1 0 0 0,0 2 0 0 0,0-1 0 0 0,0 0 0 0 0,0 1 0 0 0,0-2 0 0 0,0-7 0 0 0,0 8 0 0 0,0-8 0 0 0,0 0 0 0 0,0 0 0 0 0,0 0 0 0 0,0-14 0 0 0,0-8 0 0 0,0-11 0 0 0,0 12 0 0 0,0-2 0 0 0,-8 1 0 0 0,8 8 0 0 0,0 0 0 0 0,-7-9 0 0 0,7 42 0 0 0,0-11 0 0 0,0 0 0 0 0,0 0 0 0 0,0 0 0 0 0,0 0 0 0 0,0-8 0 0 0,0 0 0 0 0,0 0 0 0 0,0 0 0 0 0,0 0 0 0 0,0 0 0 0 0,0-14 0 0 0,0-9 0 0 0,-9-9 0 0 0,1 10 0 0 0,0 0 0 0 0,0-10 0 0 0,0 9 0 0 0,8 9 0 0 0,-8-8 0 0 0,1 8 0 0 0,7 0 0 0 0,0 1 0 0 0,-8 6 0 0 0,8 6 0 0 0,0 9 0 0 0,0 10 0 0 0,0-9 0 0 0,0-1 0 0 0,0-1 0 0 0,0 2 0 0 0,0-9 0 0 0,0 0 0 0 0,0-1 0 0 0,0 1 0 0 0,0 0 0 0 0,0 0 0 0 0,0 0 0 0 0,-7-7 0 0 0,0 0 0 0 0,0 0 0 0 0,0 0 0 0 0,-1-15 0 0 0,1-1 0 0 0,7 1 0 0 0,-9-9 0 0 0,9 8 0 0 0,0 9 0 0 0,0-8 0 0 0,-8-1 0 0 0,8 9 0 0 0,0 0 0 0 0,0 14 0 0 0,0 8 0 0 0,0-8 0 0 0,0 9 0 0 0,0-9 0 0 0,0 0 0 0 0,0-1 0 0 0,0 0 0 0 0,0 1 0 0 0,0 0 0 0 0,0 0 0 0 0,0-14 0 0 0,-7-8 0 0 0,-1 0 0 0 0,8 0 0 0 0,-8-1 0 0 0,8 9 0 0 0,-8-8 0 0 0,8 8 0 0 0,-7 0 0 0 0,7 1 0 0 0,0 20 0 0 0,0-7 0 0 0,0 8 0 0 0,0 1 0 0 0,0-9 0 0 0,0 8 0 0 0,0-8 0 0 0,0 0 0 0 0,0-1 0 0 0,0 1 0 0 0,0 0 0 0 0,0 0 0 0 0,0-14 0 0 0,0 0 0 0 0,-8-8 0 0 0,8-10 0 0 0,-7 9 0 0 0,7 1 0 0 0,0-1 0 0 0,-9 2 0 0 0,9 7 0 0 0,0-9 0 0 0,0 9 0 0 0,0 0 0 0 0,0 0 0 0 0,0 0 0 0 0,0 0 0 0 0,0-8 0 0 0,0 9 0 0 0,0-10 0 0 0,0 1 0 0 0,-17-10 0 0 0,17 9 0 0 0,-9-8 0 0 0,9 8 0 0 0,-7 9 0 0 0,7-8 0 0 0,0 8 0 0 0,-7 7 0 0 0,0 0 0 0 0,7 7 0 0 0,0 8 0 0 0,0 0 0 0 0,0 1 0 0 0,0-2 0 0 0,0 1 0 0 0,0 1 0 0 0,0-1 0 0 0,0-8 0 0 0,0 8 0 0 0,0 0 0 0 0,0-8 0 0 0,0 0 0 0 0,0 8 0 0 0,0-8 0 0 0,0 0 0 0 0,0 0 0 0 0,0 0 0 0 0,0 0 0 0 0,0 0 0 0 0,0-1 0 0 0,0 0 0 0 0,0 1 0 0 0,0 0 0 0 0,-7-14 0 0 0,7-8 0 0 0,-8 0 0 0 0,8 0 0 0 0,0-1 0 0 0,0-9 0 0 0,0 11 0 0 0,0 7 0 0 0,0-9 0 0 0,0 1 0 0 0,0 8 0 0 0,0 0 0 0 0,0-9 0 0 0,0 9 0 0 0,0 0 0 0 0,0 1 0 0 0,0-1 0 0 0,0 0 0 0 0,0-8 0 0 0,0 8 0 0 0,0-9 0 0 0,0 1 0 0 0,0 0 0 0 0,0 0 0 0 0,0-11 0 0 0,0 11 0 0 0,0-9 0 0 0,0 8 0 0 0,0-9 0 0 0,0 9 0 0 0,0-9 0 0 0,0 11 0 0 0,8-2 0 0 0,-8 1 0 0 0,0-1 0 0 0,0 9 0 0 0,0 0 0 0 0,0 0 0 0 0,7 1 0 0 0,-7-1 0 0 0,0 14 0 0 0,0 7 0 0 0,0 2 0 0 0,0-1 0 0 0,0 0 0 0 0,0 11 0 0 0,0-12 0 0 0,0 11 0 0 0,0 0 0 0 0,0 0 0 0 0,0 0 0 0 0,0 12 0 0 0,0 11 0 0 0,0-11 0 0 0,0 11 0 0 0,0 2 0 0 0,0-1 0 0 0,0-1 0 0 0,0 2 0 0 0,0-14 0 0 0,0-11 0 0 0,0 0 0 0 0,0-10 0 0 0,0 0 0 0 0,0-8 0 0 0,0 0 0 0 0,0-1 0 0 0,0-13 0 0 0,0 0 0 0 0,0 0 0 0 0,0-7 0 0 0,0-2 0 0 0,0 1 0 0 0,0 0 0 0 0,0-1 0 0 0,0 1 0 0 0,0 0 0 0 0,0 0 0 0 0,0-1 0 0 0,0-9 0 0 0,0-11 0 0 0,0 11 0 0 0,0-38 0 0 0,0 0 0 0 0,0-16 0 0 0,0-2 0 0 0,0-14 0 0 0,0 58 0 0 0,0-42 0 0 0,0 16 0 0 0,9 26 0 0 0,-9 1 0 0 0,8 21 0 0 0,-8-1 0 0 0,0 23 0 0 0,8 19 0 0 0,-8-12 0 0 0,9 11 0 0 0,-9-9 0 0 0,7-1 0 0 0,-7 0 0 0 0,8-8 0 0 0,-8-1 0 0 0,0-6-16383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58:19.158"/>
    </inkml:context>
    <inkml:brush xml:id="br0">
      <inkml:brushProperty name="width" value="0.05" units="cm"/>
      <inkml:brushProperty name="height" value="0.05" units="cm"/>
    </inkml:brush>
  </inkml:definitions>
  <inkml:trace contextRef="#ctx0" brushRef="#br0">25380 4064 16383 0 0,'15'7'0'0'0,"13"21"0"0"0,-1 0 0 0 0,0 0 0 0 0,-10-3 0 0 0,10 3 0 0 0,10-9 0 0 0,-19 18 0 0 0,6-20 0 0 0,-7 8 0 0 0,-1-10 0 0 0,-9 1 0 0 0,9-8 0 0 0,-16-1 0 0 0,15 8 0 0 0,-8-15 0 0 0,0 7 0 0 0,0 0 0 0 0,-7 0 0 0 0,7 0 0 0 0,-7 0 0 0 0,7-7 0 0 0,-7 7 0 0 0,7-7 0 0 0,0 0 0 0 0,-1 7 0 0 0,1-7 0 0 0,-1 0 0 0 0,1 7 0 0 0,-7 0 0 0 0,7 1 0 0 0,0-1 0 0 0,0-7 0 0 0,-7 7 0 0 0,0 0 0 0 0,7-7 0 0 0,-7 7 0 0 0,7-7 0 0 0,-7 6 0 0 0,7-6 0 0 0,-7 7 0 0 0,7-7 0 0 0,-7 7 0 0 0,7-7 0 0 0,-7 0-16383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58:19.159"/>
    </inkml:context>
    <inkml:brush xml:id="br0">
      <inkml:brushProperty name="width" value="0.05" units="cm"/>
      <inkml:brushProperty name="height" value="0.05" units="cm"/>
    </inkml:brush>
  </inkml:definitions>
  <inkml:trace contextRef="#ctx0" brushRef="#br0">25748 4095 16383 0 0,'0'6'0'0'0,"-7"1"0"0"0,7-1 0 0 0,-7 1 0 0 0,7 0 0 0 0,-8 0 0 0 0,1 0 0 0 0,7-1 0 0 0,-7 1 0 0 0,0 0 0 0 0,0 0 0 0 0,7 0 0 0 0,-7-1 0 0 0,0 1 0 0 0,7 0 0 0 0,-7 0 0 0 0,7-1 0 0 0,-7-6 0 0 0,0 6 0 0 0,7 1 0 0 0,-7 0 0 0 0,0 0 0 0 0,0 0 0 0 0,0 0 0 0 0,7-1 0 0 0,-7 1 0 0 0,0 0 0 0 0,0 0 0 0 0,0 0 0 0 0,-1-1 0 0 0,8 1 0 0 0,-7-7 0 0 0,7 7 0 0 0,-7 0 0 0 0,7-1 0 0 0,-7-6 0 0 0,7 6 0 0 0,-7 1 0 0 0,0 0 0 0 0,-1 0 0 0 0,8 0 0 0 0,-7-7 0 0 0,7 6 0 0 0,-7 1 0 0 0,7 0 0 0 0,-7-7 0 0 0,7 7 0 0 0,-7-7 0 0 0,7 7 0 0 0,-7-1 0 0 0,7 1 0 0 0,-7-7 0 0 0,7 7 0 0 0,-7-7 0 0 0,7 7 0 0 0,-7-7 0 0 0,0 0 0 0 0,7 7 0 0 0,-7-7 0 0 0,7 5 0 0 0,-7-5 0 0 0,0 0 0 0 0,0 0 0 0 0,7 7 0 0 0,-7-7 0 0 0,7 7 0 0 0,0-7-16383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26.459"/>
    </inkml:context>
    <inkml:brush xml:id="br0">
      <inkml:brushProperty name="width" value="0.05" units="cm"/>
      <inkml:brushProperty name="height" value="0.05" units="cm"/>
      <inkml:brushProperty name="color" value="#006FFF"/>
    </inkml:brush>
  </inkml:definitions>
  <inkml:trace contextRef="#ctx0" brushRef="#br0">218 51,'-15'0,"10"-2,-10-5,-16-2,-17 3,11 9,20-3,3 12,10-10,-15 23,8-13,9 44,15-5,-9-38,18 32,-15-33,7 15,6-17,-3 8,5-27,-3 14,-5-27,2 14,-5-19,2 10,-2-23,0 13,-14 22,6-7,-2-33,-12 8,10 30,-4-4,2 3,6 12,-3-6,0 20,2 21,-2-21,11 36,-10-46,12 79,-5-42,-5 9,-2-47,0 72,0-39,-11-12,6 4,-9-25,11-3,-31 13,17-8,-14-10,9 5,-3-13,22 9,-37-15,20 8,25 3,-6 4</inkml:trace>
  <inkml:trace contextRef="#ctx0" brushRef="#br0" timeOffset="2932">484 1,'-2'0,"-2"0,-4 0,3 2,3 0,2 42,1 29,4 1,-2-36,1-10,-3-19,4 26,-2-14,1-24,-4 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0:08.708"/>
    </inkml:context>
    <inkml:brush xml:id="br0">
      <inkml:brushProperty name="width" value="0.05" units="cm"/>
      <inkml:brushProperty name="height" value="0.05" units="cm"/>
      <inkml:brushProperty name="color" value="#933DC1"/>
    </inkml:brush>
  </inkml:definitions>
  <inkml:trace contextRef="#ctx0" brushRef="#br0">182 19,'-3'-4,"-1"0,1-1,-1 0,-4 5,5 0,-3 0,2 0,0 0,-15 32,7-8,0-1,-4 10,4-5,-1 0,3 0,4-14,0 5,-2 9,1 5,3-17,2 0,-4 17,1 0,3-17,1 1,1-4,0 2,0-2,-2 1,3-1,0 2,0-1,1 5,0-5,1 0,1 14,-2-14,-2-10,6 20,-5-16,5 8,1-7,-4-5,3 6,1-1,-6-7,8 6,5 1,-8-4,-3 4,7 0,-9-8,10 8,3-5,-6-2,-3-4,13-2,-17 4,-1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0:15.803"/>
    </inkml:context>
    <inkml:brush xml:id="br0">
      <inkml:brushProperty name="width" value="0.05" units="cm"/>
      <inkml:brushProperty name="height" value="0.05" units="cm"/>
      <inkml:brushProperty name="color" value="#933DC1"/>
    </inkml:brush>
  </inkml:definitions>
  <inkml:trace contextRef="#ctx0" brushRef="#br0">12 0,'0'10,"0"-1,22 33,-2-9,-5-5,0 1,-3-10,2-1,0 6,-7 0,-4-10,-1-5,-1-4,0 5,2-1,3 9,-1 1,-4-14,-2 10,1 12,0-12,0-1,1 9,0-18,-2 4,-4 15,3-12,0 4,-4 3,5-17,-2 10,0 7,1-10,-3 5,-5 15,4-15,-1 0,-2 14,9-27,-4 12,1-3,-4 13,7-22,-7 18,-1-1,3-9,-3 1,-2 3,9-12,-4 6,-2 0,-1 2,7-9,-3 5,3 0,-5-1,5-3,-2 1,1 0,2 6,0-6,0 3,0-1,0 1,0-5</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0:17.655"/>
    </inkml:context>
    <inkml:brush xml:id="br0">
      <inkml:brushProperty name="width" value="0.05" units="cm"/>
      <inkml:brushProperty name="height" value="0.05" units="cm"/>
      <inkml:brushProperty name="color" value="#933DC1"/>
    </inkml:brush>
  </inkml:definitions>
  <inkml:trace contextRef="#ctx0" brushRef="#br0">122 1,'-5'0,"5"9,0-5,0 6,3 37,-3-20,-3 6,3 5,-6-1,1-9,1-10,-2 1,-2-5,0 0,3-8,-2-3,-6 6,10-7,-12 5,2 3,6-5,2 0,-1-1,5-3,-3 12,4-13</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0:19.066"/>
    </inkml:context>
    <inkml:brush xml:id="br0">
      <inkml:brushProperty name="width" value="0.05" units="cm"/>
      <inkml:brushProperty name="height" value="0.05" units="cm"/>
      <inkml:brushProperty name="color" value="#933DC1"/>
    </inkml:brush>
  </inkml:definitions>
  <inkml:trace contextRef="#ctx0" brushRef="#br0">92 0,'0'4,"0"4,7 32,0-8,-3-5,-2-2,-5-6,3 1,0-1,-3-6,-1-1,2-6,1 4,-1 1,1-10,-4 14,-2-3,7-12,-6 12,-1 0,-1 4,4-8,-1 0,-5 8,1-1,4-6,1-1,-7 4,8-9,-1 5,1 0,0-4,1 4,2-8</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1:20.160"/>
    </inkml:context>
    <inkml:brush xml:id="br0">
      <inkml:brushProperty name="width" value="0.05" units="cm"/>
      <inkml:brushProperty name="height" value="0.05" units="cm"/>
      <inkml:brushProperty name="color" value="#933DC1"/>
    </inkml:brush>
  </inkml:definitions>
  <inkml:trace contextRef="#ctx0" brushRef="#br0">209 7,'0'-2,"-3"-1,-1 1,2 2,-3 0,2 0,-3 0,1 0,-61 24,38-7,6 4,11-12,4 6,4-12,-4 21,3-12,6 4,-3-11,4 22,-1-13,3-7,-4-4,13 15,-7-9,8 2,-15-10,21 19,-19-19,16 18,-9-9,-14-3,5-7,-4 19,2-10,-5 2,2-2,-1 3,2-3,-6-3,3 2,0 3,-1-3,-1-1,1 0,-6 0,3-1,3-3,-1 0,8-3,-4 1,9 0,-5-1,0-2,0 1,5 2,5 2,-6-1,15 3,-13-3,-2-2,5 5,-3-3,3 3,-7-5,12 9,-5-3,-5-5,-2 1,4 3,-2-1,0-1,-3-2,4 1,-2 0,2 2,-4-4,5 8,-3-4,-1 6,-1-9,-2 18,2-10,-7 9,6-16,-7 23,5-13,-5 11,3-7,4-5,-2 2,4 2,3 9,-4-21,3 9,9 6,-5-3,1 1,-1-2,4-2,10 0,-18-9,9 4,-3-8,1 5,2-13,-2 8,-3-10,2 6,-3-5,0 3,-7 2,4 0,1 2,-1-2,-3 8,1-4,-1 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1:30.341"/>
    </inkml:context>
    <inkml:brush xml:id="br0">
      <inkml:brushProperty name="width" value="0.05" units="cm"/>
      <inkml:brushProperty name="height" value="0.05" units="cm"/>
      <inkml:brushProperty name="color" value="#933DC1"/>
    </inkml:brush>
  </inkml:definitions>
  <inkml:trace contextRef="#ctx0" brushRef="#br0">29 1,'4'0,"36"20,-15-6,-15-8,4 2,-12-6,18 11,-10-5,0-2,-9-5,15 11,-8-6,-6-1,-1-4,6 16,-2-9,-3 1,1-1,-5 3,3-2,-2 5,1-4,-1 5,0-3,-6 3,3-2,-6 1,3-2,-1-1,1-1,-2 1,1-1,1-1,0 0,2-1,0 5,4-10,-2 3,5-3,-4 2,6-1,-3 1,2 2,-2-1,5 3,3 4,-6-8,2 3,-4-9,1 4,6 9,-3-4,-6-6,2-1,1 9,-1-4,1-1,-1-2,2 3,0-3,0 1,-3-3,3 6,-1-4,-1-3,-1 3,0-3,2-5,-2 6,0 0,0 1,-1-4,-13-14,-3 29,9-7,-4 0,2-1,1 3,0-2,5-1,-6 5,6-6,1 1,0 0,2 0,-2-1,2-1,0 1,2-3,-1 0,2 7,1 2,-1-6,1 5,-1-3,2 8,-1-6,-3-9,1 4,9 32,-6-14,-3-17,-1 19,0-10,-2 1,2-11,-4 28,1-14,-4 1,6-14,-9 22,5-11,-4-6,8-8,-11 14,6-7,-2-2,7-5,-11 6,7-4,0-2,-2 0,7-1,-6 0,4 0,-2-4,1 3,5 2,-3-1,4 0,-2 0,-1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82"/>
    </inkml:context>
    <inkml:brush xml:id="br0">
      <inkml:brushProperty name="width" value="0.05" units="cm"/>
      <inkml:brushProperty name="height" value="0.05" units="cm"/>
      <inkml:brushProperty name="color" value="#933DC1"/>
    </inkml:brush>
  </inkml:definitions>
  <inkml:trace contextRef="#ctx0" brushRef="#br0">182 19,'-3'-4,"0"0,-1-1,0 0,-3 5,4 0,-4 0,3 0,0 0,-15 32,8-8,-1-1,-5 10,5-5,-1 0,3 0,4-14,1 5,-4 9,2 5,3-17,3 1,-5 15,0 0,4-15,1 0,1-4,0 2,0-1,-2-1,3 0,0 2,0-1,1 5,1-5,0 0,0 14,0-14,-3-9,5 18,-4-15,5 8,1-7,-4-5,3 6,2-1,-8-7,9 6,5 1,-8-4,-2 5,5-1,-8-9,10 9,4-5,-8-2,-2-4,13-2,-17 4,-1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83"/>
    </inkml:context>
    <inkml:brush xml:id="br0">
      <inkml:brushProperty name="width" value="0.05" units="cm"/>
      <inkml:brushProperty name="height" value="0.05" units="cm"/>
      <inkml:brushProperty name="color" value="#933DC1"/>
    </inkml:brush>
  </inkml:definitions>
  <inkml:trace contextRef="#ctx0" brushRef="#br0">12 0,'0'10,"0"-1,22 33,-2-9,-5-5,0 1,-3-11,2 1,0 5,-7 0,-4-10,-1-5,-1-4,0 4,2 1,3 8,-1 1,-4-14,-2 10,1 12,0-12,0-2,1 11,0-19,-2 4,-4 15,3-12,0 4,-4 3,5-17,-2 10,0 6,1-8,-3 4,-5 15,4-15,-1-1,-2 16,9-28,-4 12,1-3,-4 14,7-24,-7 18,-1 1,3-10,-3 0,-2 5,9-13,-4 6,-2 0,-1 2,7-8,-3 3,3 1,-5-1,5-3,-2 1,1 0,2 6,0-6,0 3,0-1,0 1,0-5</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84"/>
    </inkml:context>
    <inkml:brush xml:id="br0">
      <inkml:brushProperty name="width" value="0.05" units="cm"/>
      <inkml:brushProperty name="height" value="0.05" units="cm"/>
      <inkml:brushProperty name="color" value="#933DC1"/>
    </inkml:brush>
  </inkml:definitions>
  <inkml:trace contextRef="#ctx0" brushRef="#br0">122 1,'-5'0,"5"9,0-5,0 6,3 37,-3-20,-3 6,3 5,-6-1,1-10,1-9,-2 2,-2-6,0 0,3-8,-2-3,-6 6,10-7,-12 6,2 1,6-4,2 0,-1-1,5-3,-3 12,4-13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85"/>
    </inkml:context>
    <inkml:brush xml:id="br0">
      <inkml:brushProperty name="width" value="0.05" units="cm"/>
      <inkml:brushProperty name="height" value="0.05" units="cm"/>
      <inkml:brushProperty name="color" value="#933DC1"/>
    </inkml:brush>
  </inkml:definitions>
  <inkml:trace contextRef="#ctx0" brushRef="#br0">92 0,'0'4,"0"4,7 32,0-9,-3-3,-2-3,-5-6,3 1,0 0,-3-9,-1 2,2-8,1 6,-1 0,1-10,-4 14,-2-3,7-12,-6 12,-1 0,-1 3,4-6,-1-1,-5 8,1-1,4-6,1-2,-7 6,8-10,-1 5,1 0,0-4,1 4,2-8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30.809"/>
    </inkml:context>
    <inkml:brush xml:id="br0">
      <inkml:brushProperty name="width" value="0.05" units="cm"/>
      <inkml:brushProperty name="height" value="0.05" units="cm"/>
      <inkml:brushProperty name="color" value="#006FFF"/>
    </inkml:brush>
  </inkml:definitions>
  <inkml:trace contextRef="#ctx0" brushRef="#br0">1 94,'2'13,"43"73,32 39,-12-46,-54-65,22 16,-13-9,-19-30,3 10,-5-23,2 13,-28-43,24 45,-26-87,14 46,14-14,0 53,4-70,-1 37,10 36,-11 3,18-10,-10 6,-9 7</inkml:trace>
  <inkml:trace contextRef="#ctx0" brushRef="#br0" timeOffset="813">436 197,'-4'-2,"1"2,-2 0,9 0,4 0,55-13,17-18,-44-2,-20 17,-50-3,33 16,-45-16,24 9,-20 18,39-8,-54 26,30-13,11 24,16-36,-14 67,8-34,41 7,-22-8,38-7,-21 2,27-23,-57-5,85-5,-44 3,-15-26,5 13,-31 15</inkml:trace>
  <inkml:trace contextRef="#ctx0" brushRef="#br0" timeOffset="1328">862 19,'-5'0,"0"0,-2 2,-6 76,15 24,1-22,-1-43,-4-48,2 25,1 1,0-2,2-24,-2 12,39-90,-5 19,-30 61,38-39,-20 19,-5 27,1-13,-7 40,-7-23,11 45,-5-24,-9 33,0-47,-2 59,2-32,0-23,-1-10,15 9,-9-5,-7-7</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98"/>
    </inkml:context>
    <inkml:brush xml:id="br0">
      <inkml:brushProperty name="width" value="0.05" units="cm"/>
      <inkml:brushProperty name="height" value="0.05" units="cm"/>
      <inkml:brushProperty name="color" value="#933DC1"/>
    </inkml:brush>
  </inkml:definitions>
  <inkml:trace contextRef="#ctx0" brushRef="#br0">209 7,'0'-2,"-3"-1,-1 1,2 2,-3 0,2 0,-3 0,1 0,-61 24,38-7,6 3,11-10,4 5,4-12,-4 21,3-12,6 5,-3-13,4 23,-1-13,3-7,-4-4,13 15,-7-9,8 2,-15-9,21 17,-19-18,16 18,-9-9,-14-3,5-7,-4 19,2-10,-5 2,2-2,-1 3,2-3,-6-3,3 2,0 2,-1-1,-1-2,1 0,-6 0,3-1,3-3,-1 0,8-3,-4 1,9 0,-5 0,0-4,0 2,5 2,5 2,-6-1,15 3,-13-3,-2-2,5 5,-3-3,3 3,-7-4,12 7,-5-2,-5-5,-2 1,4 4,-2-3,0 0,-3-2,4 1,-2 0,2 2,-4-4,5 8,-3-4,-1 5,-1-7,-2 17,2-9,-7 7,6-14,-7 21,5-12,-5 10,3-5,4-6,-2 2,4 2,3 9,-4-21,3 9,9 6,-5-3,1 1,-1-2,4-2,10 0,-18-9,9 4,-3-8,1 4,2-11,-2 7,-3-10,2 6,-3-5,0 3,-7 2,4 0,1 2,-1-1,-3 6,1-3,-1 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07.899"/>
    </inkml:context>
    <inkml:brush xml:id="br0">
      <inkml:brushProperty name="width" value="0.05" units="cm"/>
      <inkml:brushProperty name="height" value="0.05" units="cm"/>
      <inkml:brushProperty name="color" value="#933DC1"/>
    </inkml:brush>
  </inkml:definitions>
  <inkml:trace contextRef="#ctx0" brushRef="#br0">29 1,'4'0,"36"20,-15-6,-16-8,5 1,-12-4,17 10,-8-5,-1-2,-9-5,15 11,-9-6,-4-1,-3-5,8 18,-4-10,-1 1,0-1,-5 3,3-2,-2 5,1-4,-1 5,0-3,-6 3,3-2,-6 1,3-2,-1-2,1 1,-3-1,3 1,0-2,0 0,2-1,0 5,4-10,-2 3,5-3,-4 2,6-1,-3 1,2 2,-2-1,5 3,3 4,-7-8,4 2,-6-7,3 3,5 9,-4-5,-4-4,0-2,3 8,-2-4,1 2,-2-5,4 3,-2-1,1-1,-3-1,4 5,-2-3,-2-4,1 1,-1-1,2-5,-2 7,0 0,0-1,-1-2,-13-16,-4 30,11-7,-5 0,2 0,0 1,2-1,5-1,-7 4,6-4,1 0,0 0,2 0,-2-1,2 0,0-1,2-2,-1 0,2 8,1 0,-1-5,1 5,-1-3,2 8,-1-6,-3-9,0 4,10 32,-6-14,-4-17,0 19,1-10,-3 1,2-11,-5 28,4-14,-6 1,6-15,-9 24,5-13,-4-5,8-7,-11 14,5-8,0-3,6-4,-11 6,7-4,0-2,-2 1,7-2,-6 0,4 0,-2-5,1 4,4 2,-1-1,3 0,-2 0,-1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67"/>
    </inkml:context>
    <inkml:brush xml:id="br0">
      <inkml:brushProperty name="width" value="0.05" units="cm"/>
      <inkml:brushProperty name="height" value="0.05" units="cm"/>
      <inkml:brushProperty name="color" value="#933DC1"/>
    </inkml:brush>
  </inkml:definitions>
  <inkml:trace contextRef="#ctx0" brushRef="#br0">182 19,'-3'-4,"0"0,-1-1,0 0,-3 5,4 0,-4 0,3 0,0 0,-15 32,8-8,-1-1,-5 10,5-5,-1 0,3 0,4-14,1 5,-4 9,2 5,3-17,3 1,-5 15,0 0,4-15,1 0,1-4,0 2,0-1,-2-1,3 0,0 2,0-1,1 5,1-5,0 0,0 14,0-14,-3-9,5 18,-4-15,5 8,1-7,-4-5,3 6,2-1,-8-7,9 6,5 1,-8-4,-2 5,5-1,-8-9,10 9,4-5,-8-2,-2-4,13-2,-17 4,-1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68"/>
    </inkml:context>
    <inkml:brush xml:id="br0">
      <inkml:brushProperty name="width" value="0.05" units="cm"/>
      <inkml:brushProperty name="height" value="0.05" units="cm"/>
      <inkml:brushProperty name="color" value="#933DC1"/>
    </inkml:brush>
  </inkml:definitions>
  <inkml:trace contextRef="#ctx0" brushRef="#br0">12 0,'0'10,"0"-1,22 33,-2-9,-5-5,0 1,-3-11,2 1,0 5,-7 0,-4-10,-1-5,-1-4,0 4,2 1,3 8,-1 1,-4-14,-2 10,1 12,0-12,0-2,1 11,0-19,-2 4,-4 15,3-12,0 4,-4 3,5-17,-2 10,0 6,1-8,-3 4,-5 15,4-15,-1-1,-2 16,9-28,-4 12,1-3,-4 14,7-24,-7 18,-1 1,3-10,-3 0,-2 5,9-13,-4 6,-2 0,-1 2,7-8,-3 3,3 1,-5-1,5-3,-2 1,1 0,2 6,0-6,0 3,0-1,0 1,0-5</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69"/>
    </inkml:context>
    <inkml:brush xml:id="br0">
      <inkml:brushProperty name="width" value="0.05" units="cm"/>
      <inkml:brushProperty name="height" value="0.05" units="cm"/>
      <inkml:brushProperty name="color" value="#933DC1"/>
    </inkml:brush>
  </inkml:definitions>
  <inkml:trace contextRef="#ctx0" brushRef="#br0">122 1,'-5'0,"5"9,0-4,0 4,3 38,-3-19,-3 4,3 6,-6-1,1-9,1-10,-2 1,-2-5,0 0,3-7,-2-5,-6 8,10-9,-12 7,2 1,6-3,2-2,-1 1,5-5,-3 13,4-13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70"/>
    </inkml:context>
    <inkml:brush xml:id="br0">
      <inkml:brushProperty name="width" value="0.05" units="cm"/>
      <inkml:brushProperty name="height" value="0.05" units="cm"/>
      <inkml:brushProperty name="color" value="#933DC1"/>
    </inkml:brush>
  </inkml:definitions>
  <inkml:trace contextRef="#ctx0" brushRef="#br0">92 0,'0'4,"0"4,7 32,0-9,-3-3,-2-3,-5-6,3 1,0 0,-3-9,-1 2,2-8,1 6,-1 0,1-10,-4 14,-2-3,7-12,-6 12,-1 0,-1 3,4-6,-1-1,-5 8,1-1,4-6,1-2,-7 6,8-10,-1 5,1 0,0-4,1 4,2-8</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71"/>
    </inkml:context>
    <inkml:brush xml:id="br0">
      <inkml:brushProperty name="width" value="0.05" units="cm"/>
      <inkml:brushProperty name="height" value="0.05" units="cm"/>
      <inkml:brushProperty name="color" value="#933DC1"/>
    </inkml:brush>
  </inkml:definitions>
  <inkml:trace contextRef="#ctx0" brushRef="#br0">209 7,'0'-2,"-3"-2,-1 3,2 1,-3 0,2 0,-3 0,1 0,-61 24,38-8,6 5,11-11,4 4,4-11,-4 21,3-11,6 4,-3-14,4 24,-1-12,3-8,-4-5,13 16,-7-8,8 1,-15-9,21 17,-19-19,16 20,-9-10,-14-3,5-7,-4 19,2-10,-5 2,2-2,-1 2,2-1,-6-4,3 2,0 2,-1-1,-1-2,1 0,-6 0,3-1,3-4,-1 1,8-3,-4 2,9-1,-5-1,0-3,0 3,5 0,5 4,-6-2,15 3,-13-4,-2 0,5 4,-3-3,3 2,-7-2,12 6,-5-2,-5-5,-2 0,4 5,-2-3,0 0,-3-1,4 0,-2 0,2 1,-4-3,5 9,-3-5,-1 5,-1-7,-2 17,2-9,-7 7,6-15,-7 23,5-13,-5 10,3-5,4-6,-2 1,4 3,3 10,-4-23,3 11,9 4,-5-2,1 2,-1-3,4-3,10 2,-18-10,9 4,-3-8,1 4,2-11,-2 6,-3-8,2 5,-3-5,0 2,-7 4,4-1,1 2,-1-1,-3 6,1-3,-1 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22:03:20.382"/>
    </inkml:context>
    <inkml:brush xml:id="br0">
      <inkml:brushProperty name="width" value="0.05" units="cm"/>
      <inkml:brushProperty name="height" value="0.05" units="cm"/>
      <inkml:brushProperty name="color" value="#933DC1"/>
    </inkml:brush>
  </inkml:definitions>
  <inkml:trace contextRef="#ctx0" brushRef="#br0">29 1,'4'0,"36"20,-15-6,-16-8,5 1,-12-4,17 10,-8-5,-1-2,-9-5,15 11,-9-6,-4-1,-3-5,8 18,-4-10,-1 1,0-1,-5 3,3-2,-2 5,1-4,-1 5,0-3,-6 3,3-2,-6 1,3-2,-1-2,1 1,-3-1,3 1,0-2,0 0,2-1,0 5,4-10,-2 3,5-3,-4 2,6-1,-3 1,2 2,-2-1,5 3,3 4,-7-8,4 2,-6-7,3 3,5 9,-4-5,-4-4,0-2,3 8,-2-4,1 2,-2-5,4 3,-2-1,1-1,-3-1,4 5,-2-3,-2-4,1 1,-1-1,2-5,-2 7,0 0,0-1,-1-2,-13-16,-4 30,11-7,-5 0,2 0,0 1,2-1,5-1,-7 4,6-4,1 0,0 0,2 0,-2-1,2 0,0-1,2-2,-1 0,2 8,1 0,-1-5,1 5,-1-3,2 8,-1-6,-3-9,0 4,10 32,-6-14,-4-17,0 19,1-10,-3 1,2-11,-5 28,4-14,-6 1,6-15,-9 24,5-13,-4-5,8-7,-11 14,5-8,0-3,6-4,-11 6,7-4,0-2,-2 1,7-2,-6 0,4 0,-2-5,1 4,4 2,-1-1,3 0,-2 0,-1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2:12.229"/>
    </inkml:context>
    <inkml:brush xml:id="br0">
      <inkml:brushProperty name="width" value="0.07" units="cm"/>
      <inkml:brushProperty name="height" value="0.07" units="cm"/>
      <inkml:brushProperty name="color" value="#00BFFF"/>
    </inkml:brush>
  </inkml:definitions>
  <inkml:trace contextRef="#ctx0" brushRef="#br0">318 47,'0'-2,"-4"0,-1-1,2 2,-6-4,-15-5,-15 0,20 5,3 1,0 0,-4 6,4-2,-4 3,4-1,-4 4,1-2,3 6,-4 8,14-13,-6 7,6 1,-3-2,11 4,-6-2,6 0,-2 0,4 8,-2-6,0-12,0 6,28 52,-7-34,-12-14,4-4,-12-6,19 10,-10-5,3-7,-12-1,24 6,-12-3,2-5,-16 2,22-7,-10 3,-4-2,-9 5,22-12,-11 7,-1-9,-8 14,19-25,-10 14,-1-6,-10 18,12-34,-6 18,-6-2,3 2,-5 1,2 0,0 0,0 2,-1 2,1-1,0 6,0-2,0 8,0-4,0 7,0-4,0 3,-1 5,0-3,-2 8,2-5,-3 12,1-6,0 20,4 20,-1-39,1 18,4 23,-3-14,-1-21,2 10,1 132,-4-116,0-28,8 36,-4-21,1-30,-4 6,1-3,0 2,-1-5,0-2,4 6,-2-2,6-4,-8 0,4 1,-3 0,2-2,-4 0,5-2,-3 1,2 1,-4 0,13-12,-6 6,13-6,-18 12,18-18,-9 9,-5-1,2 2,-2 3,-5 4,11-7,-7 4,-4 8,2-4,-3 0</inkml:trace>
  <inkml:trace contextRef="#ctx0" brushRef="#br0" timeOffset="810">641 218,'-4'0,"1"-2,2 2,-5 0,3 0,3 2,0 5,0-2,8 39,6 38,-10-46,-1-28,-2-3,-1-8,0 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2:36.777"/>
    </inkml:context>
    <inkml:brush xml:id="br0">
      <inkml:brushProperty name="width" value="0.07" units="cm"/>
      <inkml:brushProperty name="height" value="0.07" units="cm"/>
      <inkml:brushProperty name="color" value="#00BFFF"/>
    </inkml:brush>
  </inkml:definitions>
  <inkml:trace contextRef="#ctx0" brushRef="#br0">33 3,'-1'0,"-3"0,-1 0,0-2,2 2,2 0,-2 0,0 2,3 2,0 3,0 3,-5 103,3-31,4-34,0-25,-1-4,-1-14,5 26,-3-13,-1 0,0-16,2 30,-2-15,0-1,-1-15,2 24,0-12,-5-5,3-8,0 15,-1-9,-1 2,0-1,1-8,0 3,2 4,0-1,2-1,-1 0,-2-8,0 4,-3-6,3 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5:09.958"/>
    </inkml:context>
    <inkml:brush xml:id="br0">
      <inkml:brushProperty name="width" value="0.05" units="cm"/>
      <inkml:brushProperty name="height" value="0.05" units="cm"/>
      <inkml:brushProperty name="color" value="#933DC1"/>
    </inkml:brush>
  </inkml:definitions>
  <inkml:trace contextRef="#ctx0" brushRef="#br0">11 215,'-3'0,"1"0,-4 0,6 2,0 6,11 57,13-7,1-5,-13-28,-3-10,2 6,-9-19,2 4,-4-5,2 2,-4-6,3 3,0-7,3-5,-1 7,4-13,-2 7,1-8,0 6,0-5,2-4,-6 16,3-8,-3 1,1 0,1 11,-1-5,3 11,5 0,-9-2,18 14,10 8,-25-19,17 20,-8-10,-5-3,-7-10,12 9,-5-5,-6-4,-2-1,9 5,-5-3,0-4,-5 1,5 1,-2 0,-4-6,1 4,1-13,0 6,-2-28,1 35,-3-62,2 32,2 8,-1-2,4 34,-4-9</inkml:trace>
  <inkml:trace contextRef="#ctx0" brushRef="#br0" timeOffset="838">630 265,'0'-2,"-4"-1,-2 0,-2-1,-2 2,-26 6,-11 9,25-6,-2 21,8 17,17-30,1-8,11 16,-7-9,17 0,-18-8,22 4,-21-7,23-6,-13 3,0-23,-13 22,17-47,-9 24,-7-6,-3 27,5-33,-3 15,-6 20,3-10,-2 20,2-9,-1 15,1-14,4 34,-3-18,8 18,-4-10,10-3,-15-22,11 18,-11-18</inkml:trace>
  <inkml:trace contextRef="#ctx0" brushRef="#br0" timeOffset="1404">771 228,'-2'0,"0"0,-1 0,3 2,0 6,25 34,18 7,-12-22,-28-25,23 11,-14-7,-11-10,6 5,-8-4,1 3</inkml:trace>
  <inkml:trace contextRef="#ctx0" brushRef="#br0" timeOffset="1777">994 197,'-8'0,"2"0,1 0,0 3,0 6,-10 60,14-60,-25 135,14-76,6-26,5-33,-10 15,6-9,10-14,-5 0,3 1,-3-2,0 0</inkml:trace>
  <inkml:trace contextRef="#ctx0" brushRef="#br0" timeOffset="2586">1397 0,'-5'2,"1"3,4 8,9 92,9-5,-9-50,9 31,-5-22,-6-38,-6-2,0-15,-3-1,1-2,0 0,1-10,0 9</inkml:trace>
  <inkml:trace contextRef="#ctx0" brushRef="#br0" timeOffset="2877">1278 258,'0'-1,"0"-1,4 0,27 0,18 1,-4-1,-1-1,-6-6,-37 9,14-4,-15 4</inkml:trace>
  <inkml:trace contextRef="#ctx0" brushRef="#br0" timeOffset="3521">1668 195,'-4'-4,"-2"4,-3 0,0 4,-16 26,-1 17,14-26,14-3,-7 1,8-2,-3-2,8-3,7 3,-11-11,14 3,-13-6,6 3,6-11,-4 5,6-11,-5 6,-14 7,5-13,12-10,-7 9,-11 2,2 8,-5-15,2 9,-8 4,8 3,-13-6,8 3,-5 6,3-3,9 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33.410"/>
    </inkml:context>
    <inkml:brush xml:id="br0">
      <inkml:brushProperty name="width" value="0.05" units="cm"/>
      <inkml:brushProperty name="height" value="0.05" units="cm"/>
      <inkml:brushProperty name="color" value="#006FFF"/>
    </inkml:brush>
  </inkml:definitions>
  <inkml:trace contextRef="#ctx0" brushRef="#br0">53 219,'0'-3,"-4"3,-1 0,3 7,2 8,17 181,-9-104,3 30,-2-16,-10-140,5 68,1-20,-1 9,-4-34,2 11,-1 0,-1 0</inkml:trace>
  <inkml:trace contextRef="#ctx0" brushRef="#br0" timeOffset="428">19 216,'-2'0,"-6"0,2 0,4-2,7-7,57-24,35-1,-51 16,-10 29,-27-12,47 21,-49-17,22 43,-26-42,-14 62,7-32,-38 7,39-37,-69 56,36-30,-14-27,-25-1,37-1,27-11,11 10</inkml:trace>
  <inkml:trace contextRef="#ctx0" brushRef="#br0" timeOffset="1165">471 360,'0'-3,"0"6,0 12,14 55,36 43,-9-89,-30-18,56-48,-30-21,-20 33,-26 22,12-7,-9-43,5 25,-142-21,86 78,49-21,-29 29,25-10,12-22</inkml:trace>
  <inkml:trace contextRef="#ctx0" brushRef="#br0" timeOffset="1669">918 289,'-3'0,"-2"0,3 0,2 11,0 4,16 111,-9-67,-7-32,1-16,4 24,-2-14,3-38,-6 17</inkml:trace>
  <inkml:trace contextRef="#ctx0" brushRef="#br0" timeOffset="2078">836 42,'0'-1,"0"-1,0 2</inkml:trace>
  <inkml:trace contextRef="#ctx0" brushRef="#br0" timeOffset="2556">1056 232,'-5'0,"3"0,2 6,0 5,6 100,-2-43,-3-37,1-27,-2 9,0-13,5-9,-4 9,8-44,-4 23,4-17,-3 10,15-10,-8 7,2 9,-1-3,7 21,-5-9,-7 33,3-17,0 38,0-20,-6 30,2-16,-9 14,5-10,-3-1,2-1,0-23,6 1,-5-7,-4-8</inkml:trace>
  <inkml:trace contextRef="#ctx0" brushRef="#br0" timeOffset="2905">1392 3,'-2'-2,"-3"2,18 97,16 54,1-23,-13-29,-15-86,-2 40,1-45,-13 21,7-11,-3-27,7 10,-4-2,5 1</inkml:trace>
  <inkml:trace contextRef="#ctx0" brushRef="#br0" timeOffset="3162">1329 280,'-5'0,"1"-4,4 1,0-3,7 6,5 0,123 22,-135-22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2:59.280"/>
    </inkml:context>
    <inkml:brush xml:id="br0">
      <inkml:brushProperty name="width" value="0.07" units="cm"/>
      <inkml:brushProperty name="height" value="0.07" units="cm"/>
      <inkml:brushProperty name="color" value="#00BFFF"/>
    </inkml:brush>
  </inkml:definitions>
  <inkml:trace contextRef="#ctx0" brushRef="#br0">146 48,'-4'0,"-1"0,-2 0,-1 3,-2 0,-38 23,17-3,17-12,12 3,-6-2,5 2,-2-2,6 2,-3-2,4 3,-2-1,2-2,-1-1,-1 7,0-5,1 4,0-3,6-1,-3-1,1 4,-2-2,3-6,-1 2,-1-10,0 4,7 7,-3-3,-1 3,-4-6,10 10,-6-5,9 0,-11-7,17 7,-10-4,3-3,-12-1,22 1,-11-1,4-1,-15 0,27-5,-15 2,0-3,-12 4,22-16,-12 10,0-8,-12 13,22-23,-11 13,-3-8,-9 20,18-36,-9 19,-3 0,1 0,1 1,-2 1,-3 2,2 0,-1-5,1 3,-4-2,1 2,-6 2,3 1,-6 1,3 1,-6 1,4 0,-4 1,2 0,-5 3,-6-4,15 8,-6-4,-2-1,-13-4,19 8,-8-4,-11 0,7 0,16 5,-7-2,-20-5,11 2,8 4,4 1,-6-2,4 0,5 3,-3-2,6 4,-1-2,2 4,-1-2,2 9,-2-8,4 9,-4-12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3:33.527"/>
    </inkml:context>
    <inkml:brush xml:id="br0">
      <inkml:brushProperty name="width" value="0.07" units="cm"/>
      <inkml:brushProperty name="height" value="0.07" units="cm"/>
      <inkml:brushProperty name="color" value="#00BFFF"/>
    </inkml:brush>
  </inkml:definitions>
  <inkml:trace contextRef="#ctx0" brushRef="#br0">197 3,'0'-2,"-9"2,0 2,-3 4,-26 36,-7 15,17-14,13-21,9-3,-2-1,2 3,-1-1,1 1,0-2,7 7,-4-5,6 4,-3-2,4 2,0 11,-4-26,3 13,3-1,-1-1,-5-3,2 0,-4-16,2 7,15 60,-2-28,-10-32,9 19,-6-11,5-7,-9-7,17 18,-9-11,-3 1,-4-8,12 12,-7-7,-1-3,-5-3,7 7,-4-3,-1 0,-3-5,9 10,-5-5,3 0,-7-6,9 12,-5-7,-1-1,-4-4,9 6,-5-3,-1 0,0 0,0-6,0 3,-2 0,-1 0</inkml:trace>
  <inkml:trace contextRef="#ctx0" brushRef="#br0" timeOffset="2838">878 291,'-7'-3,"-4"-1,-1 4,0 0,-45 7,18 2,-20 10,29-9,-3 23,17-14,7-9,-11 25,13-25,-14 31,7-17,4-3,6-12,-2 21,1-12,8-3,-3-12,12 23,-7-11,14-7,-17-6,21 12,-10-6,3-6,-13-1,27 0,-15 0,0-16,-12 14,26-29,-14 15,0-5,-2 3,-2-9,-1 7,1-7,-11 25,16-43,-8 23,-5-1,2 2,-1 9,1-7,-5 17,3-9,-4 14,2-7,-4 6,3 4,0-3,-2 12,1-7,2 19,-3 15,2-33,-1 15,-3 10,3-7,4 17,-1-12,1 15,-1-9,3 2,-2-3,-3-41,1 17,7 34,-4-18,16 46,-17-33,-3-37,1 23,0-12,1-13,-1-1,2 2,-2-1,1-6,-1 3,5-4,-2 3,16-13,-17 11,19-25,-11 13,9-16,-19 29,29-42,-15 21,-4 12,1-5,-5 11,3-5,-12 16,6-8,-4 1</inkml:trace>
  <inkml:trace contextRef="#ctx0" brushRef="#br0" timeOffset="3862">1044 578,'-2'-4,"-3"0,2 1,3 0,0 0,0-3,3 2,24-8,11-2,-13 8,-4 9,-11-3,-11 6,5-4,-2 11,0-5,-4 5,-7 10,7-20,-2 10,-8 7,5-5,-11 13,6-8,-4 1,-4 2,13-15,-6 6,10-7,-6 4,14-16,-7 8,-7-2,4 1,-2-10,4 7,-3-8,0 5,15-5,-9 7,5-12,-2 7,10-3,-11 8,26-10,-13 6,18 6,-27 0,41-2,-22 1,-3 2,-18-1,40 0,-21 0,-8 0,-14 0,-1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3:38.609"/>
    </inkml:context>
    <inkml:brush xml:id="br0">
      <inkml:brushProperty name="width" value="0.07" units="cm"/>
      <inkml:brushProperty name="height" value="0.07" units="cm"/>
      <inkml:brushProperty name="color" value="#00BFFF"/>
    </inkml:brush>
  </inkml:definitions>
  <inkml:trace contextRef="#ctx0" brushRef="#br0">128 16,'0'-2,"0"-2,-5-1,3 0,0 5,2 2,11 22,-1 7,-12 0,-12 0,8-16,-5 3,2-2,-2-2,1 0,-2-7,1 4,-2-4,2 1,11-8,-6 4,-11 9,12-5,3-4,2-4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4:06.886"/>
    </inkml:context>
    <inkml:brush xml:id="br0">
      <inkml:brushProperty name="width" value="0.07" units="cm"/>
      <inkml:brushProperty name="height" value="0.07" units="cm"/>
      <inkml:brushProperty name="color" value="#00BFFF"/>
    </inkml:brush>
  </inkml:definitions>
  <inkml:trace contextRef="#ctx0" brushRef="#br0">493 240,'0'-2,"-4"-2,-1 0,0 1,-2-2,-3 1,-47 1,2 10,29-3,-49 30,49-23,14-5,-26 12,14-8,2 7,15-13,-57 58,32-23,28-34,-7 27,3-14,12 0,-4-13,9 20,-8-22,26 18,-15-10,12-8,-21-2,44 9,-46-9,48 4,-25-2,7-4,-5 2,-1-6,-2 3,-5 4,2-2,-11 0,4 0,-8-2,4 2,-6-6,3 3,-9 3,4-3,-2 2,1-1,-8-1,-9 0,9 1,-10 0,6 0,-4 8,2-4,-10-1,-6 8,22-8,-10 4,1 8,0-5,5 7,-1-3,5 3,-1-1,4 14,3 3,2-26,10 19,8 0,-17-22,25 15,-12-7,9-4,-19-5,33 9,-17-4,-3 0,-14-5,24 10,-13-6,8-10,-18 5,35-2,-1-2,-36 4,16-2,-2-2,1 1,3 2,-4-1,-1 1,-15 0,27 2,-15-1,3-5,-2 4,-4 4,2-2,-11-1</inkml:trace>
  <inkml:trace contextRef="#ctx0" brushRef="#br0" timeOffset="1999">858 4,'0'-2,"0"0,0 4,3 4,35 47,-10-10,-16-25,0 9,-10-25,23 38,-13-19,1-3,-12-17,19 31,-10-16,-3 0,2-3,-3 3,0-2,-3 5,1-3,-4 9,2-6,1 5,-1-4,0 9,0-7,-4-5,2 1,-7-2,4 2,-1-4,0 1,1-3,0 1,-5 2,3-3,5-11,-3 5,-8 16,5-9,-5 3,7-11,-12 29,10-19,3-7,-6 12,3-7,-4-1,7-6,-2 13,0-7,-2-4,4-5,-5 12,4-7,0-1,2-5,-5 11,2-5,0-7,4-1,-5 7,3-3,6 0,-3-4,0 4,0-2,-2 4,2-6,0 2,0-2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4:30.434"/>
    </inkml:context>
    <inkml:brush xml:id="br0">
      <inkml:brushProperty name="width" value="0.07" units="cm"/>
      <inkml:brushProperty name="height" value="0.07" units="cm"/>
      <inkml:brushProperty name="color" value="#00BFFF"/>
    </inkml:brush>
  </inkml:definitions>
  <inkml:trace contextRef="#ctx0" brushRef="#br0">315 23,'-7'-5,"2"1,-2 0,1 0,0 2,-10 2,-19-4,-11 6,-6 4,26-3,1 4,15-5,-18 10,10-6,17 5,-3-8,-4 17,0 5,7-23,-2 33,1-20,8 10,-6-23,18 39,-9-21,3-6,-11-13,18 24,-10-13,6-11,-4 5,4-6,-3 3,-2-4,12-4,-20 4,10-1,7-11,-5 5,2-10,-2 7,1-11,-2 7,0-4,-1 2,-4-1,2 2,-5 1,3 1,-5 1,1 0,-5 5,4-2,-3 6,1-2,-2 6,1-2,2 10,-1 6,-1-13,1 25,0-13,-3 17,2-26,-2 52,1-26,-5 5,6-26,-12 118,17-58,-5-67,2 65,-1-34,-1-6,1 2,2-11,-2 4,1-7,-2-15,3 30,-2-15,1-10,0 3,-1-10,1 4,-4-3,2 2,3-9,16-6,-10 8,16-13,-10 8,7-7,-5 4,-1-3,-1 3,-3 1,2 0,-19 15,10-8,-5 6</inkml:trace>
  <inkml:trace contextRef="#ctx0" brushRef="#br0" timeOffset="1117">543 205,'-5'-2,"1"0,0 2,2 0,-1-1,3-3,3-1,0 2,1-1,47-6,-16 4,-7 8,-14-1,-10 6,4-3,-3 10,1-7,-7 5,4-3,-10 3,5-2,-10 4,5-4,-6 1,4-2,-8 5,5-4,3-7,-3 4,5-6,-1 3,-1-4,0 2,6-2,-1 1,-4-4,2 2,9 0,-4 0,8-2,-4 1,-1 1,9-2,-5 1,41 2,-12-4,-19 3,3 1,-12-1,14 2,-8-1,-4 1,-6 0,15 4,-8-2,4-2,-11-1,-3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4:37.379"/>
    </inkml:context>
    <inkml:brush xml:id="br0">
      <inkml:brushProperty name="width" value="0.07" units="cm"/>
      <inkml:brushProperty name="height" value="0.07" units="cm"/>
      <inkml:brushProperty name="color" value="#00BFFF"/>
    </inkml:brush>
  </inkml:definitions>
  <inkml:trace contextRef="#ctx0" brushRef="#br0">73 2,'-4'-2,"-3"2,1 0,0 0,2 2,0 4,-1 3,-2 55,1 68,6 56,-6-143,6-39,-3 25,0-12,0-15,2 0,-4 6,3-3,4-10,-2 5,3-4,2 0,-5 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4:45.188"/>
    </inkml:context>
    <inkml:brush xml:id="br0">
      <inkml:brushProperty name="width" value="0.07" units="cm"/>
      <inkml:brushProperty name="height" value="0.07" units="cm"/>
      <inkml:brushProperty name="color" value="#00BFFF"/>
    </inkml:brush>
  </inkml:definitions>
  <inkml:trace contextRef="#ctx0" brushRef="#br0">211 2,'-6'-2,"-2"2,-1 0,-1 0,-1 0,-37 20,15-9,18-5,-21 15,12 4,13-12,16 7,-8-5,5 5,-2-4,-1-11,0 6,2 42,0-12,0-20,3-18,-1 6,6 66,8-39,-14-30,12 17,-6-10,9-5,-14-5,19 7,-11-4,-2-4,-9-1,21-2,-10 1,2-4,-10 3,18-5,-9 2,5-6,-16 9,25-11,-13 5,-5-6,-8 12,13-21,-7 11,7-5,-5 4,3-5,-12 17,20-35,-10 19,-3-2,1 1,-2 4,0 1,-4-4,2 3,-8-1,4 1,-4-3,2 2,-6 1,3 0,-1-3,1 3,-3 3,2-1,-4 6,2-1,2 5,-1-3,-7-2,5 2,6 4,-2-1,-8-5,6 2,-3-2,7 4,-6-4,4 3,8 2,-4 0,3-8,-2 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5:41.944"/>
    </inkml:context>
    <inkml:brush xml:id="br0">
      <inkml:brushProperty name="width" value="0.07" units="cm"/>
      <inkml:brushProperty name="height" value="0.07" units="cm"/>
      <inkml:brushProperty name="color" value="#00BFFF"/>
    </inkml:brush>
  </inkml:definitions>
  <inkml:trace contextRef="#ctx0" brushRef="#br0">256 6,'0'-5,"-5"5,3 0,-5 0,-2 2,-2 4,-25 25,-5 18,11-7,16-23,2 8,-1-5,1 5,0-4,4 3,8-25,-18 47,11-27,2-1,-1-1,3 1,-2-1,8 4,-4-4,9 5,-4-3,-2 0,0-1,6-1,-4-1,5 3,-3-2,0-3,0 0,-4-10,1 4,3 7,-2-5,1 0,0 0,-3-5,2 3,-2-5,0 2,1 1,0-1,3 0,-3 1,-1-6,1 3,13 15,-10-16,-5-3,-1-6,1 3,-1 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5:43.942"/>
    </inkml:context>
    <inkml:brush xml:id="br0">
      <inkml:brushProperty name="width" value="0.07" units="cm"/>
      <inkml:brushProperty name="height" value="0.07" units="cm"/>
      <inkml:brushProperty name="color" value="#00BFFF"/>
    </inkml:brush>
  </inkml:definitions>
  <inkml:trace contextRef="#ctx0" brushRef="#br0">286 0,'-9'0,"0"0,-1 0,-1 0,-50 13,15-3,26-4,0 6,2-4,0 5,0-3,21-5,-10 3,-13 33,14-28,3-6,-5 16,3-9,10 45,1-21,-4-30,16 14,-9-9,9-10,-15 0,23 1,-11-1,4-13,-16 9,33-20,1-18,-19 20,1-9,-18 26,23-51,-21 48,14-40,-8 22,-10 14,2 8,1-14,-1 6,-2 13,1-6,0 2,0-2,-3 8,7 0,-3-3,-3 1,1-1,-1 7,1-4,2 13,-1-7,-4 9,1-6,-5 21,4-11,-1 13,1-8,3 9,-1-9,-1 2,0-1,1 0,0-2,-1 2,1-5,2-25,-1 13,8 40,-1-10,-3-25,-1 13,-3-7,0-20,-3 5,3-7,0-3,1 1,10-13,17-7,-24 16,29-24,-15 12,5-4,-22 18,36-30,-18 14,-3 10,0-3,-15 10</inkml:trace>
  <inkml:trace contextRef="#ctx0" brushRef="#br0" timeOffset="1098">571 235,'-6'0,"4"0,-5 0,2 0,2 0,3-2,2-2,1-1,5 2,58-18,-26 13,-5 8,-13 7,-10-4,-8 4,4-1,-3 8,0-6,-4 1,2-1,-10 5,6-2,-13 0,0 5,12-13,-7 6,-4-1,-10 3,18-9,-8 4,3-2,0 1,-6-1,2-2,13-2,-17 4,8-2,4 1,2-3,11 0,-5 0,7-5,-7 4,13-11,-6 6,9-9,-13 12,27-9,-15 5,3 4,-16 1,27-7,-14 4,-2 6,-11-2,28-5,-30 5,26-5,-14 4,-11 4,-3-2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5:47.646"/>
    </inkml:context>
    <inkml:brush xml:id="br0">
      <inkml:brushProperty name="width" value="0.07" units="cm"/>
      <inkml:brushProperty name="height" value="0.07" units="cm"/>
      <inkml:brushProperty name="color" value="#00BFFF"/>
    </inkml:brush>
  </inkml:definitions>
  <inkml:trace contextRef="#ctx0" brushRef="#br0">99 0,'-6'0,"-2"0,8 5,0 3,-4 57,-6-18,5-25,-2 5,1-4,-6 0,4-1,-4-12,-1 10,6-13,7-7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50.884"/>
    </inkml:context>
    <inkml:brush xml:id="br0">
      <inkml:brushProperty name="width" value="0.05" units="cm"/>
      <inkml:brushProperty name="height" value="0.05" units="cm"/>
      <inkml:brushProperty name="color" value="#006FFF"/>
    </inkml:brush>
  </inkml:definitions>
  <inkml:trace contextRef="#ctx0" brushRef="#br0">242 18,'-5'-2,"-1"-3,-6 1,-1-1,-3 3,-68 16,44-8,21 21,17-27,-28 50,16-26,25 13,-13-9,21 4,-10-2,21-23,-12 11,4-29,-2 14,8-28,-7 15,0-29,-2 17,-19-15,10 9,-12 4,5-1,-9 12,5-5,-1 23,2-11,2 18,-1-9,2 8,-3-11,27 64,-1-3,-5-22,-14-25,7 10,-14-24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5:50.994"/>
    </inkml:context>
    <inkml:brush xml:id="br0">
      <inkml:brushProperty name="width" value="0.07" units="cm"/>
      <inkml:brushProperty name="height" value="0.07" units="cm"/>
      <inkml:brushProperty name="color" value="#00BFFF"/>
    </inkml:brush>
  </inkml:definitions>
  <inkml:trace contextRef="#ctx0" brushRef="#br0">543 146,'-2'-2,"-1"0,-1 2,-2 0,-2 0,-1 0,-4-5,-2 0,-51 0,33 3,-102 29,63-3,38-12,3 12,1-6,11-3,-5 0,13-1,-5-1,13 1,1-11,-2 18,2-9,16 3,-14-13,16 23,-8-12,13 1,-20-13,35 22,-19-11,11-7,-8 3,13-4,-33-3,46 6,-23-4,0-1,-2 0,4-2,-3 2,2-6,-3 2,-4 4,1-2,-8-2,3 0,-14-4,7 2,-2 10,-15-3,9-3,-3 1,-5 3,3-2,-20 6,11-4,-12 1,7 0,-4-2,4 0,1-2,1 2,-17 9,11-5,-1 10,2-5,30-9,-14 5,-14 11,9-7,10 0,0-7,1 15,-1-9,4 2,-1-9,0 19,0-10,14 1,-13-11,20 11,-19-12,31 8,-15-4,12-4,-27-2,57-2,-33 0,7-2,-32 4,62-14,-32 7,-8-6,1 4,-1-2,-1 2,-6 2,-17 7,31-17,-16 8,-11 6,6-3,-10 4,4-2,-4 4</inkml:trace>
  <inkml:trace contextRef="#ctx0" brushRef="#br0" timeOffset="1325">886 0,'-7'0,"46"32,10 14,-16-7,-17-20,-4 4,1-3,-9-3,5 0,-4 5,1-4,-1 1,2 11,-6-24,4 12,-4-6,-1 13,0-17,-7 31,4-20,6-18,-3 10,-3 22,2-12,-4-1,5-11,-6 24,3-13,2-1,0-13,-9 23,4-13,-5-3,10-10,-8 20,3-10,-6-1,11-11,-15 15,8-7,-5-3,12-6,-20 17,11-9,-3 3,12-10,-16 18,9-9,0-1,0 1,3-5,0 2,8-9,-5 5,1-1,1-2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7:38.784"/>
    </inkml:context>
    <inkml:brush xml:id="br0">
      <inkml:brushProperty name="width" value="0.07" units="cm"/>
      <inkml:brushProperty name="height" value="0.07" units="cm"/>
      <inkml:brushProperty name="color" value="#00BFFF"/>
    </inkml:brush>
  </inkml:definitions>
  <inkml:trace contextRef="#ctx0" brushRef="#br0">298 29,'-4'-3,"-4"-1,4 3,-8-2,0-1,-54-9,16 16,7 11,5 5,11 5,6 1,13 0,4-15,8 6,-4-15,6 29,-3-15,2 9,-4-23,17 37,-18-38,24 36,-13-18,6-6,-5 2,0-10,-12-4,26 1,-14 0,0-18,-1 9,6-11,-5 5,3-5,-3 4,3-15,-1 9,-1-3,0 2,-8 2,3 2,-7 4,3-2,-6 13,3-7,-7 13,4-6,-1 6,0-3,6 7,-3-4,-1-2,1 1,-3 11,2-7,0 12,1-13,0 23,0-12,-1 18,0-27,-5 51,3-26,2 11,0-29,-2 44,3 9,0-57,4 44,-2-25,1 2,-3-23,-1 34,1-21,-2-8,2-10,1 15,-1-8,1-10,0 4,-1-3,0 1,2-2,-1 0,3-7,32-14,-19 10,0-10,-1 7,2-2,-2 1,4-2,-3 3,1 3,-2-2,-16 13</inkml:trace>
  <inkml:trace contextRef="#ctx0" brushRef="#br0" timeOffset="946">516 228,'0'-1,"0"-1,0-1,0-2,0 1,0 0,1-3,2 4,37-28,-16 19,-14 11,-5 0,5 3,-7-2,10 35,-15-13,2-16,-8 18,5-10,-5 2,7-13,-13 18,7-9,-2-9,7-1,-11 2,6-1,-1-3,7 1,-10-3,5 1,11-5,-5 6,5-7,-3 3,7-3,-4 3,5-2,-4 2,18 2,-10-1,11 3,-7-2,5 12,-4-6,2 8,-1-4,1-1,-2 0,-19-7</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7:44.027"/>
    </inkml:context>
    <inkml:brush xml:id="br0">
      <inkml:brushProperty name="width" value="0.07" units="cm"/>
      <inkml:brushProperty name="height" value="0.07" units="cm"/>
      <inkml:brushProperty name="color" value="#00BFFF"/>
    </inkml:brush>
  </inkml:definitions>
  <inkml:trace contextRef="#ctx0" brushRef="#br0">307 30,'-2'-2,"-3"-1,-2 0,4 1,-1 0,-4-1,-26-5,-15 1,6 7,22 0,-26 23,20-2,14-11,-2 4,13-13,-15 27,9-16,7 5,0-16,4 26,-1-13,12-5,-7 1,8 3,-14-12,29 25,-16-13,10-5,-24-8,38 11,-38-11,32 1,-17 0,-4-2,1 1,-12-3,6 2,-14 1,7-2,-14 5,-5-1,10-1,-7 2,5 0,-2 3,1-2,-2-2,2 1,1 3,0-3,2 9,0-6,2 10,-1-5,7 4,-4-2,14 1,-7-2,8 0,-3 0,-3-12,1 6,31 25,-20-16,-7-7,17 13,-10-6,7-12,-14 1,25 2,-13-1,1-8,-14 3,19-2,-20 2,24-8,-13 4,-17 4</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7:49.967"/>
    </inkml:context>
    <inkml:brush xml:id="br0">
      <inkml:brushProperty name="width" value="0.07" units="cm"/>
      <inkml:brushProperty name="height" value="0.07" units="cm"/>
      <inkml:brushProperty name="color" value="#00BFFF"/>
    </inkml:brush>
  </inkml:definitions>
  <inkml:trace contextRef="#ctx0" brushRef="#br0">349 116,'-4'-1,"1"-2,-2-1,-1 1,-17-2,-15 5,-5 3,21-1,-37 9,25-1,9 2,19-9,-14 11,15-10,-7 4,4 3,-11 9,11-4,5-10,-2 3,5 16,6-2,-5-19,12 16,-7-8,12-1,-14-7,19 12,-10-7,7-4,-17-2,30 0,-17-1,2-8,14 1,-15 3,3 4,-18-2,33 5,-18-3,-3 0,-13-2,26 4,-14-2,-3 3,1-2,-8 7,4-4,-1 4,1-2,-5 1,2-2,-7 4,3-3,-7 5,4-2,-5 1,4-2,-9 6,5-4,-1 5,0-2,-5 2,4-3,-5 0,2-1,1-2,0 1,-9-11,5 5,-12-7,9 3,-6-6,4 3,1-9,-1 4,6-5,-1 4,3-4,-2 2,8 4,-3-2,7-1,11 10,-7-2,-1 0</inkml:trace>
  <inkml:trace contextRef="#ctx0" brushRef="#br0" timeOffset="1074">201 5,'-3'-3,"-1"1,1 2,-1 4,3 0,1 75,5-20,-2-31,-2-28,2 13,4 52,-7-40,0-16,2 24,0-12,-7 1,4-12,3 22,-2-12,5 0,-5-15,8 24,-4-13,-4-4,0-10,-3 19,2-11,2 1,-1-9,-1 17,0-9,0 0,1-9,0 17,0-8,3 2,-3-12,3 21,-1-11,-3-2,2 0,-9-1,5 0,9-3,-6 2,0-2,0 1,-4 1,4 2,0-7,0 2,-2 3,1-1,0 2,0 2,1-8,-2 6,1-6,1 2,-3-1,1 0,4-3,-2 2,-3-3,3-1,0 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8:17.051"/>
    </inkml:context>
    <inkml:brush xml:id="br0">
      <inkml:brushProperty name="width" value="0.07" units="cm"/>
      <inkml:brushProperty name="height" value="0.07" units="cm"/>
      <inkml:brushProperty name="color" value="#00BFFF"/>
    </inkml:brush>
  </inkml:definitions>
  <inkml:trace contextRef="#ctx0" brushRef="#br0">208 1,'-5'0,"0"0,-1 0,-1 0,-1 2,-54 53,37-31,13-13,-18 34,13-15,9-15,5 10,1-20,-4 25,1-13,4 5,1-17,-3 35,1-19,2 0,0-19,2 31,-2-17,6 1,-6-16,7 26,-3-13,1-4,-5-10,8 29,-3-16,2 5,-2-3,6-6,-3 3,-4 3,2-3,5 0,-2-1,-4 4,2-2,-7-6,3 2,1-3,-1 2,4-2,-3 0,5 1,-3-1,0-1,0 0,3 3,-1-2,-4 1,1 0,1-5,-1 2,-5-1,2 0,-2-3</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8:41.644"/>
    </inkml:context>
    <inkml:brush xml:id="br0">
      <inkml:brushProperty name="width" value="0.07" units="cm"/>
      <inkml:brushProperty name="height" value="0.07" units="cm"/>
      <inkml:brushProperty name="color" value="#00BFFF"/>
    </inkml:brush>
  </inkml:definitions>
  <inkml:trace contextRef="#ctx0" brushRef="#br0">305 23,'-1'-2,"-1"0,-1 1,-6-3,6 3,-71-12,35 13,30 0,-18 5,11-3,2 8,10-8,-15 14,8-8,-1 7,10-13,-17 25,8-13,2 4,8-16,-11 29,7-16,3 4,1-17,3 34,-2-17,7-2,-7-17,17 26,-17-26,24 19,-12-11,3-10,-3 6,10-8,-6 3,3-10,-4 5,4-9,-2 4,-1-5,0 3,-4-7,1 5,-6-3,2 2,-1 1,1 1,-4 1,2 0,-5 4,2-1,-5 4,2-3,-2 6,1-1,-2 3,0-2,4 5,-2-3,0 3,0-2,0 2,0-2,-2 3,1 0,2 3,-1-5,-2 12,1-6,-3 10,3-13,-4 28,2-16,3 21,-1-32,-2 49,1-24,4 31,-2-55,1 113,0-61,-8-64,7 8,0 35,0-17,-9-9,8-9,-3 13,2-7,0 1,-1-1,0 2,0-2,4 2,-2-1,1 1,0-1,0-3,0 2,1-5,0 2,0-7,0 4,-1-2,1 0,1 2,1 0,-1-1,-8-2,5 1,2-1,-1 0,0 0,0 0,15-3,-8 2,-3 0,18-12,-8 9,-7 2,25-23,-19 17,-7 5,16-10,-9 6,-3 4,-5 1,10-3,-6 3,-9 3</inkml:trace>
  <inkml:trace contextRef="#ctx0" brushRef="#br0" timeOffset="1433">566 143,'-3'0,"0"-2,0 2,1 0,1 0,1-2,0-2,3 0,24-13,12 0,-6 7,-18 6,-6 6,-9-2,12 1,-6-1,-3 8,0-4,-6 3,3-2,-3 5,-7 3,9-12,-4 5,-4 3,3-1,-5 1,4-2,-2-1,1 0,2-6,3 1,0-1,0 1,1 0,5 0,1 1,-3-2,4 0,-3 0,6 0,-3 1,8 1,-6-1,3 1,-4-2,-2 0,11 8,-6-1,-6-4,0 6,-2 1,-1-8,-1 7,0-3,-4 2,4-7,-7 11,5-6,-3 2,4-7,-7 11,4-5,-2 0,6-6,-14 8,8-4,-3-7,9 3,-14-5,6 3,1-4,1 2,-1 0,-2-3,10 6,-6-3,3 1,4 3,-2-2,3 2,-1 1,1 0,-2-2</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8:46.858"/>
    </inkml:context>
    <inkml:brush xml:id="br0">
      <inkml:brushProperty name="width" value="0.07" units="cm"/>
      <inkml:brushProperty name="height" value="0.07" units="cm"/>
      <inkml:brushProperty name="color" value="#00BFFF"/>
    </inkml:brush>
  </inkml:definitions>
  <inkml:trace contextRef="#ctx0" brushRef="#br0">111 2,'-1'0,"-1"-1,0 1,2 2,0-1,0 7,5 13,-2 12,-6-6,2-13,-7-5,7-6,-7 10,2-5,-6 5,-7 0,0 5,18-17,-13 13,7-7,4-1,-3 1,4-2,-1 0,3-5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9:04.389"/>
    </inkml:context>
    <inkml:brush xml:id="br0">
      <inkml:brushProperty name="width" value="0.07" units="cm"/>
      <inkml:brushProperty name="height" value="0.07" units="cm"/>
      <inkml:brushProperty name="color" value="#00BFFF"/>
    </inkml:brush>
  </inkml:definitions>
  <inkml:trace contextRef="#ctx0" brushRef="#br0">266 0,'-4'0,"-4"0,-17 4,-11 0,1 1,-2 2,20-4,2 9,1-6,3 2,-2-1,8 2,-3-1,-16 17,16-11,4-7,4-1,-2 0,5 9,-2-5,-2 1,1 11,0-17,0 8,2 4,-2-4,4 1,-1-2,4 0,-3 0,16 11,4-1,-20-19,15 6,-7-3,2-5,-11 0,45 6,-20-10,-23 3,14-3,-8 1,-5 1,-3 0,4-4,-2 2,-5 3,1-1,1-2,-2 1,0 2,1-1,1-1,-10 3,5 0,-7-2,9 1,-17 4,10-3,-7-2,4 1,-11 5,7-3,-8 4,4-3,5-3,-1 2,6 5,-2-3,7 1,-3-1,4 3,-5 6,7-12,-4 6,1 8,-1-5,4 2,-2-3,0 3,1-2,2 4,-1-3,2 3,-1-3,0 1,0-1,0-11,0 4,14 26,-2-19,-9-9,14 9,-8-5,10-2,-16-2,23 5,-12-2,1-10,-10 5,25-1,-15 0,3-4,-16 5,26-5,-13 2,-3-1,-12 4,23-4,-12 2,-3-3,-8 5,18-7,-10 3,2 0,-1 1,-5-1,1 1,4-3,-3 2,-6 4</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0:19:06.465"/>
    </inkml:context>
    <inkml:brush xml:id="br0">
      <inkml:brushProperty name="width" value="0.07" units="cm"/>
      <inkml:brushProperty name="height" value="0.07" units="cm"/>
      <inkml:brushProperty name="color" value="#00BFFF"/>
    </inkml:brush>
  </inkml:definitions>
  <inkml:trace contextRef="#ctx0" brushRef="#br0">32 13,'-3'-4,"3"1,0-1,-2 2,39 28,-24-16,11 16,-3-3,1-1,-12-12,-2 1,-7-10,18 22,-10-11,-10-6,4 2,3 2,-2-2,-2 9,1-5,-3 5,1-4,4 6,-2-3,-4 1,2-2,-4 0,2 0,-5-1,2 0,6 1,-3-2,-6 3,4-3,-6-1,4 0,4 1,-3 0,0 3,1-4,-4 5,2-3,-2 4,-2 3,7-15,-3 6,5-11,-2 5,-8 15,4-8,-5-1,6-6,-5 9,2-4,0-1,5-7,-12 6,7-3,1-1,4-4,-8 12,5-6,3-1,1-5,-4 5,3-3,0-3,3 0,-2 3,1-3,5-4,-3 2,-1 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14021 3627 16383 0 0,'25'0'0'0'0,"24"0"0"0"0,-12 0 0 0 0,-1 0 0 0 0,13 0 0 0 0,-12 0 0 0 0,11 0 0 0 0,-22 0 0 0 0,-1 0 0 0 0,-1 0 0 0 0,-9 0 0 0 0,-8 0 0 0 0,0 0 0 0 0,0 0 0 0 0,0 0 0 0 0,0 0 0 0 0,0 0 0 0 0,0 0 0 0 0,0 0 0 0 0,0 0 0 0 0,0 0 0 0 0,0 0 0 0 0,-1 0 0 0 0,1 0 0 0 0,-1 0 0 0 0,1-8 0 0 0,0 8 0 0 0,0 0 0 0 0,9 0 0 0 0,-9-8 0 0 0,8 8 0 0 0,0-7 0 0 0,-8-1 0 0 0,8 8 0 0 0,-8-7 0 0 0,8 7 0 0 0,0 0 0 0 0,-8-7 0 0 0,8 7 0 0 0,-8 0 0 0 0,9-9 0 0 0,-10 9 0 0 0,9 0 0 0 0,0-8 0 0 0,1 8 0 0 0,-9 0 0 0 0,8 0 0 0 0,0 0 0 0 0,1-9 0 0 0,-10 9 0 0 0,9 0 0 0 0,0 0 0 0 0,-8 0 0 0 0,0 0 0 0 0,9 0 0 0 0,-10 0 0 0 0,10 0 0 0 0,-9 0 0 0 0,-1 0 0 0 0,1 0 0 0 0,0 0 0 0 0,0 0 0 0 0,-1 0 0 0 0,1 0 0 0 0,0 0 0 0 0,0 0 0 0 0,-7-7 0 0 0,0 7-16383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48.522"/>
    </inkml:context>
    <inkml:brush xml:id="br0">
      <inkml:brushProperty name="width" value="0.05" units="cm"/>
      <inkml:brushProperty name="height" value="0.05" units="cm"/>
      <inkml:brushProperty name="color" value="#006FFF"/>
    </inkml:brush>
  </inkml:definitions>
  <inkml:trace contextRef="#ctx0" brushRef="#br0">54 186,'-5'-5,"-2"1,1-1,3 4,-4 1,2 3,2 6,-2 7,0 112,3-65,-1-43,1 20,9-27,-4 12,-3-25</inkml:trace>
  <inkml:trace contextRef="#ctx0" brushRef="#br0" timeOffset="498">27 10,'-3'-2,"1"-3,2 3,0 2</inkml:trace>
  <inkml:trace contextRef="#ctx0" brushRef="#br0" timeOffset="1404">264 140,'-2'0,"-5"0,3 4,0 57,8-12,6 43,-8-73,15 59,-15-78,-2 0,4-33,-1 17,8-23,-5 13,6-9,-8 22,19-31,-11 17,8 18,-17 6,31 0,-16-1,-3 27,-1-15,-7 31,3-18,-8 15,3-8,-2 1,-2-25,3 40,-2-21,-2-13,2 5,-2-10,0-4,7 14,-4-9,-3-6</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11632 5074 16383 0 0,'7'0'0'0'0,"8"0"0"0"0,-8 0 0 0 0,9 0 0 0 0,-1 0 0 0 0,0 0 0 0 0,11 0 0 0 0,24 0 0 0 0,-25 0 0 0 0,1 0 0 0 0,10 0 0 0 0,-10 0 0 0 0,23 0 0 0 0,-24 0 0 0 0,1 0 0 0 0,11 0 0 0 0,-21 0 0 0 0,9 0 0 0 0,0 0 0 0 0,-18 0 0 0 0,18 0 0 0 0,-9 0 0 0 0,-1 0 0 0 0,-8 0 0 0 0,8 0 0 0 0,1 0 0 0 0,-1 0 0 0 0,0 0 0 0 0,-8 0 0 0 0,9 0 0 0 0,0 0 0 0 0,-1 0 0 0 0,-8 0 0 0 0,8 0 0 0 0,1 0 0 0 0,-9 0 0 0 0,8 0 0 0 0,0 0 0 0 0,-8 0 0 0 0,9 0 0 0 0,-1 0 0 0 0,-8 0 0 0 0,8 0 0 0 0,1 0 0 0 0,-1 0 0 0 0,-8 0 0 0 0,8 0 0 0 0,-8 0 0 0 0,10 0 0 0 0,-10 0 0 0 0,-1 0 0 0 0,10 0 0 0 0,-9 0 0 0 0,8 0 0 0 0,-8 0 0 0 0,0 0 0 0 0,0 0 0 0 0,0 0 0 0 0,0 0 0 0 0,0 0 0 0 0,0 0 0 0 0,0 0 0 0 0,0 0 0 0 0,-7 0-16383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17953 7207 16383 0 0,'25'0'0'0'0,"-10"0"0"0"0,11 0 0 0 0,11 0 0 0 0,-21 0 0 0 0,9 0 0 0 0,12 0 0 0 0,44 0 0 0 0,-65 0 0 0 0,48 0 0 0 0,-27 0 0 0 0,13 0 0 0 0,31 0 0 0 0,-66 9 0 0 0,50-9 0 0 0,-15 9 0 0 0,-24 1 0 0 0,24-10 0 0 0,0 0 0 0 0,-13 0 0 0 0,-12 9 0 0 0,2-9 0 0 0,9 0 0 0 0,-11 0 0 0 0,2 0 0 0 0,-12 0 0 0 0,10 0 0 0 0,-9 0 0 0 0,-9 0 0 0 0,8 0 0 0 0,-8 0 0 0 0,0 0 0 0 0,1 0 0 0 0,-1 0 0 0 0,0 0 0 0 0,0 0 0 0 0,-1 0 0 0 0,1 0 0 0 0,0 0 0 0 0,-7 7 0 0 0,0 1 0 0 0,0-8-16383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16210 6889 16383 0 0,'0'16'0'0'0,"17"8"0"0"0,-2-9 0 0 0,2 9 0 0 0,-8-8 0 0 0,16 1 0 0 0,-25-3 0 0 0,15-6 0 0 0,1-1 0 0 0,-16 9 0 0 0,7-9 0 0 0,0 0 0 0 0,0-2 0 0 0,-1-5 0 0 0,-6 7 0 0 0,7 0 0 0 0,0-7 0 0 0,0 7 0 0 0,0-7 0 0 0,1 7 0 0 0,-1-7 0 0 0,-7 7 0 0 0,7 0 0 0 0,0-7 0 0 0,0 6 0 0 0,0 1 0 0 0,-7 0 0 0 0,7 0 0 0 0,0-7 0 0 0,0 7 0 0 0,0 0 0 0 0,0 0 0 0 0,-1-7 0 0 0,-6 6 0 0 0,7 0 0 0 0,0 1 0 0 0,0-7 0 0 0,-7 7 0 0 0,7 0 0 0 0,1 0 0 0 0,-1 0 0 0 0,0-1 0 0 0,0 1 0 0 0,8 1 0 0 0,-8-1 0 0 0,9 0 0 0 0,-1 9 0 0 0,0-10 0 0 0,-7 10 0 0 0,8-9 0 0 0,0 9 0 0 0,-1-10 0 0 0,0 2 0 0 0,1 7 0 0 0,-9-8 0 0 0,8 1 0 0 0,0 6 0 0 0,-8-7 0 0 0,10 1 0 0 0,-10 7 0 0 0,0-8 0 0 0,9 1 0 0 0,-10-2 0 0 0,1 1 0 0 0,0 0 0 0 0,0 0 0 0 0,0 0 0 0 0,0 0 0 0 0,0-1 0 0 0,0-6 0 0 0,-7 6 0 0 0,7-6 0 0 0,-7 7 0 0 0,7-7 0 0 0,-7 7 0 0 0,8-7 0 0 0,-8 7 0 0 0,7-7 0 0 0,-7 7 0 0 0,7-7 0 0 0,-7 7 0 0 0,7-7 0 0 0,-7 7 0 0 0,7-7 0 0 0,-7 6 0 0 0,7-6 0 0 0,-7 7 0 0 0,6-7 0 0 0,-6 7 0 0 0,7-7 0 0 0,-7 7 0 0 0,7-7 0 0 0,-7 0-16383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1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14707 9444 16383 0 0,'7'0'0'0'0,"0"0"0"0"0,8 0 0 0 0,-8 0 0 0 0,0 0 0 0 0,7 0 0 0 0,2 0 0 0 0,20 0 0 0 0,-20 0 0 0 0,-1 0 0 0 0,21 0 0 0 0,-11 0 0 0 0,0 0 0 0 0,1 0 0 0 0,-2 0 0 0 0,1 0 0 0 0,0 0 0 0 0,-9 0 0 0 0,9 0 0 0 0,-10 0 0 0 0,-1 0 0 0 0,2 0 0 0 0,-1 0 0 0 0,0 0 0 0 0,1 0 0 0 0,-9 0 0 0 0,8 0 0 0 0,-1 0 0 0 0,2 0 0 0 0,-1 0 0 0 0,1 0 0 0 0,-1 0 0 0 0,0 0 0 0 0,1 5 0 0 0,-2-5 0 0 0,1 0 0 0 0,1 6 0 0 0,-9-6 0 0 0,8 0 0 0 0,0 0 0 0 0,1 0 0 0 0,-1 0 0 0 0,-1 0 0 0 0,-7 0 0 0 0,9 5 0 0 0,-1-5 0 0 0,0 0 0 0 0,-8 0 0 0 0,0 0 0 0 0,8 0 0 0 0,-8 5 0 0 0,0-5 0 0 0,0 0 0 0 0,-1 0 0 0 0,1 0 0 0 0,0 0 0 0 0,0 4 0 0 0,0-4 0 0 0,0 0 0 0 0,0 0 0 0 0,0 0 0 0 0,-7 0-16383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13342 3564 16383 0 0,'7'0'0'0'0,"-1"0"0"0"0,1 0 0 0 0,0 0 0 0 0,0 0 0 0 0,7 0 0 0 0,-7 0 0 0 0,8 0 0 0 0,-8 0 0 0 0,-1 0 0 0 0,1 0 0 0 0,0 0 0 0 0,-2 0 0 0 0,2 0 0 0 0,0 0 0 0 0,0 0 0 0 0,-1 0 0 0 0,1 0 0 0 0,0 0 0 0 0,7 0 0 0 0,-7 0 0 0 0,-1 0 0 0 0,1 23 0 0 0,0-23 0 0 0,0 0 0 0 0,-1 0 0 0 0,1 0 0 0 0,0 0 0 0 0,-1 0 0 0 0,1 0 0 0 0,0 0 0 0 0,0 0 0 0 0,-1 0 0 0 0,1 0 0 0 0,-1 0 0 0 0,0 0 0 0 0,1 0 0 0 0,0 0 0 0 0,0 0 0 0 0,-1 0 0 0 0,1 0 0 0 0,0 0 0 0 0,-1 0 0 0 0,1 0 0 0 0,-7 0-16383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10957 5111 16383 0 0,'7'0'0'0'0,"9"0"0"0"0,-9 0 0 0 0,0 0 0 0 0,0 0 0 0 0,8 0 0 0 0,-7 0 0 0 0,-1 0 0 0 0,8 0 0 0 0,-8 0 0 0 0,10 0 0 0 0,-10 0 0 0 0,0 0 0 0 0,-1 0 0 0 0,1 0 0 0 0,0 0 0 0 0,1 0 0 0 0,8 0 0 0 0,-9 0 0 0 0,0 0 0 0 0,-1 0 0 0 0,2 0 0 0 0,8 0 0 0 0,-9 0 0 0 0,0 0 0 0 0,1 0 0 0 0,-2 0 0 0 0,1 0 0 0 0,0 0 0 0 0,-7 6 0 0 0,7-6 0 0 0,-7 7 0 0 0,7-7 0 0 0,0 0 0 0 0,1 0 0 0 0,-1 0 0 0 0,0 6 0 0 0,0-6 0 0 0,0 0 0 0 0,0 0 0 0 0,1 0 0 0 0,-8 6 0 0 0,7-6 0 0 0,0 0 0 0 0,-7 0-16383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17289 7142 16383 0 0,'7'0'0'0'0,"0"0"0"0"0,0 0 0 0 0,0 0 0 0 0,1 0 0 0 0,-1 0 0 0 0,0 0 0 0 0,0 0 0 0 0,0 0 0 0 0,0 0 0 0 0,0 0 0 0 0,0 0 0 0 0,-1 0 0 0 0,2 0 0 0 0,-1 0 0 0 0,0 0 0 0 0,0 0 0 0 0,0 0 0 0 0,0 0 0 0 0,0 0 0 0 0,0 0 0 0 0,1 0 0 0 0,-1 0 0 0 0,0 0 0 0 0,0 0 0 0 0,0 0 0 0 0,-7 0-16383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14057 9444 16383 0 0,'7'0'0'0'0,"0"0"0"0"0,0 0 0 0 0,0 0 0 0 0,0 0 0 0 0,0 0 0 0 0,0 0 0 0 0,0 0 0 0 0,0 0 0 0 0,0 0 0 0 0,0 0 0 0 0,-1 0 0 0 0,1 0 0 0 0,0 0 0 0 0,0 0 0 0 0,0 0 0 0 0,0 0 0 0 0,1 0 0 0 0,-1 0 0 0 0,0 0 0 0 0,0 0 0 0 0,0 0 0 0 0,0 0 0 0 0,0 0 0 0 0,0 0 0 0 0,0 0 0 0 0,0 0 0 0 0,-1 0 0 0 0,1 0 0 0 0,0 0 0 0 0,0 0 0 0 0,0 0 0 0 0,0 0 0 0 0,0 0 0 0 0,-7 0-16383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15690 6543 16383 0 0,'7'0'0'0'0,"1"0"0"0"0,-1 0 0 0 0,1 0 0 0 0,-1 0 0 0 0,0 0 0 0 0,1 0 0 0 0,-1 0 0 0 0,1 0 0 0 0,-1 0 0 0 0,0 0 0 0 0,1 0 0 0 0,-1 0 0 0 0,1 0 0 0 0,-2 0 0 0 0,1 0 0 0 0,1 8 0 0 0,-1-8 0 0 0,1 9 0 0 0,-1-9 0 0 0,0 0 0 0 0,-7 8 0 0 0,8-8 0 0 0,-1 0 0 0 0,1 0 0 0 0,-1 0 0 0 0,-7-8 0 0 0,0 8-16383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5001 4899 16383 0 0,'7'0'0'0'0,"0"0"0"0"0,0 0 0 0 0,0 0 0 0 0,0 0 0 0 0,0 0 0 0 0,0 0 0 0 0,0 0 0 0 0,0 0 0 0 0,0 0 0 0 0,0 0 0 0 0,7 0 0 0 0,-7 0 0 0 0,18 0 0 0 0,-9 0 0 0 0,-1 0 0 0 0,10 0 0 0 0,-9 0 0 0 0,9 0 0 0 0,0 0 0 0 0,0 0 0 0 0,-1 0 0 0 0,-8 0 0 0 0,20 0 0 0 0,-10 0 0 0 0,-11 0 0 0 0,10 0 0 0 0,-9 0 0 0 0,8 0 0 0 0,-9 0 0 0 0,1 0 0 0 0,-10 0 0 0 0,20 0 0 0 0,-19 0 0 0 0,8 0 0 0 0,0 0 0 0 0,-8 0 0 0 0,9 0 0 0 0,-1 0 0 0 0,-8 0 0 0 0,8 0 0 0 0,1 0 0 0 0,-2 0 0 0 0,1 0 0 0 0,1 0 0 0 0,9 0 0 0 0,-10 0 0 0 0,1 0 0 0 0,-1 0 0 0 0,0 0 0 0 0,10 0 0 0 0,1 0 0 0 0,-12 0 0 0 0,11 0 0 0 0,-9 0 0 0 0,9 0 0 0 0,0-13 0 0 0,-10 13 0 0 0,11 0 0 0 0,-1 0 0 0 0,-11 0 0 0 0,11-12 0 0 0,-9 12 0 0 0,9 0 0 0 0,-10 0 0 0 0,11 0 0 0 0,-11 0 0 0 0,0 0 0 0 0,1 0 0 0 0,-1 0 0 0 0,-1 0 0 0 0,2 0 0 0 0,-1 0 0 0 0,0 0 0 0 0,-8 0 0 0 0,9 0 0 0 0,-9 0 0 0 0,8 0 0 0 0,-8 0 0 0 0,8 0 0 0 0,-8 0 0 0 0,8 0 0 0 0,1 0 0 0 0,-9 0 0 0 0,7 0 0 0 0,-7 0 0 0 0,8 0 0 0 0,-8 0 0 0 0,9 0 0 0 0,-1 0 0 0 0,-8 0 0 0 0,8 0 0 0 0,1 0 0 0 0,-9 0 0 0 0,8 0 0 0 0,0 0 0 0 0,1 0 0 0 0,-1 0 0 0 0,-8 0 0 0 0,7 0 0 0 0,2 0 0 0 0,-10 0 0 0 0,10 0 0 0 0,-9 0 0 0 0,8 0 0 0 0,-8 0 0 0 0,8 0 0 0 0,1 0 0 0 0,-9 0 0 0 0,8 0 0 0 0,-8 0 0 0 0,8 0 0 0 0,-8 0 0 0 0,9 0 0 0 0,-10 0 0 0 0,0 0 0 0 0,1 0 0 0 0,9 0 0 0 0,-9 0 0 0 0,0 0 0 0 0,0 0 0 0 0,-1 0 0 0 0,1 0 0 0 0,0 0 0 0 0,0 0 0 0 0,0 0 0 0 0,0 0 0 0 0,-7 0-16383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52.589"/>
    </inkml:context>
    <inkml:brush xml:id="br0">
      <inkml:brushProperty name="width" value="0.05" units="cm"/>
      <inkml:brushProperty name="height" value="0.05" units="cm"/>
      <inkml:brushProperty name="color" value="#006FFF"/>
    </inkml:brush>
  </inkml:definitions>
  <inkml:trace contextRef="#ctx0" brushRef="#br0">243 273,'-3'0,"-6"0,-7 0,3 0,-57 7,41 2,15-4,-20 16,21-13,-10 22,7-13,17 12,-4-18,11 33,-5-20,14 7,-14-24,31 28,-16-15,12-12,-24-5,40-6,-20 3,-1-20,-18 18,7-11,-14 13</inkml:trace>
  <inkml:trace contextRef="#ctx0" brushRef="#br0" timeOffset="551">503 297,'-2'0,"-1"0,-6 0,0 0,0 5,-3 4,-15 43,14 21,6-38,27-17,-14 7,18-17,9 1,-25-7,11 3,6-23,-4 11,-4-17,0 9,-13-9,7 5,-18-7,9 6,-38-38,0 35,36 23</inkml:trace>
  <inkml:trace contextRef="#ctx0" brushRef="#br0" timeOffset="1663">794 335,'-8'2,"5"5,3 4,9 66,11 33,-10-58,-7-36,-1-10,0 12,0-7,-4-17,2 8,7-26,3-34,-10 57,9-70,-3 34,3 4,-8 30,16-43,-8 23,3 22,-12 1,17-5,-9 3,-1 11,0-6,11 18,-5-10,1 22,-3-13,-3 31,3-16,-14 2,6-3,-6-17,3 7,-8-24,5 11,-7-24,4 12,17-40,-9 21,8-26,12-21,-18 53,8-25,16 0,-9 3,2 20,-3 2,-13 11,7-6,-2 33,1-17,-2 40,0-20,-3 19,1-11,4 27,-4-44,-7-18</inkml:trace>
  <inkml:trace contextRef="#ctx0" brushRef="#br0" timeOffset="2172">1440 306,'-5'0,"5"7,7 64,4 100,0 3,-10-144,5 73,-13-155,7 76,-6-11,3 5,7-11,-3 5,3-20,-2 10,2-8,-4 6</inkml:trace>
  <inkml:trace contextRef="#ctx0" brushRef="#br0" timeOffset="2577">1368 386,'0'-2,"-3"-5,3 2,1-1,3-3,5-2,47-20,18 10,-21 27,-49-6,26 33,-13-18,-20 16,4-29,-21 49,12-27,-41 7,48-30,-67 35,36-18,9-23,-2 11,35-9,-10 3</inkml:trace>
  <inkml:trace contextRef="#ctx0" brushRef="#br0" timeOffset="3312">1791 271,'-2'0,"-2"0,1 0,0 9,3 2,33 103,-18-60,4-26,-13-14,26 16,-14-9,2-27,-16 8,20-24,-11 13,-8-32,-2 36,4-49,-2 26,-5 9,1 16,1-25,-1 14,1 16,-2-3,4 10,-2-5,4 32,-3-18,-1 36,0-20,4 18,-5-50,5 73,-4-39,-2-41,0 5</inkml:trace>
  <inkml:trace contextRef="#ctx0" brushRef="#br0" timeOffset="3650">2162 1,'-5'0,"-1"2,-1 4,2 10,-4 123,9-37,0-79,4 34,-2-28,13 79,-6-60,-7-33,2 15,-4-24,3 10,3-26,-6 10</inkml:trace>
  <inkml:trace contextRef="#ctx0" brushRef="#br0" timeOffset="3934">2008 280,'-2'-2,"8"-5,7 3,117-11,26 30,-156-15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9T21:28:20.3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4068 5578 16383 0 0,'15'0'0'0'0,"1"0"0"0"0,9 0 0 0 0,12 0 0 0 0,-1 0 0 0 0,-11 0 0 0 0,13 0 0 0 0,60 0 0 0 0,-49 0 0 0 0,-24 0 0 0 0,92 0 0 0 0,-92 0 0 0 0,40 0 0 0 0,-15 0 0 0 0,-1-10 0 0 0,1 10 0 0 0,-25 0 0 0 0,25-20 0 0 0,-14 20 0 0 0,-10 0 0 0 0,-1-8 0 0 0,11 8 0 0 0,-19 0 0 0 0,20 0 0 0 0,-22 0 0 0 0,10-17 0 0 0,0 17 0 0 0,1 0 0 0 0,-1 0 0 0 0,0 0 0 0 0,0 0 0 0 0,0 0 0 0 0,1 0 0 0 0,-1 0 0 0 0,0 0 0 0 0,0 0 0 0 0,1 0 0 0 0,0 0 0 0 0,-1 0 0 0 0,-10 0 0 0 0,11 0 0 0 0,-11 0 0 0 0,0 0 0 0 0,10 0 0 0 0,-9 0 0 0 0,-1-8 0 0 0,1 8 0 0 0,-1 0 0 0 0,0-8 0 0 0,10 8 0 0 0,-9 0 0 0 0,-9 0 0 0 0,8 0 0 0 0,0 0 0 0 0,1 0 0 0 0,-1-7 0 0 0,0 7 0 0 0,1 0 0 0 0,0 0 0 0 0,-1 0 0 0 0,1 0 0 0 0,-1 0 0 0 0,1 0 0 0 0,9 0 0 0 0,-10 0 0 0 0,0 0 0 0 0,11 0 0 0 0,-11 0 0 0 0,0 0 0 0 0,1 0 0 0 0,-1 0 0 0 0,0 0 0 0 0,1 0 0 0 0,-1 0 0 0 0,0 0 0 0 0,1 0 0 0 0,-1 0 0 0 0,0 0 0 0 0,-8 0 0 0 0,9 0 0 0 0,-1 0 0 0 0,-8 0 0 0 0,9 0 0 0 0,-9 0 0 0 0,9 0 0 0 0,-9 0 0 0 0,8 0 0 0 0,-8 0 0 0 0,0 0 0 0 0,0 0 0 0 0,8 0 0 0 0,-8 0 0 0 0,0 0 0 0 0,8 0 0 0 0,-8 0 0 0 0,0 0 0 0 0,0 0 0 0 0,0 0 0 0 0,0 0 0 0 0,0 0 0 0 0,0 0 0 0 0,0 0 0 0 0,0 0 0 0 0,0 0 0 0 0,-7 0-16383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07:11.093"/>
    </inkml:context>
    <inkml:brush xml:id="br0">
      <inkml:brushProperty name="width" value="0.05" units="cm"/>
      <inkml:brushProperty name="height" value="0.05" units="cm"/>
    </inkml:brush>
  </inkml:definitions>
  <inkml:trace contextRef="#ctx0" brushRef="#br0">14 50,'0'-3,"0"-3,-7-3,4 9,3 3,0 6,-3 11,6 85,2-62,-2-21,7-17,11-2,-10-2,18-2,-11 1,13-6,-8 3,12 0,-7 0,5 6,-5-3,14 9,-9-6,6 0,-5-1,10-4,-6 2,-1-3,-3 1,-7 7,2-5,-5 2,0-1,-24 1,12-1,33-2,0-2,-26 3,-15 0,12 3,-3-3,-11 0,7 0,-3 0,-5-3,0 3,6 0,-3 0,-5-2,3 0,-7 4,5-5,0 2,-3 2,0-7,3 6,0-3,0 1,0-5,-7 1,4 3,-2-6,1 4,-2-7,1 4,0-4,-1-15,5 25,-2-12,-1-2,-1 3,3 0,-1 2,2-1,0 1,2 5,-1-3,0 6,0-3,0 0,0 1,0 4,0-1,0-1,0 0,0 0,0 2,-3-1,3 2</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07:32.674"/>
    </inkml:context>
    <inkml:brush xml:id="br0">
      <inkml:brushProperty name="width" value="0.05" units="cm"/>
      <inkml:brushProperty name="height" value="0.05" units="cm"/>
    </inkml:brush>
  </inkml:definitions>
  <inkml:trace contextRef="#ctx0" brushRef="#br0">14 48,'-2'-2,"-3"0,3 2,-2 0,4 6,0 9,24 144,-21-117,-1-22,6-1,2-16,-5-1,0-6,-4 4,18-7,-8 4,5-1,-13 3,28-3,-15 1,8 2,-6-1,10 2,26 2,-51-2,23 1,12-2,-8 1,13-2,-9 1,6 2,-5-1,5-2,-5 1,-5-2,1 2,-8-3,2 2,-4-3,1 2,-6 4,2-2,-9 4,4-3,-5 0,1 0,-7 0,3 0,0 0,-2 0,-1 0,0 0,2 0,18-4,-9 1,-11 2,6 2,-4-1,-4-2,0 2,5-4,-3 2,-1 2,0 0,-4-9,-3 0,6 9,-10-16,5 8,-1-10,6 16,-16-27,8 15,-1-7,9 20,-11-32,7 18,-2 1,6 14,-6-27,3 15,-3 6,1-3,7 9,-4-5,3 7,-1-2</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07:42.922"/>
    </inkml:context>
    <inkml:brush xml:id="br0">
      <inkml:brushProperty name="width" value="0.05" units="cm"/>
      <inkml:brushProperty name="height" value="0.05" units="cm"/>
    </inkml:brush>
  </inkml:definitions>
  <inkml:trace contextRef="#ctx0" brushRef="#br0">243 183,'0'-1,"0"-1,0-1,2-1,0-1,-2 3,0 0,0-2,-3 0,-1 1,-21-9,-1-3,-30-3,29 18,23 0,-15 6,8-3,2 3,5-5,-4 12,2-6,2 2,2-8,-2 11,1-5,6 4,-3-9,6 17,-4-9,9 0,-11-8,24 20,-13-12,8 1,-18-10,35 20,-19-10,9 1,-6-1,-3-4,0 2,-4-4,1 2,-4-2,1 0,-7 3,4-2,-10 3,5-2,-11 3,6-3,-5 1,3-1,-31 16,16-15,10-3,-4-5,2 1,-2-4,-8-3,16 5,-8-3,11 2,-5-1,-22-8,13 4,-1-4,8 7,-10-14,5 8,5 1,4 6,-3-9,1 4,12 11,-5-6,0 3</inkml:trace>
  <inkml:trace contextRef="#ctx0" brushRef="#br0" timeOffset="595">128 1,'-3'0,"1"0,0 5,2 4,0 71,0-40,0-11,1 2,-2 6,0-5,1-31,0 16,-3 89,9-50,-5-47,4 24,-2-14,0-11,-2-5,2 6,-1-3,-2-13,0 7,0-1,0 0,-1-1,1 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08:23.783"/>
    </inkml:context>
    <inkml:brush xml:id="br0">
      <inkml:brushProperty name="width" value="0.05" units="cm"/>
      <inkml:brushProperty name="height" value="0.05" units="cm"/>
    </inkml:brush>
  </inkml:definitions>
  <inkml:trace contextRef="#ctx0" brushRef="#br0">6 48,'0'-2,"0"-1,0 2,-2-3,1 4,-1 1,2 3,0-1,6 56,-2-45,-2-7,-3 11,1-16,-2 14,1-7,3-6,-2-2,3 3,-2-3,-1 0,0 1,2-2,-1 0,5 0,3 3,-5-2,10 0,-6 0,16 1,-8-1,4-2,-4 1,3 1,-2-1,5 3,-4-3,-15 1,8-1,48 1,15 0,-24 1,-42-2,31 0,-17 0,-1 0,-15 0,30 0,-16 0,0-2,-16 2,30-1,-16 0,0 1,-15-1,19 1,-11-1,-5-1,-6 2,16-3,-8 2,-2 1,-6 0,15-2,-7 0,-9 4,4-2,-1-2,-1 1,3 1,-1 0,-2 0,2 0,-3 0,0 0,1-1,0 0,-3 2,-1-6,-2-2,4 4,-4-4,2 2,-3-6,2 3,-1-8,0 4,-1-6,1 5,5 10,-3-4,-4-17,2 10,2 8,3 2,-3-4,0 3,3 4,0 0,-1-1,0 1,1 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08:38.562"/>
    </inkml:context>
    <inkml:brush xml:id="br0">
      <inkml:brushProperty name="width" value="0.05" units="cm"/>
      <inkml:brushProperty name="height" value="0.05" units="cm"/>
    </inkml:brush>
  </inkml:definitions>
  <inkml:trace contextRef="#ctx0" brushRef="#br0">220 63,'-1'0,"-2"-4,-3 3,5 0,-3-2,-12 1,-10 0,0 0,-4-2,16 2,-4 4,3-2,3 4,0-1,6 4,-3-3,8 3,-4-1,5 1,-2 0,4 3,-2-1,5 5,-3-4,5 7,-3-5,6 2,-3-1,33 16,-10-18,-17-7,3 1,-3-1,-12-5,6 3,9 5,-6-2,-7 0,0-3,0 3,-1-4,-3 5,2-3,-3 3,1-4,-2 5,1-2,-2 1,4-5,-5 8,2-6,-4 1,7-2,-12 1,6-1,-8-3,13 1,-21-3,11 1,-10-8,21 10,-33-15,17 8,6-2,-2 1,7 2,-3-1,5 4,-2-1,6 5,-1-1</inkml:trace>
  <inkml:trace contextRef="#ctx0" brushRef="#br0" timeOffset="460">117 1,'-1'0,"-1"0,2 3,-2 5,1 60,0-34,3-7,-2-18,-1 42,0-24,-4-2,4-19,-1 32,0-17,0-3,2-15,-4 25,3-13,1-7,0-6,0 5,0-2,0-4,0-1,0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08:42.081"/>
    </inkml:context>
    <inkml:brush xml:id="br0">
      <inkml:brushProperty name="width" value="0.05" units="cm"/>
      <inkml:brushProperty name="height" value="0.05" units="cm"/>
    </inkml:brush>
  </inkml:definitions>
  <inkml:trace contextRef="#ctx0" brushRef="#br0">138 2,'0'0,"-5"-2,-2 2,-3 2,-1 1,-16 15,-17 21,30-21,10-12,-5 4,5 18,2 1,2-24,9 50,-1-28,-6-23,8 13,-5-7,3-2,-6-6,13 10,-7-6,7-5,-14 0,23 0,-12 1,0-7,-12 5,24-10,-12 5,-3-3,1 2,-2 0,1 1,-3-1,0 1,-2-3,6-8,-6 8,1-1,-5 9,5-16,-3 8,-2-4,2 3,-4-3,2 2,-4 0,2-1,-4-2,2 2,-3 0,2 1,-1 1,1-1,4 10,-2-5,-6-7,3 4,1 4,2 2,-5-6,3 3,5 5,-1-1,0 2,1-1,-3 1,3-1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09:22.144"/>
    </inkml:context>
    <inkml:brush xml:id="br0">
      <inkml:brushProperty name="width" value="0.05" units="cm"/>
      <inkml:brushProperty name="height" value="0.05" units="cm"/>
    </inkml:brush>
  </inkml:definitions>
  <inkml:trace contextRef="#ctx0" brushRef="#br0">23 471,'-3'-2,"-1"2,2 0,-2 0,2 0,0 3,-2 4,3 59,1-40,0-14,-1 16,3-17,-1-7,0 0,0 0,2-4,-1 1,-3-1,2 1,1-2,0 1,0 2,5-2,-4 0,3 0,-1 0,3 2,-2-1,5 1,-2-1,8 2,-4-2,8-1,-5 1,7 2,-5-2,-15-2,7 1,29 1,-16 0,15 0,-27 0,35-2,-19 1,-6-2,-14 2,24 0,-13 0,-3-1,-11 1,21-4,-13 3,-3-1,3 0,-1 2,-9 0,21 0,-12 0,1-2,-11 2,21-1,-11 0,6 0,-17 1,20-3,-10 1,-1 4,-1-2,4 0,-1 0,-3 0,0 0,0-3,0 3,2 0,-1 0,-8 0,4 0,1 0,-1 0,-2 0,1 0,-1 0,0 0,0 0,0 0,0 0,-3 0,0 0,3 0,-3 0,3 0,-1 0,1 0,-2 0,5 0,-3 0,0 0,-2 0,1 0,1 0,-6-13,8-4,-4 9,2-7,-3 14,3-23,-1 13,-1-2,1 3,-3 2,2-1,-2 2,1-1,0 4,0-2,0 3,0-1,0 1,0 0,3 1,-1 0,-2 0,0 2</inkml:trace>
  <inkml:trace contextRef="#ctx0" brushRef="#br0" timeOffset="2036">473 71,'-1'0,"-5"0,2-1,0-3,-1 0,-2 1,-20 0,-14 3,4 6,19-2,4 3,13-6,-21 8,11-3,7 0,3-5,-2 14,3-14,6 15,-3-7,3 2,-6-10,13 10,-8-6,15 2,-8-2,11-2,-7 2,5-1,18 6,-35-9,16 3,2 2,-1-1,-10-3,4 1,-5-1,2 0,-14 3,6-2,-5 4,2-2,-5 8,-3 4,6-13,-4 5,-3 4,-11 2,15-11,-8 5,-1-5,1 3,-8-2,7 0,-7-3,4 1,-30-9,39 4,4 1,3 1</inkml:trace>
  <inkml:trace contextRef="#ctx0" brushRef="#br0" timeOffset="2630">410 0,'-3'0,"0"0,1 2,2 5,4 24,3 18,0 2,-2 9,-2-31,-4-3,2 0,2-7,-1 2,-1-7,4 0,-3-7,3 7,-6-9,0-2,0-6,0 3,2-2,-1 2,0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09:36.729"/>
    </inkml:context>
    <inkml:brush xml:id="br0">
      <inkml:brushProperty name="width" value="0.05" units="cm"/>
      <inkml:brushProperty name="height" value="0.05" units="cm"/>
    </inkml:brush>
  </inkml:definitions>
  <inkml:trace contextRef="#ctx0" brushRef="#br0">22 23,'-3'0,"1"3,-1 0,-3 18,3-6,-2 10,8 26,-1-33,-1-9,3 2,-2-1,3 0,-2-1,8 10,-1-3,-9-13,11 8,-6-4,2-1,-7-6,13 10,-7-5,3-1,-9-3,17 3,-9-1,-1-9,-1 4,3-1,-10 3,14-8,-8 4,4-1,-2 0,-2-2,8-7,-13 14,6-6,-2-2,1 1,-4-1,1 1,-3 2,1 0,-2-3,1 1,-2 1,1-1,2 0,-5-8,2 12,-1-14,2 13,-1-5,-2-3,1 3,0 0,0 0,3 9,-1-3,-9-25,-7 6,8 14,8 6,-8-1,4 1,0 1,3 1,-10-3,6 3,0 0,1-1,-2 0,5 1,-11 0,7 0,0 0,6 0,-12 2,7-2,1 3,4-3,-6 2,4-1,1 2,0-2,2 1,-1-2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09:38.943"/>
    </inkml:context>
    <inkml:brush xml:id="br0">
      <inkml:brushProperty name="width" value="0.05" units="cm"/>
      <inkml:brushProperty name="height" value="0.05" units="cm"/>
    </inkml:brush>
  </inkml:definitions>
  <inkml:trace contextRef="#ctx0" brushRef="#br0">135 2,'0'0,"-3"-1,-1 1,0 0,0 0,-10 7,-6 6,3-1,10-7,-14 15,8-6,6-8,4 2,-3-1,5 0,-2-1,1 1,-1-1,3-3,-2 1,4 6,-2-4,4 4,-2-2,2 4,-2-3,4 2,-3-2,3-3,-1 1,1 0,-1 0,2-4,-1 3,0-3,3 2,-8-4,5 2,0-1,3 1,-6-2,2 0,2 0,-1 0,3-6,-2 4,4-2,-1-3,-6 5,3-3,-8 4,3-1,5-6,-3 3,-1-3,-2 6,4-9,-2 4,0 0,-3 5,5-11,-3 5,3-1,-4 6,3-29,-6 16,2 13,-4-11,2 7,-2 0,2 0,-1-1,1 1,2 1,-1-1,-2-1,0 1,-3 1,3 0,0 3,-1-1,0-1,1 1,-1-1,-1 1,5 3,-4-2,3 1,-1 1,2 0,-1-1,-1-4,2 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01.267"/>
    </inkml:context>
    <inkml:brush xml:id="br0">
      <inkml:brushProperty name="width" value="0.05" units="cm"/>
      <inkml:brushProperty name="height" value="0.05" units="cm"/>
      <inkml:brushProperty name="color" value="#006FFF"/>
    </inkml:brush>
  </inkml:definitions>
  <inkml:trace contextRef="#ctx0" brushRef="#br0">29 115,'0'177,"8"-69,-5-54,1-49,-2 8,1-6,-2-3,-1-4</inkml:trace>
  <inkml:trace contextRef="#ctx0" brushRef="#br0" timeOffset="394">3 0,'-2'0,"2"0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10:21.057"/>
    </inkml:context>
    <inkml:brush xml:id="br0">
      <inkml:brushProperty name="width" value="0.05" units="cm"/>
      <inkml:brushProperty name="height" value="0.05" units="cm"/>
    </inkml:brush>
  </inkml:definitions>
  <inkml:trace contextRef="#ctx0" brushRef="#br0">21 20,'-1'-1,"-2"0,-1 1,2 0,1 0,-2 0,1 2,2 2,0 37,0-7,-3 28,1-37,2-24,1 12,0-7,-2-7,1 2,0 1,0-1,1-2,2 1,-3 0,3 1,-2 0,5 0,-3 1,5-2,-2 2,7 2,13-1,-23-2,10 1,15 2,-9-1,1 0,-2-1,-16-2,9 1,38 3,-14-2,-18 0,2-2,-3 0,1 0,-2 0,4 2,-2-1,-18-1,9 0,16 3,-10-3,3 0,-11 1,21-2,-21 1,22-3,-13 2,1 1,-11 0,17 0,-8 0,-3 0,-8 0,15 0,-8 0,-2-2,-8 2,17 0,-9 0,2 0,-9 0,18-2,-10 1,2 0,-10 1,13-2,-7 1,2-1,-2 1,-2 0,1 0,3 0,-1-1,-1 1,5-1,-11 2,5-1,0-1,-1 2,-2-2,1 1,1 0,-1-1,-2 2,0 0,0 0,0-1,-3 2,1-1,1 0,1-9,-1-1,-1 7,0-10,0 6,0-7,0 10,1-23,-1 13,4-8,-3 16,4-26,-2 14,-2 5,0 10,-4-9,2 5,-2 8,3-1,-3-3,2 1,1 4,-1-2,3 0,1 0,-1 1,6 0,-3 0,-5-1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10:25.698"/>
    </inkml:context>
    <inkml:brush xml:id="br0">
      <inkml:brushProperty name="width" value="0.05" units="cm"/>
      <inkml:brushProperty name="height" value="0.05" units="cm"/>
    </inkml:brush>
  </inkml:definitions>
  <inkml:trace contextRef="#ctx0" brushRef="#br0">199 58,'-6'-2,"1"-1,-2 1,0 0,-27-10,8 5,13 3,5 4,-4-1,7 3,-3-1,4 7,-2-4,3 7,-1-3,-1 1,1-2,1 2,-1-1,-1 1,0-2,5 1,-1-1,1 1,0 0,-4-3,2 1,5-1,-2 0,5-3,-3 1,2 0,-2-1,11 3,-7-1,14 0,-9 0,6 3,-5-2,2-1,-1 1,-14-5,6 2,21 14,-12-4,-9-7,-6-5,3 3,0 6,0-3,-8-1,5-4,-7 11,3-6,0 2,3-6,-14 11,7-5,-7 1,12-7,-17 15,9-8,3-4,7-4,-22 8,11-3,0-7,10 2,-18-5,10 2,1-6,8 8,-11-16,6 8,4-2,-2 2,6 0,-3 0,4 2,-2 0,3 6,-4 0</inkml:trace>
  <inkml:trace contextRef="#ctx0" brushRef="#br0" timeOffset="632">122 5,'-1'-3,"0"3,-3-2,2 2,1 2,1 4,4 31,-1 20,-1-7,-1-24,-2 47,-5-30,5-39,2 33,-1-17,-1-3,1-15,-4 25,1-15,1-1,2-10,-1 11,1-6,0-5,0-1,0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21:10:28.277"/>
    </inkml:context>
    <inkml:brush xml:id="br0">
      <inkml:brushProperty name="width" value="0.05" units="cm"/>
      <inkml:brushProperty name="height" value="0.05" units="cm"/>
    </inkml:brush>
  </inkml:definitions>
  <inkml:trace contextRef="#ctx0" brushRef="#br0">101 0,'-4'0,"-2"0,-1 2,-1 1,1 2,-26 32,15-7,9-15,12-17,-6 7,-1 17,1-9,3 1,-1-9,2 19,-1-11,6-2,-5-7,11 15,-6-9,5-1,-8-6,10 8,-7-5,6-2,-4 2,2-5,-8 0,15 3,-8-1,0-6,-8 3,18-3,-10 1,2-1,-10 2,17-5,-10 3,-4-5,2 3,-1-2,5-18,-10 23,3-11,-3 12,3-6,-4-6,2 4,-3-4,2 2,-4-1,1 2,-3-1,3 1,-1-1,0 1,-2-1,1 2,-1 1,0 0,-2 3,2-1,6 9,-3-5,-4-2,5 2,-6 1,10 2,-2-1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1:58.153"/>
    </inkml:context>
    <inkml:brush xml:id="br0">
      <inkml:brushProperty name="width" value="0.05" units="cm"/>
      <inkml:brushProperty name="height" value="0.05" units="cm"/>
      <inkml:brushProperty name="color" value="#006FFF"/>
    </inkml:brush>
  </inkml:definitions>
  <inkml:trace contextRef="#ctx0" brushRef="#br0">200 248,'-2'0,"-3"-1,0-4,-2 1,-4-1,-28-1,-15 6,28 0,12 18,-4-11,9 18,1 9,6-27,6 27,-3-26,17 23,-14-22,23 9,-19-12,8 5,3-22,-3 11,5-20,-4 10,-1-17,0 9,-20 14,9-7,13-44,-8 28,-5 38,-4-9,-2 40,1-35,2 50,-1-27,8 6,-8-28,15 28,-8-15,-8-21</inkml:trace>
  <inkml:trace contextRef="#ctx0" brushRef="#br0" timeOffset="365">459 0,'-5'0,"4"0,1 2,0 12,8 120,3-20,-10-108,4 51,7-13,-4 3,-6-23,3 9,0-36,0 18,-7-26,4 13,-2-2</inkml:trace>
  <inkml:trace contextRef="#ctx0" brushRef="#br0" timeOffset="858">307 261,'19'-9,"125"-23,-76 17,-78 17,35-8,100-16,-98 17,-22 4,-2 2,-3-1</inkml:trace>
  <inkml:trace contextRef="#ctx0" brushRef="#br0" timeOffset="1174">818 156,'-5'0,"2"0,-3 2,1 5,0 9,3 101,4-33,2-38,-4-44,2 21,2-33,-4 10</inkml:trace>
  <inkml:trace contextRef="#ctx0" brushRef="#br0" timeOffset="1367">799 24,'-6'0,"-2"0,4 0,4 0</inkml:trace>
  <inkml:trace contextRef="#ctx0" brushRef="#br0" timeOffset="1911">1070 170,'-18'11,"8"4,2 3,11 106,-2-68,35-44,-32-4,55 13,-29-8,1-40,-22 26,27-43,-15 23,-15-27,-6 45,-12-61,7 32,-43 13,44 16,-71-13,38 7,-7 31,42-22,-59 29,30-16,31-13</inkml:trace>
  <inkml:trace contextRef="#ctx0" brushRef="#br0" timeOffset="2519">1401 99,'-8'0,"5"0,-3 14,0 62,8 33,-2-57,10-31,-10-15,6 19,-3-11,6-30,-9 16,18-45,-9 26,10-37,-6 23,15-5,-28 38,39-44,-20 23,-2 35,0-17,-9 48,8 25,-15-66,8 32,-9 7,4-5,1-23,1 10,-10-32,4 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02.494"/>
    </inkml:context>
    <inkml:brush xml:id="br0">
      <inkml:brushProperty name="width" value="0.05" units="cm"/>
      <inkml:brushProperty name="height" value="0.05" units="cm"/>
      <inkml:brushProperty name="color" value="#006FFF"/>
    </inkml:brush>
  </inkml:definitions>
  <inkml:trace contextRef="#ctx0" brushRef="#br0">0 3,'0'-2,"0"4,0 4,4 10,22 121,-13-69,-9-35,-1-21,-1 37,1-18,-5-40,2 11,6-8,-3 3,12-36,-14 37,20-62,-10 31,1-4,-11 35,27-64,-14 31,3 16,-15 17,16-20,-9 11,-6 22,-2-11,14 33,-7-17,2 37,-2-21,-7 32,4-18,-8 5,4-5,-2-19,1-1,0-12,0-14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08.363"/>
    </inkml:context>
    <inkml:brush xml:id="br0">
      <inkml:brushProperty name="width" value="0.05" units="cm"/>
      <inkml:brushProperty name="height" value="0.05" units="cm"/>
      <inkml:brushProperty name="color" value="#006FFF"/>
    </inkml:brush>
  </inkml:definitions>
  <inkml:trace contextRef="#ctx0" brushRef="#br0">288 7,'0'0,"-6"0,-1 0,-5-2,-1-3,-58 5,8 11,33-5,-10 21,24-13,8-7,-4 21,3-11,21 7,-12-17,25 28,-14-15,11-4,-6 0,57-28,-29-25,-41 34,32-49,-18 26,-9 1,-6 23,11-29,-7 16,-10 23,5-11,2 11,0 16,-3-24,1 12,1 18,-1-10,4 6,-2-4,9 0,-6-1,0-18,0 9,-6-12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09.081"/>
    </inkml:context>
    <inkml:brush xml:id="br0">
      <inkml:brushProperty name="width" value="0.05" units="cm"/>
      <inkml:brushProperty name="height" value="0.05" units="cm"/>
      <inkml:brushProperty name="color" value="#006FFF"/>
    </inkml:brush>
  </inkml:definitions>
  <inkml:trace contextRef="#ctx0" brushRef="#br0">123 23,'-2'-3,"-3"3,0 3,0 8,11 96,-3-56,11 128,-5-63,-10-76,5 34,-12-128,7 63,2-27,-1 14,-5-34,3 19,2 19</inkml:trace>
  <inkml:trace contextRef="#ctx0" brushRef="#br0" timeOffset="384">1 80,'0'-3,"0"-1,1-1,6 2,3 0,47 12,20 24,-23 9,-14 6,-33-39,3 39,-7-39,-12 52,8-51,-34 65,18-34,-19-1,30-30,-35 36,19-21,0-19,2 8,26-28,-13 14,7 0</inkml:trace>
  <inkml:trace contextRef="#ctx0" brushRef="#br0" timeOffset="1116">519 9,'-5'0,"0"2,3 5,2 10,13 199,-7-121,12 38,-7-19,-16-156,8 77,2-56,0 27,-8-19,4 10,-1 3</inkml:trace>
  <inkml:trace contextRef="#ctx0" brushRef="#br0" timeOffset="1457">377 84,'4'0,"5"0,72-9,40-6,-64 8,-16-11,-30 16,52-20,-28 11,-47 16,12-5</inkml:trace>
  <inkml:trace contextRef="#ctx0" brushRef="#br0" timeOffset="1764">508 297,'-4'0,"10"-2,8-2,52-7,79-15,-145 26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11.863"/>
    </inkml:context>
    <inkml:brush xml:id="br0">
      <inkml:brushProperty name="width" value="0.05" units="cm"/>
      <inkml:brushProperty name="height" value="0.05" units="cm"/>
      <inkml:brushProperty name="color" value="#006FFF"/>
    </inkml:brush>
  </inkml:definitions>
  <inkml:trace contextRef="#ctx0" brushRef="#br0">0 495,'0'-2,"0"0,0-3,3-5,24-56,15-54,-22 65,17-50,-35 100,23-69,-13 37,-11 37,5-14,-4 16,-2-2,0 13,0-12,0 5,-1 25,4 35,-3-60,3 29,9 27,-5-16,3 14,-3-11,8-8,-5 2,-3-28,1 11,-12-33,6 17,-9 9,0-19,7 0</inkml:trace>
  <inkml:trace contextRef="#ctx0" brushRef="#br0" timeOffset="275">56 273,'0'-4,"0"-1,3 1,9-1,5 1,106-2,-123 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5:15.318"/>
    </inkml:context>
    <inkml:brush xml:id="br0">
      <inkml:brushProperty name="width" value="0.05" units="cm"/>
      <inkml:brushProperty name="height" value="0.05" units="cm"/>
      <inkml:brushProperty name="color" value="#933DC1"/>
    </inkml:brush>
  </inkml:definitions>
  <inkml:trace contextRef="#ctx0" brushRef="#br0">18 0,'-1'0,"-3"0,1 4,-1 4,0 3,2 91,10-21,-5-42,4-8,-5-23,7 46,-5-26,-5-7,1-17,3 29,-2-16,-1-18,0 2,0 1,0-2</inkml:trace>
  <inkml:trace contextRef="#ctx0" brushRef="#br0" timeOffset="807">239 100,'-2'-2,"-2"-1,-2 3,1 0,2 0,-10 3,-17 21,-20 21,26-24,8-1,-2-1,6 0,7-12,-11 12,6-8,11-7,-1-3,2 2,-2-1,5-4,-4 2,8 0,-5 0,13 5,-15-5,29 10,-16-5,16 2,-29-7,52 15,-28-8,3 4,-29-11,45 13,-24-7,-17-3,8 2,-10-3,-2-2</inkml:trace>
  <inkml:trace contextRef="#ctx0" brushRef="#br0" timeOffset="1626">255 281,'2'0,"5"0,-2 0,74 3,-39 0,-20-15,-6 9,44-27,-47 13,-10 13,-6-11,3 7,-19 0,18 6,-33-6,18 4,-13 10,27-6,-39 13,21-7,11 13,8-17,-12 33,6-18,21 5,-12-19,21 36,-10-20,11-4,-7 1,3-7,-3 3,3-11,-1 5,-13-10,-4 4</inkml:trace>
  <inkml:trace contextRef="#ctx0" brushRef="#br0" timeOffset="2380">628 251,'-2'0,"-1"0,-1 0,0 0,5 0,6 0,1-3,63-25,-33 8,-21 11,-42 0,-7 2,17 4,-8 1,6-1,-7 9,5-4,-8 29,12 9,12-33,6 28,-2-15,15-2,-15-12,61 29,-19-38,-40 2,15-4,-18 5</inkml:trace>
  <inkml:trace contextRef="#ctx0" brushRef="#br0" timeOffset="2894">911 119,'-3'0,"-3"4,6 1,12 150,9 47,-12-107,-14-79,7 37,-4-61,2 26,-5 14,2-8,-1-33,3 12,-2-11,0 6,1-9,1 9,3-29,-1 15,-1 16</inkml:trace>
  <inkml:trace contextRef="#ctx0" brushRef="#br0" timeOffset="3372">899 203,'-4'-3,"0"0,2 1,-2 2,4-2,0 0,3-2,35-5,22 7,-31 2,-15 14,7-8,-12 11,5-6,-12-2,5 0,-11-5,5 3,-6 9,4-5,-18-3,16-6,-29 13,14-7,-9 0,23-6,-31 13,15-7,30-11,-10 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13.691"/>
    </inkml:context>
    <inkml:brush xml:id="br0">
      <inkml:brushProperty name="width" value="0.05" units="cm"/>
      <inkml:brushProperty name="height" value="0.05" units="cm"/>
      <inkml:brushProperty name="color" value="#006FFF"/>
    </inkml:brush>
  </inkml:definitions>
  <inkml:trace contextRef="#ctx0" brushRef="#br0">70 100,'-8'0,"3"0,1 4,4 3,8 52,7 33,-5-21,-9-63,4 32,0-31,-5-9,0 0</inkml:trace>
  <inkml:trace contextRef="#ctx0" brushRef="#br0" timeOffset="364">8 5,'-5'0,"2"-4,3 4</inkml:trace>
  <inkml:trace contextRef="#ctx0" brushRef="#br0" timeOffset="1313">503 56,'-13'-5,"5"3,-2 0,-30 9,-18 10,13 8,24-14,27-10,-12 5,-3 6,7 1,2-10,30 8,-25-9,44 5,-23-4,70 18,-63 0,-30-18,3 21,-6-22,-20 33,10-17,-23 11,32-27,-47 41,25-21,-1-17,24-5,-42-2,22 1,4-31,-1 16,17 16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24.391"/>
    </inkml:context>
    <inkml:brush xml:id="br0">
      <inkml:brushProperty name="width" value="0.05" units="cm"/>
      <inkml:brushProperty name="height" value="0.05" units="cm"/>
      <inkml:brushProperty name="color" value="#006FFF"/>
    </inkml:brush>
  </inkml:definitions>
  <inkml:trace contextRef="#ctx0" brushRef="#br0">24 155,'-6'2,"4"0,-3 10,-3 73,6 45,4-31,-2-80,6 21,-3-12,5-45,-7 19,10-46,-5 25,-3-32,-2 40,10-57,-5 31,3 1,-8 28,19-41,-10 22,3 26,-9-4,18 16,-10-8,6 27,-16-28,29 49,-14-25,0 14,-16-39,33 66,-18-35,-9-11,4 4,-6-19,-5-6,0 0</inkml:trace>
  <inkml:trace contextRef="#ctx0" brushRef="#br0" timeOffset="606">342 320,'6'0,"36"0,13-9,-36-2,-10 5,-1-60,-31 39,19 23,-33 11,19-7,-15 35,21-28,-21 41,12-23,18 13,0-32,12 48,-6-24,33-16,-33-12,59 24,-30-11,9-12,-35-2,-6-1</inkml:trace>
  <inkml:trace contextRef="#ctx0" brushRef="#br0" timeOffset="1087">639 146,'-5'0,"13"16,43 65,27 31,-23-37,-29-40,-22-26,1-2,7 14,-12-21</inkml:trace>
  <inkml:trace contextRef="#ctx0" brushRef="#br0" timeOffset="1393">618 549,'0'-3,"0"-1,4-5,2-6,53-62,25-40,-29 43,-51 69,27-32,-26 35,-5 2</inkml:trace>
  <inkml:trace contextRef="#ctx0" brushRef="#br0" timeOffset="1873">1062 6,'0'-3,"-5"1,5 9,11 63,3 53,-7-65,-5-6,-1-34,4 56,-4-60,11 45,-7-25,-2-19,1 7,3-18,-5-2,-2-2</inkml:trace>
  <inkml:trace contextRef="#ctx0" brushRef="#br0" timeOffset="2410">874 270,'0'-3,"0"1,0-2,8-3,62-6,50-3,-63 9,-4 8,-1-4,-18 6,6-3,-40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22.002"/>
    </inkml:context>
    <inkml:brush xml:id="br0">
      <inkml:brushProperty name="width" value="0.05" units="cm"/>
      <inkml:brushProperty name="height" value="0.05" units="cm"/>
      <inkml:brushProperty name="color" value="#006FFF"/>
    </inkml:brush>
  </inkml:definitions>
  <inkml:trace contextRef="#ctx0" brushRef="#br0">240 11,'-6'0,"1"5,0 5,0 8,9 136,-3-81,4-13,-1 27,-3-62,1 28,4-29,-3 12,6-32,-3 15,-9-36,6 18,-3-1</inkml:trace>
  <inkml:trace contextRef="#ctx0" brushRef="#br0" timeOffset="301">0 294,'0'-2,"2"-4,5 1,8 1,111-27,-34 16,-16 4,-72 11,57-8,-18 3,-43 5,14-4,-14 4</inkml:trace>
  <inkml:trace contextRef="#ctx0" brushRef="#br0" timeOffset="933">533 0,'-5'0,"3"0,-6 0,6 2,2 12,15 74,10 44,-9-32,-8-50,-15-61,8 30,1 22,2-48,-2 6,9-31,-5 16,4-21,-7 29,11-36,-11 37,22-28,-12 16,2 17,-12-1,21 8,-11-4,-7 31,2-16,6 94,-10-48,-3-36,7-12,-8-14,13 11,-6-6,-7-5</inkml:trace>
  <inkml:trace contextRef="#ctx0" brushRef="#br0" timeOffset="1393">890 303,'-3'0,"-1"0,0 0,4 2,4-2,3 0,3-4,78-31,-55 3,-23 22,-9-16,0 13,-27 17,15-8,-48 39,20 5,30-32,0 31,1-16,16 7,-8-21,35 26,-19-15,20-14,-29-2,50 1,-27-1,-25-14,-5 10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28.476"/>
    </inkml:context>
    <inkml:brush xml:id="br0">
      <inkml:brushProperty name="width" value="0.05" units="cm"/>
      <inkml:brushProperty name="height" value="0.05" units="cm"/>
      <inkml:brushProperty name="color" value="#006FFF"/>
    </inkml:brush>
  </inkml:definitions>
  <inkml:trace contextRef="#ctx0" brushRef="#br0">266 196,'-3'-2,"-3"-3,1 1,-2-1,-3 5,-20-1,-16 4,3 9,22-7,9 9,-4-4,7 7,-3-5,18-2,-9 0,17 2,-9-2,23-2,-12 0,13-1,-9 0,8-1,7 10,-26-12,12 5,-11 10,6-5,-21 10,11-6,-18 3,9-2,-16-5,8 2,-49 8,-3-19,51-5,-33-21,35 18,-18-18,10 10,23 9,-5 2</inkml:trace>
  <inkml:trace contextRef="#ctx0" brushRef="#br0" timeOffset="439">317 218,'-6'0,"4"6,7 1,49 37,17 16,-38-33,-22-21,12 10,-16-17,7 7,-14-6</inkml:trace>
  <inkml:trace contextRef="#ctx0" brushRef="#br0" timeOffset="992">620 165,'-6'0,"-5"17,-11 148,11-82,-10 206,10-234,9-44,-2 7,1-5,12-22,-8 10,2-11,-3 10</inkml:trace>
  <inkml:trace contextRef="#ctx0" brushRef="#br0" timeOffset="1605">759 227,'-4'0,"1"0,-5 9,8 1,0 8,17 98,-4-54,-8-45,-5-14,3 6,3-55,12-3,0-4,2 11,-16 34,17-14,-15 15,6-5,-1 20,0-10,-5 21,2-10,-5 18,3-11,-3 20,1-11,2 43,-1-24,-5-36,2 4,-1-3,5-36,11-15,-16 37,20-40,-11 21,6-1,-14 21,21-27,-20 26,13-5,-13 8,14 10,-8-5,0 23,-9-25,15 48,-8-23,-7 16,3-11,2 7,-2-6,-6-38,3 6</inkml:trace>
  <inkml:trace contextRef="#ctx0" brushRef="#br0" timeOffset="2205">1201 64,'0'-2,"2"11,26 69,11 50,-8-35,-13-41,-11-27,-5-28,6-14,-5 9,8-22,-8 24,33-54,-9 45,-24 13,29 4,-15-2,-4 15,-12-14,19 20,-8-10,-12 1,5-3,-14 12,9-18,-26 42,14-21,-18-1,28-21,-48 29,48-30,-44 7,23-4,25-10,-2 6</inkml:trace>
  <inkml:trace contextRef="#ctx0" brushRef="#br0" timeOffset="2707">1671 304,'-7'0,"0"0,0 2,0 2,1 3,-2 59,14-15,17-12,-11-21,41-21,-4-18,-39 16,20-35,-12 19,-28 0,12 15,-32-23,16 13,-19 10,27 3,-35 4,19-2,23 7,-1-6</inkml:trace>
  <inkml:trace contextRef="#ctx0" brushRef="#br0" timeOffset="3135">1839 2,'0'-2,"-2"16,31 118,0 3,-16-70,-5-4,1-2,-5-25,2 8,-4-32,-1-1,-1-9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32.983"/>
    </inkml:context>
    <inkml:brush xml:id="br0">
      <inkml:brushProperty name="width" value="0.05" units="cm"/>
      <inkml:brushProperty name="height" value="0.05" units="cm"/>
      <inkml:brushProperty name="color" value="#006FFF"/>
    </inkml:brush>
  </inkml:definitions>
  <inkml:trace contextRef="#ctx0" brushRef="#br0">30 137,'0'11,"2"65,-6 46,2-34,0-47,4-34,-2 16,2-40,-2 17</inkml:trace>
  <inkml:trace contextRef="#ctx0" brushRef="#br0" timeOffset="389">3 11,'0'-2,"-2"-2,2-1,0 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34.096"/>
    </inkml:context>
    <inkml:brush xml:id="br0">
      <inkml:brushProperty name="width" value="0.05" units="cm"/>
      <inkml:brushProperty name="height" value="0.05" units="cm"/>
      <inkml:brushProperty name="color" value="#006FFF"/>
    </inkml:brush>
  </inkml:definitions>
  <inkml:trace contextRef="#ctx0" brushRef="#br0">5 15,'-3'-3,"1"6,2 3,0 7,4 82,-3-51,-2-42,1-2,0 15,0-7,-2-24,10-28,-4 23,12-15,7-5,-20 37,9-17,9 18,-5-8,1 16,-2-8,-6 23,3-12,3 26,-2-15,-3 30,0-17,-10 7,4-6,-2-36,1 18,0 32,0-31,-3-10,-2-15,2 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34.403"/>
    </inkml:context>
    <inkml:brush xml:id="br0">
      <inkml:brushProperty name="width" value="0.05" units="cm"/>
      <inkml:brushProperty name="height" value="0.05" units="cm"/>
      <inkml:brushProperty name="color" value="#006FFF"/>
    </inkml:brush>
  </inkml:definitions>
  <inkml:trace contextRef="#ctx0" brushRef="#br0">160 33,'-5'0,"0"0,5 5,0-1,0 13,32 259,0-144,-25-115,-7-14,-4-4,2 3,2-2</inkml:trace>
  <inkml:trace contextRef="#ctx0" brushRef="#br0" timeOffset="532">5 253,'-3'0,"1"0,8 0,8-5,111 3,41-6,-138-1,-28 9</inkml:trace>
  <inkml:trace contextRef="#ctx0" brushRef="#br0" timeOffset="1047">489 0,'0'2,"-5"10,-1 69,2-13,3 88,16-95,-4-54,-10-6,9-13,-5 7,4-21,-6 20,15-29,-14 27,20-26,-12 15,16 12,-22 2,26 7,-14-2,-5 22,-10-20,13 49,-6 15,-8-61,-2 54,0-29,0-14,0 5,3-29,-3 8</inkml:trace>
  <inkml:trace contextRef="#ctx0" brushRef="#br0" timeOffset="1525">866 343,'-7'0,"9"0,7 0,5-4,104-38,-62 23,-44-4,10 2,-14 14,6-7,-29 16,14-7,-30 0,16 0,-15 17,20-11,-30 24,17-13,7 17,8-21,-4 33,3-19,22 4,-13-18,27 35,-14-19,34 7,-38-24,84 25,-45-13,-38-29,-10 10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39.894"/>
    </inkml:context>
    <inkml:brush xml:id="br0">
      <inkml:brushProperty name="width" value="0.05" units="cm"/>
      <inkml:brushProperty name="height" value="0.05" units="cm"/>
      <inkml:brushProperty name="color" value="#006FFF"/>
    </inkml:brush>
  </inkml:definitions>
  <inkml:trace contextRef="#ctx0" brushRef="#br0">213 183,'-4'0,"-1"-2,-3 0,-4 2,-35 9,-18 13,29-1,24-14,-9 7,19 7,24 4,-11-19,30 17,36-2,-39-9,4-8,-31 0,44 16,-11 2,-35-18,-9 23,4-13,-38 5,32-16,-44 29,23-16,-6-6,27-8,-44-6,22 3,4-18,20 19,-12-9,12 9</inkml:trace>
  <inkml:trace contextRef="#ctx0" brushRef="#br0" timeOffset="597">507 65,'-8'0,"2"2,2 5,4 52,6 42,-4-53,4-1,-5-34,5 50,8-25,-12-34,1 11,-2-12,-7-3,4 1,0-5,2 4</inkml:trace>
  <inkml:trace contextRef="#ctx0" brushRef="#br0" timeOffset="1018">323 304,'-3'0,"1"-2,7-2,7 0,106-21,-27 12,-46 6,-15 7,23-3,-42 2,18-1,-36 2,7 0</inkml:trace>
  <inkml:trace contextRef="#ctx0" brushRef="#br0" timeOffset="1470">756 276,'-10'2,"3"9,14 60,7 23,3-44,-15-27,-2-22,-4-16,3 9,0-51,1 56,-2-84,2 45,8 3,-4 1,-2 19,1-8,7 23,-4-10,11 16,-6-8,12 10,-6-5,12 2,-7-1,9 5,-7-2,-24-5</inkml:trace>
  <inkml:trace contextRef="#ctx0" brushRef="#br0" timeOffset="1920">1081 245,'-3'0,"1"0,2 13,0 0,9 76,13-46,-21-41,-1-2</inkml:trace>
  <inkml:trace contextRef="#ctx0" brushRef="#br0" timeOffset="2341">1074 8,'0'-2,"-2"-1,-3 1,3 2,2 0</inkml:trace>
  <inkml:trace contextRef="#ctx0" brushRef="#br0" timeOffset="3240">1248 236,'-3'0,"-2"2,1 5,4 9,17 118,-9-71,-1-26,0 11,-2-36,1 16,-6-34,3 17,-2-40,1 21,-1-124,8 42,-4 47,10 13,-5-4,11 28,-6-12,9 25,-5-11,0 19,-1-9,0 24,-2-15,1 29,-1-16,-4 19,3-10,-14-1,7-3,-2-21,0 10,-2-26,1 12,-5-8</inkml:trace>
  <inkml:trace contextRef="#ctx0" brushRef="#br0" timeOffset="3916">1802 254,'-5'-5,"-4"1,0-5,-5 1,-33-6,0 14,25 0,8 18,12-17,-10 33,6-17,17 5,-11-21,16 27,-8-15,10-17,-6 8,7-19,-3 9,-5-23,2 13,-7-8,4 4,-14 14,7-7,-5 17,2 0,0-3,3 23,-3-20,1 10,4 29,-2-16,12 32,-7-19,-3 25,1-15,-8 4,3-2,-25-16,15 3,-1-41,0 21,-36 19,20-11,-57-25,27-23,41 15,-17-17,22 16,-8-8,18 15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2:46.278"/>
    </inkml:context>
    <inkml:brush xml:id="br0">
      <inkml:brushProperty name="width" value="0.05" units="cm"/>
      <inkml:brushProperty name="height" value="0.05" units="cm"/>
      <inkml:brushProperty name="color" value="#006FFF"/>
    </inkml:brush>
  </inkml:definitions>
  <inkml:trace contextRef="#ctx0" brushRef="#br0">236 195,'0'-4,"-7"-1,-1 1,-2 0,-85-5,68 18,-15 19,15 16,14 9,6-28,36 5,-26-23,62 54,-13-48,-4-42,-16-16,-25 36,11-17,-17-14,8 9,-13 7,7-2,-1 28,-2 11,0-7,1 58,2 2,-2-35,11 13,-12-44</inkml:trace>
  <inkml:trace contextRef="#ctx0" brushRef="#br0" timeOffset="492">375 182,'-4'0,"4"11,0 2,10 62,3 6,-5-48,6-44,4-31,10-7,-27 48,32-41,-32 40,38-25,-21 15,3 22,-5-11,4 25,-1-14,-9 19,3-11,0 15,1 10,-11-36,6 17,-18-2,9 0,-3-8,0 2,3-15,-1 7,1-8</inkml:trace>
  <inkml:trace contextRef="#ctx0" brushRef="#br0" timeOffset="1116">1012 211,'-8'-5,"4"1,-2-1,-1 1,-26-7,2 13,3 9,14-6,4 12,9-16,-20 29,4 7,16-36,0 42,1-22,15-2,-14-17,31 34,-18-20,17-11,-31-5,41 11,-22-6,-4-12,2 6,-9-20,3 11,-5-28,1 13,-6-25,3 15,-4-20,1 12,-7-2,3 3,-9 22,5-9,-5 23,3-11,9 17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3:11.311"/>
    </inkml:context>
    <inkml:brush xml:id="br0">
      <inkml:brushProperty name="width" value="0.05" units="cm"/>
      <inkml:brushProperty name="height" value="0.05" units="cm"/>
      <inkml:brushProperty name="color" value="#006FFF"/>
    </inkml:brush>
  </inkml:definitions>
  <inkml:trace contextRef="#ctx0" brushRef="#br0">112 3,'0'-2,"0"4,0 5,15 131,-4-74,-5-32,0 112,0-61,0-25,-1 8,3-88,-6 29,9 4,-5-3,-8-21,2 12,0 1</inkml:trace>
  <inkml:trace contextRef="#ctx0" brushRef="#br0" timeOffset="307">3 243,'-2'0,"2"-4,0 2,4-5,2 2,5 1,90-11,-39 9,-52 5,24-2,-11-1,4 1,-33 4,6-1</inkml:trace>
  <inkml:trace contextRef="#ctx0" brushRef="#br0" timeOffset="1075">304 17,'0'-2,"0"-3,0 12,0 8,14 134,-14-141,16 106,-13-31,-2-81,7 45,-4-25,2-36,9-24,-8 21,-3-25,1 14,6-8,-4 6,7 17,-4-8,4 22,-4-10,12 24,6 21,-15-20,-2 27,8 16,-9-29,-1-16,0 7,-6-28,4 13,29-12,-3-29,-17 17,14-39,-13 2,-9 29,-16 5,8 12,-11-15,9 18,-16 1,9 1,-12 24,17-18,-14 42,8-23,13 35,-4-47,20 70,-10-37,31-24,-37-14,68 9,-37-5,14-47,-45 38,-3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5:28.468"/>
    </inkml:context>
    <inkml:brush xml:id="br0">
      <inkml:brushProperty name="width" value="0.05" units="cm"/>
      <inkml:brushProperty name="height" value="0.05" units="cm"/>
      <inkml:brushProperty name="color" value="#933DC1"/>
    </inkml:brush>
  </inkml:definitions>
  <inkml:trace contextRef="#ctx0" brushRef="#br0">147 86,'-2'0,"0"0,0 0,2 3,0 4,0 5,21 89,-6-15,-8-45,0-4,0 0,-2-12,1 4,0-13,0 5,-7-29,3 15,-2-6,2 3,-12-8,6 3,1 0,3 1</inkml:trace>
  <inkml:trace contextRef="#ctx0" brushRef="#br0" timeOffset="282">1 396,'0'-3,"3"0,5 0,73-9,-10 2,-16 2,-54 8,41-5,-41 5,14 3,-15-3</inkml:trace>
  <inkml:trace contextRef="#ctx0" brushRef="#br0" timeOffset="994">453 335,'-3'-3,"-1"0,4 1,0 8,0 46,2 23,-1-40,6-22,-2 11,-3-25,1 13,-3-18,1 8,-8-11,4-11,2 17,0-9,2-20,-1 12,5-15,6-6,-8 29,4-13,6 15,7-1,-14 7,6-3,6 12,-4-5,12 6,-26-6</inkml:trace>
  <inkml:trace contextRef="#ctx0" brushRef="#br0" timeOffset="1673">846 314,'-4'-5,"0"1,0 1,-2 3,-1 0,-36 15,9 5,19-11,3 7,0-5,9 8,-3-5,8 3,-4-2,8 2,-3-2,6-2,-3 0,7-6,10-2,-17-3,6 1,8-16,-4 8,-16-2,6 2,12-26,-6 14,-1-49,-16 40,3 15,1 12,1-2,0 1,0-1,5 15,2 18,-7-29,11 43,-6-22,9 4,-12-25,14 32,-7-17,-6-26,-3 8</inkml:trace>
  <inkml:trace contextRef="#ctx0" brushRef="#br0" timeOffset="2135">1142 284,'-4'-4,"0"1,-2-1,2 3,-10 1,-31 19,15 7,15 11,7-20,13 12,-7-7,29 24,9-24,-19-12,19-18,-27 8,34-17,-18 9,-6-19,-12 22,-7 5</inkml:trace>
  <inkml:trace contextRef="#ctx0" brushRef="#br0" timeOffset="2603">1376 1,'-4'0,"1"0,-2 2,-1 3,2 6,-8 137,6-78,0 30,0-20,21-109,-10 54,-10-18,5 1,0-6,0 3,2-14,0 3,-2 4,1-2,-1 4</inkml:trace>
  <inkml:trace contextRef="#ctx0" brushRef="#br0" timeOffset="3138">1520 157,'-1'0,"-3"-3,2 3,-3 0,1 0,-3 2,-3 3,-63 48,39-28,16-9,-6 4,21-11,-9 4,20-10,-10 5,11-9,-4 3,-4-2,2 0,-1 1,0 0,15 3,-9-1,19 3,-11-3,21 3,13 5,-37-8,16 3,-12 1,5-1,-22-6,11 4,-11-4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3:13.699"/>
    </inkml:context>
    <inkml:brush xml:id="br0">
      <inkml:brushProperty name="width" value="0.05" units="cm"/>
      <inkml:brushProperty name="height" value="0.05" units="cm"/>
      <inkml:brushProperty name="color" value="#006FFF"/>
    </inkml:brush>
  </inkml:definitions>
  <inkml:trace contextRef="#ctx0" brushRef="#br0">261 214,'-5'-2,"-2"-2,-3 0,-1-1,-4 5,-66 17,24 10,31-15,10 13,-3 13,17-34,-9 16,25 15,16 14,-24-40,35 28,-31-29,14 14,16-20,-10 10,35-34,-45 8,-20 14</inkml:trace>
  <inkml:trace contextRef="#ctx0" brushRef="#br0" timeOffset="504">380 171,'-2'0,"-4"0,-2 2,-2 4,3 5,-1 5,-3 102,21-40,17-37,-26-39,38 6,-36-7,17 3,1-43,-2 22,-10-19,4 12,-11-9,5 6,-5 6,2-2,-2 13,1-7,2 20,-2-8,9 12,-5-5,0 8,1-5,4 71,-6-41,-3-17,14 41,-7-23,-13-43,3 7</inkml:trace>
  <inkml:trace contextRef="#ctx0" brushRef="#br0" timeOffset="923">744 168,'-2'0,"-4"0,0 5,0 1,5 10,1 142,-4-40,8-55,-3-33,15-54,-11-20,-3 23,2-37,-1 20,-8-12,3 9,1 0,0 3,11 26,3-7,-9 14,4-6,10 39,-6-20,-8 6,-4-14</inkml:trace>
  <inkml:trace contextRef="#ctx0" brushRef="#br0" timeOffset="1518">951 318,'-2'-5,"-3"1,-1 0,0-1,-1 1,5 4,0 2,-4 11,6 0,6 82,-4-64,-1-18,0-92,7 25,-5 44,1-20,13 5,-6-1,11 8,-6-4,11 24,-7-11,8 27,-5-14,-22 3,10-1,-1 1,-10-7</inkml:trace>
  <inkml:trace contextRef="#ctx0" brushRef="#br0" timeOffset="2105">1148 410,'0'-2,"0"-1,0 0,1-4,3 2,33-25,6-19,-23 28,-21 3,6-12,-5 27,3-13,-22 12,11-5,-5 18,3-9,0 13,1-7,-3 23,2-12,11 30,-4-17,21 63,-11-35,6-45,-3 22,10-25,-7 12,12-35,-17 16,30-17,-1-19,-31 28,-6 5</inkml:trace>
  <inkml:trace contextRef="#ctx0" brushRef="#br0" timeOffset="2623">1447 280,'-2'0,"-6"5,4 4,-3 4,0 51,7 2,-6-44,5-34,1 10,6-32,-5 28,2-12,3-9,10-16,-13 35,11-21,-11 23,14-12,-13 14,5-7,1 17,0-7,4 25,-3-15,4 36,-3-19,0 26,-2-16,-8-31,4 16,4 26,-6-30,4 15,-2-10,-3-34,-1 15,-2-3</inkml:trace>
  <inkml:trace contextRef="#ctx0" brushRef="#br0" timeOffset="2963">1665 1,'-3'0,"3"7,0 8,17 137,-9-20,3-26,-9-93,4 42,7-29,-5 12,-19-48,10 24,1-14</inkml:trace>
  <inkml:trace contextRef="#ctx0" brushRef="#br0" timeOffset="3254">1555 272,'0'-5,"0"3,5-5,6-2,59-15,14 0,-37 9,-35 10,-12 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23:18.341"/>
    </inkml:context>
    <inkml:brush xml:id="br0">
      <inkml:brushProperty name="width" value="0.05" units="cm"/>
      <inkml:brushProperty name="height" value="0.05" units="cm"/>
      <inkml:brushProperty name="color" value="#006FFF"/>
    </inkml:brush>
  </inkml:definitions>
  <inkml:trace contextRef="#ctx0" brushRef="#br0">165 174,'-2'0,"-6"-4,3 0,-2 0,3 1,-12-1,-49 19,25 7,22-12,26 37,18-16,-14-18,35 4,-18-3,20-2,-10 2,-43-14,19 6,26 14,-13 8,-22-22,-15 17,9-10,-38 2,32-9,-49 15,27-9,-19-11,36 1,-40-8,23 4,24-18,1 18,3 2</inkml:trace>
  <inkml:trace contextRef="#ctx0" brushRef="#br0" timeOffset="350">325 36,'-5'0,"2"0,-2 0,1 13,-2 170,4-93,0 58,-1-34,13-164,-7 79,0-38,0 18,-1-20,1 10,-1-7,-2 8</inkml:trace>
  <inkml:trace contextRef="#ctx0" brushRef="#br0" timeOffset="628">224 267,'-6'-2,"1"-2,5-1,4 1,5-1,65-2,37-3,-27-8,-49 9,-35 9</inkml:trace>
  <inkml:trace contextRef="#ctx0" brushRef="#br0" timeOffset="1379">706 219,'-2'-7,"-5"2,-3 5,0 0,-3 5,-40 30,-4 19,30-10,14-23,26-11,-13-9,21 9,-10-5,10-21,-20 16,35-35,-19 18,-1-12,0 8,-5-4,2 4,-10 5,5-1,-11 17,6-9,0 13,-1-6,-4 11,4 15,-1-13,8 37,0 16,-7-54,3 25,1 1,-1-3,4-25,-2 11,-14-25,7 6</inkml:trace>
  <inkml:trace contextRef="#ctx0" brushRef="#br0" timeOffset="1721">907 1,'-3'0,"-1"2,4 4,0 6,7 67,3 49,-1-24,-8-99,2 65,-3-68,2 33,0-18,-4-25,2 8</inkml:trace>
  <inkml:trace contextRef="#ctx0" brushRef="#br0" timeOffset="2195">796 223,'-5'-2,"5"0,3-5,8 2,101 3,-59 1,-15 0,7 0,-29-11,11 6,-35 5,18-2,-10 3</inkml:trace>
  <inkml:trace contextRef="#ctx0" brushRef="#br0" timeOffset="2849">1081 328,'-5'0,"0"0,12 4,5-4,57-9,12-23,-42 17,-42-7,8 17,-10-23,5 12,-26 10,25 5,-47 0,24-1,-2 23,3-12,4 27,0-16,11 27,-5-16,19 30,-10-17,26-5,-13 3,30-33,-17 14,21-35,-13 17,3-25,-4 12,-11-4,4 3,-22 9</inkml:trace>
  <inkml:trace contextRef="#ctx0" brushRef="#br0" timeOffset="3381">1503 422,'-5'-4,"5"-1,0 3,1 2,-1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1:54.977"/>
    </inkml:context>
    <inkml:brush xml:id="br0">
      <inkml:brushProperty name="width" value="0.05" units="cm"/>
      <inkml:brushProperty name="height" value="0.05" units="cm"/>
      <inkml:brushProperty name="color" value="#FA0684"/>
    </inkml:brush>
  </inkml:definitions>
  <inkml:trace contextRef="#ctx0" brushRef="#br0">2073 157,'-1'-2,"-5"-1,-5-2,-5-3,-79-26,8 12,44 10,-2 2,3 0,-21-1,13 1,-67-1,39 1,-19 7,13-2,36 9,39-4,-105 4,52-3,10 4,48-5,-104 6,52-3,18 4,-3-2,15 8,-4-5,15 1,13-8,-47 22,25-12,-11 11,10-7,-8 13,3-7,6 0,0-2,-3 6,0-2,3 0,1-1,-2 9,2-6,-2 14,3-9,-4 13,5-11,-3 10,0-5,7-3,-2-1,8 1,-3-2,6 3,-2-4,6 0,-3-2,5 2,-2-2,4 7,-2-5,4 43,1 69,0-67,-3-64,2 48,-1-25,3-2,-3-24,7 52,-3-27,6 1,-10-28,17 54,-9-30,13 5,-20-32,39 54,-40-55,53 54,-27-29,15 1,-41-28,76 45,-40-23,15-7,-10 3,17-4,-11 1,16-4,-12 1,17 1,-12-2,9-3,-7 1,10-2,-9 0,7-2,-7 1,9-9,-8 4,12-8,-10 5,5-8,-6 4,4-10,33-9,-74 18,33-8,7-5,-6 3,-5-5,0 3,-54 16,26-7,97-35,-79 25,-21 9,40-25,-49 28,53-34,-26 18,-7-5,-19 18,33-33,-19 20,-1-12,-22 29,43-54,-23 30,3-6,-25 30,44-56,-23 28,-8-1,-16 32,29-64,-15 33,-7-1,-8 34,13-64,-7 34,-10-1,5 2,-6-3,3 4,-5-2,3 3,-4-2,-7-26,8 29,-9-1,6 2,-10-5,5 2,-6-2,-14-23,29 44,-13-20,-9-10,5 4,-10-13,6 8,-11-12,9 11,-20-10,12 8,-18 5,8-3,-2 20,4-8,45 30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06.290"/>
    </inkml:context>
    <inkml:brush xml:id="br0">
      <inkml:brushProperty name="width" value="0.05" units="cm"/>
      <inkml:brushProperty name="height" value="0.05" units="cm"/>
      <inkml:brushProperty name="color" value="#FA0684"/>
    </inkml:brush>
  </inkml:definitions>
  <inkml:trace contextRef="#ctx0" brushRef="#br0">28 237,'0'0,"-4"0,0 0,4 3,24 21,28-5,1-37,-14-48,-44 25,4 35,-17-23,10 12,-14 11,8-4,-5 10,17 0,-27 7,14-4,2 20,12-22,-20 45,12-23,4 13,4-35,-2 58,1-30,13 4,-5-4,18-4,-10 0,20-13,-11 5,11-20,-7 10,-9-20,3 11,-11-22,4 12,-14 12</inkml:trace>
  <inkml:trace contextRef="#ctx0" brushRef="#br0" timeOffset="479">282 158,'-1'-3,"-4"5,9 19,43 57,-24-40,-9-22,-9-8,15 14,-8-8,-14-15,4 2,0 2,-2-3</inkml:trace>
  <inkml:trace contextRef="#ctx0" brushRef="#br0" timeOffset="773">281 443,'-1'-1,"-3"-2,4 1,2-3,4-3,37-41,22-27,-24 23,-34 42,11-13,2 2,-20 22</inkml:trace>
  <inkml:trace contextRef="#ctx0" brushRef="#br0" timeOffset="1386">643 184,'-7'0,"0"-3,-3 3,-2 0,-44 11,56-11,-40 22,22-11,9 11,-3-7,10 9,-4-5,14 10,-7-6,17-1,-9-1,9-19,-5 8,4-27,-2 14,2-25,-3 14,-1-20,0 10,-10-6,6 6,-12-3,3 5,0 15,0-6,0 19,0-9,0 3,0-2,0 19,2 23,-1-21,3 23,-3-30,5 38,-3-21,1-13,-3-8,1-3,-2-5</inkml:trace>
  <inkml:trace contextRef="#ctx0" brushRef="#br0" timeOffset="1848">834 164,'-3'-3,"-1"2,-3-1,-1 2,-22 7,-9 18,21-13,11 10,-4-5,14 3,-6-3,14 11,-7-7,14 3,-8-4,22-7,-12 3,-16-24,7 12,38-15,-23-15,-26 26</inkml:trace>
  <inkml:trace contextRef="#ctx0" brushRef="#br0" timeOffset="2165">924 0,'0'3,"0"4,14 104,-13-103,9 140,-6-79,-16-68,9 31,-5-20,4 9,10-33,-6 18,4-12,-4 6</inkml:trace>
  <inkml:trace contextRef="#ctx0" brushRef="#br0" timeOffset="2449">847 221,'-1'-1,"-1"-2,2 0,7 3,38 5,24-5,9-16,-71 12,-7 4</inkml:trace>
  <inkml:trace contextRef="#ctx0" brushRef="#br0" timeOffset="2790">1075 25,'0'-1,"-2"1,1 1,1 5,4 65,2 75,3-29,-6-96,-2-12,1-9,-2 0,2-4,-1 2,5-2,-6 4</inkml:trace>
  <inkml:trace contextRef="#ctx0" brushRef="#br0" timeOffset="3102">1169 131,'-2'2,"2"3,0 2,17 59,5-15,-21-48,27 37,-27-38,23 25,-13-14,-3-20,1 10,-9-3</inkml:trace>
  <inkml:trace contextRef="#ctx0" brushRef="#br0" timeOffset="3436">1313 115,'-2'0,"1"-1,-2-2,1 2,-1-2,3 7,-6 49,-15 77,-23 54,39-165,-10 37,6-21,16-40,-7 6,11-7,-6 5,-5 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11.956"/>
    </inkml:context>
    <inkml:brush xml:id="br0">
      <inkml:brushProperty name="width" value="0.05" units="cm"/>
      <inkml:brushProperty name="height" value="0.05" units="cm"/>
      <inkml:brushProperty name="color" value="#FA0684"/>
    </inkml:brush>
  </inkml:definitions>
  <inkml:trace contextRef="#ctx0" brushRef="#br0">155 114,'-1'-2,"0"0,-4-2,2 1,-3 0,0 0,-3 0,-39-8,27 7,11 10,-6-6,8 14,-3-8,8 18,-4-11,17 75,10-51,-16-30,23 5,-13-4,0-25,-11 16,15-34,-8 17,-2-16,-5 27,5-39,-5 22,-6 8,3 14,-4-16,2 9,-1 18,3-9,-5 17,2-8,6 26,-3-33,7 59,-4-32,8 4,-11-32,7 22,-7-23</inkml:trace>
  <inkml:trace contextRef="#ctx0" brushRef="#br0" timeOffset="560">352 8,'-3'-1,"-3"-2,4 2,-2-1,-2 1,-42 15,21 3,5 3,13-11,10 1,-1-7,11 11,-5-5,21-5,-22-2,41 5,-24-4,5-1,-24-1,32 5,-18-2,-18 11,1-15,3 29,-2-14,-11 3,5-3,-9-2,5 1,-5-8,4 3,-7-12,5 7,-3-13,1 7,2-15,0 9,14 6,-2 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13.593"/>
    </inkml:context>
    <inkml:brush xml:id="br0">
      <inkml:brushProperty name="width" value="0.05" units="cm"/>
      <inkml:brushProperty name="height" value="0.05" units="cm"/>
      <inkml:brushProperty name="color" value="#FA0684"/>
    </inkml:brush>
  </inkml:definitions>
  <inkml:trace contextRef="#ctx0" brushRef="#br0">152 99,'-3'0,"0"-3,0 0,-3 0,-1 1,-37-16,14 7,28 10,-26 4,15-2,8 10,-3-6,11 5,-6-3,14 10,-8-6,17 12,-9-8,20 13,-11-8,12 3,-8-2,-4-13,1 5,-16-11,7 5,-20-4,10 1,-11-4,5 2,-56 22,18-12,34-9,-25 0,14 0,10-15,4 11,-3-23,2 12,6 12</inkml:trace>
  <inkml:trace contextRef="#ctx0" brushRef="#br0" timeOffset="333">229 9,'0'-1,"-2"-2,2 1,0-1,0 8,7 55,16 93,-13-63,-8-73,4 34,-12-75,6 36,-5-18,4 9,-1-12,2 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15.177"/>
    </inkml:context>
    <inkml:brush xml:id="br0">
      <inkml:brushProperty name="width" value="0.05" units="cm"/>
      <inkml:brushProperty name="height" value="0.05" units="cm"/>
      <inkml:brushProperty name="color" value="#FA0684"/>
    </inkml:brush>
  </inkml:definitions>
  <inkml:trace contextRef="#ctx0" brushRef="#br0">12 87,'-1'-2,"-3"0,-1 0,3 2,4 0,4 0,71 6,-40-4,47-6,-84 4</inkml:trace>
  <inkml:trace contextRef="#ctx0" brushRef="#br0" timeOffset="1">237 23,'0'0,"-2"7,10 43,6 34,-5-21,-5-34,-7-28,5 14,-5-25,2 12,-4-20,2 11,3-32,0 29,6-37,-3 21,12 3,-12 14,18-19,-9 11,10 13,-17 1,30 5,-16-3,-15 8,-4-7</inkml:trace>
  <inkml:trace contextRef="#ctx0" brushRef="#br0" timeOffset="2">500 84,'-1'0,"-3"-1,-1 1,-3 0,1 2,-28 43,22 1,11-40,-4 18,18 3,-9-3,14-13,-8 5,14-28,-7 14,1-35,-2 18,-4-23,1 14,-15-8,-5-12,6 33,-3-15,-11 10,7-3,-9 15,5-7,3 22,0-11,10 0</inkml:trace>
  <inkml:trace contextRef="#ctx0" brushRef="#br0" timeOffset="472">664 28,'-3'-3,"-1"1,0 4,1 3,-1 44,1 27,-2-22,4-27,2-28,-1 4,22-30,-5-24,-15 44,16-35,-16 36,18-23,-9 12,3 14,-3-6,4 19,4 19,-16-24,8 11,-6 26,2-15,-2 6,0-3,-5-15,2 7,-3-20,2 8,-3-22,1 11,3-6,-2 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16.553"/>
    </inkml:context>
    <inkml:brush xml:id="br0">
      <inkml:brushProperty name="width" value="0.05" units="cm"/>
      <inkml:brushProperty name="height" value="0.05" units="cm"/>
      <inkml:brushProperty name="color" value="#FA0684"/>
    </inkml:brush>
  </inkml:definitions>
  <inkml:trace contextRef="#ctx0" brushRef="#br0">263 19,'0'-2,"0"1,-5 1,2 0,-4 1,-2 4,-39 38,25-10,20-29,-6 27,8-27,1 21,0-21,11 10,-10-11,5 4,12-9,8-3,-20 3,10-1,3-11,-2 7,-5-10,2 5,-10-11,5 6,-12 14,7-7,-16-46,1 42,9 11,-6 3,4-2,3 13,0-11,3 27,-2-13,9 26,-9-34,10 60,-4-28,2 7,-5-33,4 57,-2-31,-8-8,3-28,-9 56,5-30,-16-6,20-21,-36 35,19-19,-13-4,8 0,-14-2,8 0,-5-8,4 4,14-20,-12-14,25 25,-12-11,14 13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19.290"/>
    </inkml:context>
    <inkml:brush xml:id="br0">
      <inkml:brushProperty name="width" value="0.05" units="cm"/>
      <inkml:brushProperty name="height" value="0.05" units="cm"/>
      <inkml:brushProperty name="color" value="#FA0684"/>
    </inkml:brush>
  </inkml:definitions>
  <inkml:trace contextRef="#ctx0" brushRef="#br0">153 82,'-1'-1,"-2"-2,-2 0,2 1,-3-3,-24-17,1 13,0 13,15-2,6 16,7-17,-14 29,8-15,8 15,-3-10,13 11,-7-6,10 4,-5-4,5-16,-3 7,6-32,-5 16,-2-33,1 19,-7-19,4 9,-11 21,6-11,0-21,0 14,0-1,-3 18,0 1,3 15,6 23,-6-19,13 14,-7-8,-5-21,2 9,6 12,-3-7,-9-15</inkml:trace>
  <inkml:trace contextRef="#ctx0" brushRef="#br0" timeOffset="553">369 16,'-3'-5,"-2"3,-2-1,1 0,-22 0,-7 8,20 6,12-10,0 16,2-16,12 20,-9-18,4 9,21 2,-11-2,18-4,-8 1,-14-3,34 14,-36-9,-7-8,-9 12,5-9,-2 2,-8-5,6 1,-83 29,52-19,29-13,-9 3,6-2,17-8,-7 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21.034"/>
    </inkml:context>
    <inkml:brush xml:id="br0">
      <inkml:brushProperty name="width" value="0.05" units="cm"/>
      <inkml:brushProperty name="height" value="0.05" units="cm"/>
      <inkml:brushProperty name="color" value="#FA0684"/>
    </inkml:brush>
  </inkml:definitions>
  <inkml:trace contextRef="#ctx0" brushRef="#br0">10 65,'-3'-3,"0"0,-1 3,4 3,2 53,3 35,1-10,-2-41,0-15,0 7,-3-25,1 10,1-31,-3 14</inkml:trace>
  <inkml:trace contextRef="#ctx0" brushRef="#br0" timeOffset="474">2 47,'0'9,"21"39,29 32,20 15,-38-65,-17-14,-11-15,-3 0,9 5,-9-6,4 0,-3 0,-2-6,0 6,2-9,-1 4,-4-7,3 4,-2-11,0 6,-5-17,2 9,-1-18,0 12,3-2,2-12,1 34,0-16,5 15,-3-7,-2 17,0-2</inkml:trace>
  <inkml:trace contextRef="#ctx0" brushRef="#br0" timeOffset="949">373 19,'-4'-2,"1"-1,-1 0,1 3,3 6,5 77,-4-45,3 5,-2-3,-2-6,1 2,3-9,-2 2,6-19,-4 9,-4-24,3 12,-3-7</inkml:trace>
  <inkml:trace contextRef="#ctx0" brushRef="#br0" timeOffset="1254">320 62,'-3'0,"6"0,5 0,45 0,19-3,-38 1,-17-1,-14 3,8 2,-11-2</inkml:trace>
  <inkml:trace contextRef="#ctx0" brushRef="#br0" timeOffset="1541">376 181,'-5'0,"0"0,7-2,2-1,4 0,44-6,-16 6,-36 3</inkml:trace>
  <inkml:trace contextRef="#ctx0" brushRef="#br0" timeOffset="2154">527 350,'-1'-1,"-8"1,3 0,2 0,3 0,-1-2,3-6,32-55,-19 36,38-89,-28 42,-19 56,8-22,-19 59,11-29,-8 9,4-4,-4 7,3-3,0 7,0-5,2 4,-2-3,7 26,-3-13,6 31,-7-33,9 50,-5-26,-2 5,-3-28,3 39,-2-21,-5-16,2-12,0 8,0-10,0-2</inkml:trace>
  <inkml:trace contextRef="#ctx0" brushRef="#br0" timeOffset="2670">524 252,'-3'0,"0"-3,8 3,46 3,24 2,-41-4,-34-1</inkml:trace>
  <inkml:trace contextRef="#ctx0" brushRef="#br0" timeOffset="3571">958 181,'-3'-1,"0"-2,0 0,-2 0,0 0,-23 1,7 4,2 7,10-5,3 5,-2-3,7 1,-4 0,7 0,-4 1,16 3,7 4,-17-11,9 4,10 2,-6-1,5 3,-3-3,-9 6,1 4,-7-13,2 6,-17-6,8 3,-2-10,1 4,-72 26,43-39,27 8,-14-10,9 5,17 7,-6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5:38.142"/>
    </inkml:context>
    <inkml:brush xml:id="br0">
      <inkml:brushProperty name="width" value="0.05" units="cm"/>
      <inkml:brushProperty name="height" value="0.05" units="cm"/>
      <inkml:brushProperty name="color" value="#933DC1"/>
    </inkml:brush>
  </inkml:definitions>
  <inkml:trace contextRef="#ctx0" brushRef="#br0">119 300,'-3'0,"0"-2,-1 2,0 0,3 0,-1 0,-4 0,1 0,-16 9,-3 6,5-1,10-6,1 20,2-5,2-12,6 6,-2-4,0 2,-1-1,29 31,-5-29,-19-14,16 8,-10-5,4-5,-11 0,16 0,-10 0,5-3,-13 3,20-6,-10 4,-1-7,-9 8,12-11,-6 6,-6-2,-1 8,6-25,-4 13,-3-7,1 4,0 0,0 1,-1-5,0 3,-4 3,3 0,-7 3,4-1,-11-1,5 1,-11 2,6 0,3 5,-1-3,9 9,-1-1,4-1,-1 1,3-1</inkml:trace>
  <inkml:trace contextRef="#ctx0" brushRef="#br0" timeOffset="845">512 6,'-6'0,"4"0,-8-3,1 1,-30 5,-12 9,13 9,20-10,14 12,-5-7,13 17,-7-9,13 16,-7-11,3 15,-2-10,3-1,-2-3,3 21,-6-16,-2-29,0 4,0-1,0-14,0 7,-4-4,4-2,0 4</inkml:trace>
  <inkml:trace contextRef="#ctx0" brushRef="#br0" timeOffset="1150">201 297,'-2'0,"8"0,4 0,95 10,-15-10,-22-1,-56 0,35-1,-38 2,7 4,-16-4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26.648"/>
    </inkml:context>
    <inkml:brush xml:id="br0">
      <inkml:brushProperty name="width" value="0.05" units="cm"/>
      <inkml:brushProperty name="height" value="0.05" units="cm"/>
      <inkml:brushProperty name="color" value="#FA0684"/>
    </inkml:brush>
  </inkml:definitions>
  <inkml:trace contextRef="#ctx0" brushRef="#br0">151 289,'-1'0,"0"-2,-11 2,1 0,-51 5,33-2,7 24,12 3,8-25,12 29,-6-16,16 3,-16-15,29 18,-28-21,29-4,-16 2,-8-25,-8 23,16-40,-9 21,-9-10,1 27,5-34,-4 18,0 11,-1-4,-1 15,0-3,2 19,-1-11,6 28,5 16,-11-49,5 23,3-11,-1 6,-8-27,0 6</inkml:trace>
  <inkml:trace contextRef="#ctx0" brushRef="#br0" timeOffset="685">290 247,'0'-3,"0"6,0 2,0-1,13 98,-10-81,-1-11,-2 2,0-13,0 1,1-24,0 13,7-20,-8 25,14-30,-6 16,13 8,-18 9,27-10,-13 6,1 23,-15-16,18 30,-9-16,-12 7,1-20,1 23,-2-12,-3-6,3-6,0 6,0-6</inkml:trace>
  <inkml:trace contextRef="#ctx0" brushRef="#br0" timeOffset="1159">602 262,'-3'-5,"-2"0,2 0,-3-1,0 6,-23 16,5 22,14 12,12-25,-1-15,12 27,-5-14,13-21,-17 2,31-5,-29 1,18-25,-19 21,5-45,-2 25,-14-27,6 45,-12-81,-5-1,16 82,-24-53,14 29,0 24,10 6,-8-6,5 2,4 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29.612"/>
    </inkml:context>
    <inkml:brush xml:id="br0">
      <inkml:brushProperty name="width" value="0.05" units="cm"/>
      <inkml:brushProperty name="height" value="0.05" units="cm"/>
      <inkml:brushProperty name="color" value="#FA0684"/>
    </inkml:brush>
  </inkml:definitions>
  <inkml:trace contextRef="#ctx0" brushRef="#br0">16 209,'-2'0,"-4"1,2 3,0 7,8 141,2-105,-3-25,-3-23,0 10,-2-15,1 7,1-17,0 8,2-20,-1 22,5-39,-3 21,6-12,-8 26,17-33,-9 18,18 12,-22 9,34-2,-18 1,6 20,-22-13,16 5,-21-7</inkml:trace>
  <inkml:trace contextRef="#ctx0" brushRef="#br0" timeOffset="549">209 287,'0'-1,"5"4,2-3,38-6,-13-4,19-28,-49 28,-1 4,-16-4,7 2,-16 13,18-6,-29 12,16-7,2 20,11-20,-8 33,5-19,21 14,-11-26,30 43,-16-23,19-12,-32-14,49 11,-25-5,-26-6</inkml:trace>
  <inkml:trace contextRef="#ctx0" brushRef="#br0" timeOffset="1131">515 225,'-1'0,"-3"0,-1-3,-2 0,-1 1,-26 4,12 17,7 13,19 2,-3-25,15 22,-11-23,4 10,12-18,-6 9,-15-18,6 9,15-24,-4-27,-13 42,-1-38,-2 38,-9-21,4 11,-1 20,3-4,2 4,-1-1,7 26,-4-16,9 41,-10-48,20 75,-11-41,-1 2,-9-39,5 51,-3-27,-23-19,21-3,-30 6,16-4,-8-12,5 6,-1-7,2 3,8-3,-3 3,15-1,-7 0,3 7</inkml:trace>
  <inkml:trace contextRef="#ctx0" brushRef="#br0" timeOffset="1682">665 171,'-5'0,"2"0,1 0,2 0,16 59,32 70,-25-68,18-40,-11 18,-33-77,5 38,8-27,-5 15,-6-22,1 32,-8-54,4 29,-3-12,1 10,5 8,-2-3,4 18,-3-9,5 24,-2-12,6 27,-4-14,9 30,-6-17,7 10,4 0,-14-27,7 13,-10-19</inkml:trace>
  <inkml:trace contextRef="#ctx0" brushRef="#br0" timeOffset="2174">915 3,'-2'-2,"-2"4,4 4,21 60,-12-38,20 88,-23-95,9 74,-6-41,-15-74,6 21,-3-4,1 3,-4-14,3 7,3 7</inkml:trace>
  <inkml:trace contextRef="#ctx0" brushRef="#br0" timeOffset="2757">1246 219,'-1'0,"-2"-3,0 0,-2-3,-3 0,-3 3,-27 6,13 6,12-5,-10 76,38-28,-12-42,25 17,-14-10,8-23,-19 7,21-20,-10 10,-8-24,-3 27,5-43,-4 22,-1 9,-2 14,2-17,-1 9,0 26,-2-14,4 30,-1-16,4 21,3 9,-10-41,5 18,6-12,-3 6,-8-15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33.034"/>
    </inkml:context>
    <inkml:brush xml:id="br0">
      <inkml:brushProperty name="width" value="0.05" units="cm"/>
      <inkml:brushProperty name="height" value="0.05" units="cm"/>
      <inkml:brushProperty name="color" value="#FA0684"/>
    </inkml:brush>
  </inkml:definitions>
  <inkml:trace contextRef="#ctx0" brushRef="#br0">2 56,'0'-2,"0"0,-2 0,2 6,0 7,21 68,-11-41,0-20,0 7,-10-23,-7-39,6 32,-2-47,1 26,17-5,-14 23,25-28,-14 15,15 21,-9-10,12 26,-6-14,-24-2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35.062"/>
    </inkml:context>
    <inkml:brush xml:id="br0">
      <inkml:brushProperty name="width" value="0.05" units="cm"/>
      <inkml:brushProperty name="height" value="0.05" units="cm"/>
      <inkml:brushProperty name="color" value="#FA0684"/>
    </inkml:brush>
  </inkml:definitions>
  <inkml:trace contextRef="#ctx0" brushRef="#br0">26 118,'-2'0,"-1"0,2 0,-3 0,4 5,2-4,5-1,31-9,4-8,-24-3,-10 11,-17 2,9 5,-17-9,8 5,-8 6,16 0,-26 7,14-3,3 11,0-7,4 16,-2-10,9 18,-5-8,16 0,-7-3,14-6,-8 2,12-14,-7 6,8-20,-6 11,5-14,-4 7,-19 7</inkml:trace>
  <inkml:trace contextRef="#ctx0" brushRef="#br0" timeOffset="312">210 1,'0'2,"2"6,87 117,-51-79,-35-42,15 13,-8-7,-13-17,4 7,-1 0</inkml:trace>
  <inkml:trace contextRef="#ctx0" brushRef="#br0" timeOffset="780">224 245,'-2'0,"2"-3,3-1,3-9,62-68,-38 44,-13 14,7-7,-15 22,7-2,-16 10</inkml:trace>
  <inkml:trace contextRef="#ctx0" brushRef="#br0" timeOffset="1342">477 33,'-4'0,"1"0,0 3,0 4,4 59,-1-34,9 89,-3-45,-2-35,1 15,-9-83,4 38,-1 5,0-4,0-38,1 26</inkml:trace>
  <inkml:trace contextRef="#ctx0" brushRef="#br0" timeOffset="1659">450 83,'-3'-3,"0"0,0 2,2-3,4 1,38-1,17 8,-21 10,-19 7,-19-2,1-17,-1 8,-15-4,7 0,-14-1,9 0,-4-6,3 3,4-1,-1 0,12-1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2:37.977"/>
    </inkml:context>
    <inkml:brush xml:id="br0">
      <inkml:brushProperty name="width" value="0.05" units="cm"/>
      <inkml:brushProperty name="height" value="0.05" units="cm"/>
      <inkml:brushProperty name="color" value="#FA0684"/>
    </inkml:brush>
  </inkml:definitions>
  <inkml:trace contextRef="#ctx0" brushRef="#br0">13 73,'-1'-3,"-6"-2,6 4,-2-4,3 7,0 5,11 38,-2 13,-4-33,-7-16,3 8,-3-25,0 13,-4-4,4 1,-9-85,23 46,-11 32,22-22,-13 13,12 7,-19 4,32-2,-17 1,3 18,-18-13,13 8,-16-9</inkml:trace>
  <inkml:trace contextRef="#ctx0" brushRef="#br0" timeOffset="554">177 132,'-1'-2,"-8"-4,6 3,8 2,31-5,-10 0,10-13,-20-3,-13 17,-10-11,5 5,-15 7,14 1,-27 5,15-3,-6 18,16-14,-25 29,15-17,12 13,1-23,10 37,-5-20,26-7,-28-12,50 15,-27-9,14-18,-11 9,-27 0</inkml:trace>
  <inkml:trace contextRef="#ctx0" brushRef="#br0" timeOffset="1040">510 4,'-4'-1,"-3"-2,-17 3,-28 19,22 2,16 0,23 2,-8-21,33 21,-31-21,45 19,-45-20,46 15,-25-7,-14-7,-9-2,5 8,-3-4,-28 2,15-2,-26-2,34-2,-46 3,47-3,-34 3,19-1,24-2,-8 0</inkml:trace>
  <inkml:trace contextRef="#ctx0" brushRef="#br0" timeOffset="1523">675 34,'-5'-3,"-9"3,6 0,-26 15,14 4,11-11,14 8,-6-12,57 48,-5-26,-45-23,32 12,-19-7,-16-2,-2-5,-8 11,4-6,-23-1,13 0,-17 1,10-3,-4 0,3 0,8-2,-2 1,15-2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43:06.786"/>
    </inkml:context>
    <inkml:brush xml:id="br0">
      <inkml:brushProperty name="width" value="0.05" units="cm"/>
      <inkml:brushProperty name="height" value="0.05" units="cm"/>
      <inkml:brushProperty name="color" value="#FA0684"/>
    </inkml:brush>
  </inkml:definitions>
  <inkml:trace contextRef="#ctx0" brushRef="#br0">59 87,'-2'0,"-2"-1,0 1,0 2,1 4,-1 35,4 20,0-32,1-15,0 7,3-11,-3 4,2-11,-1 5,-1-11,-1 3</inkml:trace>
  <inkml:trace contextRef="#ctx0" brushRef="#br0" timeOffset="439">8 4,'-2'-1,"-1"1,1-2,2 2</inkml:trace>
  <inkml:trace contextRef="#ctx0" brushRef="#br0" timeOffset="912">162 165,'-1'0,"-2"0,1 0,-2 0,-1 0,0 0,-5 12,1 9,9-9,6 21,6-17,-6-8,8-6,-5 2,3-7,-3 3,5-10,-3 6,-11-12,4 7,-9-12,4 6,-8-7,5 5,-11 5,6-2,-2 13,1-6,2 13,0-7,9 7,-1-6</inkml:trace>
  <inkml:trace contextRef="#ctx0" brushRef="#br0" timeOffset="1573">282 114,'0'-2,"-3"1,3 8,8 31,2 19,-6-31,-2-7,1 2,-2-14,1 6,-2-19,0 9,0-11,1 6,4-18,-3 10,4-13,-2 6,-2 13,0-6,23-39,-15 37,-10 12,18-10,-9 5,-5 17,-1-11,2 26,0-13,-4 18,0-25,4 32,-2-17,-1-8,-1-10,1 11,-1-6,-1-15,0 6</inkml:trace>
  <inkml:trace contextRef="#ctx0" brushRef="#br0" timeOffset="2270">606 87,'-3'-1,"0"-1,0-1,-3 1,0 0,-19-3,-5 4,12 4,12 1,3-2,0 11,26 29,10-25,-30-15,33 12,-16-8,-2-3,-15-1,20 4,-11-3,-15 7,4-10,-7 18,3-11,-11 8,13-14,-23 19,12-10,-7-3,4 0,-3-9,2 5,2-16,0 8,7-10,7 15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3:47.091"/>
    </inkml:context>
    <inkml:brush xml:id="br0">
      <inkml:brushProperty name="width" value="0.1" units="cm"/>
      <inkml:brushProperty name="height" value="0.1" units="cm"/>
      <inkml:brushProperty name="color" value="#008500"/>
    </inkml:brush>
  </inkml:definitions>
  <inkml:trace contextRef="#ctx0" brushRef="#br0">1 719,'0'-2,"0"-1,0-1,0 0,0 2,0-7,0 4,11-79,22-105,-11 61,-11 68,15-34,-9 38,-14 48,6-22,-2 22,0-9,-5 13,2-7,-6 17,4-8,-2 19,30 43,4 26,-18-46,1 41,-10-58,26 80,-14-44,-6-10,-8-32,15 37,-8-21,-15-31,3 0,4 9,-3-5,-9-12,5 6,3 0</inkml:trace>
  <inkml:trace contextRef="#ctx0" brushRef="#br0" timeOffset="365">78 406,'-3'0,"1"0,-2 0,-1 0,15-7,208-17,-218 24</inkml:trace>
  <inkml:trace contextRef="#ctx0" brushRef="#br0" timeOffset="1024">636 56,'0'-2,"-3"-1,-4 3,3 3,4 3,0 9,-2 142,0-83,5 10,-3-66,5 121,-4-124,-4 47,3-56,-2 26,1-15,0-24,1 8,-2-5,2 4</inkml:trace>
  <inkml:trace contextRef="#ctx0" brushRef="#br0" timeOffset="1437">852 57,'-3'0,"-2"0,4 0,-4 0,-2 3,7 3,0 10,3 61,6 67,3 43,-6-99,22 27,-23-82,4-42,-3 20,-18-20,10 10,2-22,0 19,0 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3:51.171"/>
    </inkml:context>
    <inkml:brush xml:id="br0">
      <inkml:brushProperty name="width" value="0.1" units="cm"/>
      <inkml:brushProperty name="height" value="0.1" units="cm"/>
      <inkml:brushProperty name="color" value="#008500"/>
    </inkml:brush>
  </inkml:definitions>
  <inkml:trace contextRef="#ctx0" brushRef="#br0">11 298,'-3'-5,"2"8,1 3,16 72,10 45,-14-30,-11-87,-2 51,1-27,-8-33,8 3,-12-11,6 6,1-45,5 48,-17-89,8 45,9-18,-4 15,13-10,-7 8,22 23,-12-10,22 34,-34 3,73-10,-40 7,12 17,-8-8,5 6,-4-4,-38-7</inkml:trace>
  <inkml:trace contextRef="#ctx0" brushRef="#br0" timeOffset="564">372 388,'-4'0,"6"4,11-4,69 5,25-20,-44-23,-58 35,16-38,-19 38,-11-31,5 16,-22 7,12-2,-14 19,27-6,-55 24,29-12,-3 32,3-19,19 25,-7-17,22 28,-10-16,29 1,-15-1,24-24,-15 8,26-38,-16 18,12-40,-5 20,-37 11</inkml:trace>
  <inkml:trace contextRef="#ctx0" brushRef="#br0" timeOffset="1314">1152 192,'-4'-4,"-5"-1,-4 1,-3-1,-41 5,-16 25,38-14,13 33,22-44,-33 77,17-41,18 5,-9-5,28-15,-15 6,26-25,-15 10,18-33,-11 17,4-36,-2 18,-5-31,1 18,-18-16,8 13,-19 8,9-4,-8 32,5-14,-7 32,5-16,-4 47,1-24,16 661,-48-635,-7-36,38-11,-43-24,43 20,-55-42,31 23,-5-13,29 28,-13-10,20 16</inkml:trace>
  <inkml:trace contextRef="#ctx0" brushRef="#br0" timeOffset="2180">1340 249,'0'-2,"-3"-3,0 4,0 2,3 8,0-4,33 81,54 95,-42-89,-23-45,19-74,-21-2,-1-28,-15 46,15-67,-15 61,7-68,-9 65,5-31,-12 15,1-1,2 26,0-12,0 37,0-18,5 44,-3-24,3 7,-1-8,45 195,-21-117,-14-50,-12-49,6 23,2-45,-8 28</inkml:trace>
  <inkml:trace contextRef="#ctx0" brushRef="#br0" timeOffset="2438">1976 0,'-6'0,"2"0,-1 0,5 2,0 16,9 172,-9-170,6 78,-4 72,2-43,-16-126,9 59,35-67,-19 32,-19-52,10 26,-6-22,3 11,-1 12</inkml:trace>
  <inkml:trace contextRef="#ctx0" brushRef="#br0" timeOffset="3023">2448 256,'-4'0,"-1"-5,-1 1,0-4,-30-13,-15 10,0 29,27-10,4 28,-1-15,6 18,-2-13,17 20,-9-9,27-12,13 3,-26-23,12 11,21-38,-11 18,2-43,-5 24,-4-40,1 22,-16-11,8 9,-12 20,5-10,-7 40,2 7,-1-11,0 6,9 44,-5-24,1 37,1-22,-1-40,-1 16,20 46,-10-25,-14-41</inkml:trace>
  <inkml:trace contextRef="#ctx0" brushRef="#br0" timeOffset="3512">2744 197,'0'12,"4"59,9 37,-1-20,-6-46,-8-11,3 1,0-15,0 7,5-24,-4 11,0-33,0 17,7-43,0-22,-6 52,2-27,5-18,-4 12,75-92,-49 118,-20 16,40 6,-22-4,-27 22,-3-15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3:56.455"/>
    </inkml:context>
    <inkml:brush xml:id="br0">
      <inkml:brushProperty name="width" value="0.1" units="cm"/>
      <inkml:brushProperty name="height" value="0.1" units="cm"/>
      <inkml:brushProperty name="color" value="#008500"/>
    </inkml:brush>
  </inkml:definitions>
  <inkml:trace contextRef="#ctx0" brushRef="#br0">13 3,'-5'0,"-3"-2,8 13,19 108,32 165,-27-150,-15-3,7-7,-23-140,11 67,-1-69,-8 13,4 3,-6-11,5 11,-2-5,4 7</inkml:trace>
  <inkml:trace contextRef="#ctx0" brushRef="#br0" timeOffset="684">520 274,'-11'0,"-1"0,-3 0,0 5,-65 41,43-24,23 6,12-25,-26 54,15-29,22 13,-9-41,2 59,-1-31,204-301,-199 302,-3-16,11 49,-5-27,13 42,-7-23,2 0,8-6,-17-34,7 15,-15-29</inkml:trace>
  <inkml:trace contextRef="#ctx0" brushRef="#br0" timeOffset="1301">860 307,'-6'0,"0"2,0 5,1 9,5 109,0-66,9-34,-5 14,2-38,-2 18,-2-38,1 19,3-38,-2 20,6-26,-2 16,2-18,-2 11,11 5,-6 0,5 23,10 4,-20 1,9 1,-13 14,6-7,91 210,-88-152,-11-54,6-6,-3 2,-5-6</inkml:trace>
  <inkml:trace contextRef="#ctx0" brushRef="#br0" timeOffset="2213">1554 255,'0'-5,"-3"1,1 1,-4-3,-2 1,-29-1,-26 10,7 23,29-15,15 24,12-35,-17 58,9-31,24 1,-13-2,24-14,-12 5,10-25,-6 12,7-28,-5 15,-6-28,1 16,-3-20,2 10,-12 9,5-2,-11 16,5-7,-3 22,2-12,-2 23,4 38,-2-30,11 67,-5-37,12 149,-16-39,-25-32,17-109,-22 47,12-29,-30-24,39-14,-78 12,42-6,-24-37,11 18,15-24,35 29,-58-31,29 15,47 23,-13-5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4:00.314"/>
    </inkml:context>
    <inkml:brush xml:id="br0">
      <inkml:brushProperty name="width" value="0.1" units="cm"/>
      <inkml:brushProperty name="height" value="0.1" units="cm"/>
      <inkml:brushProperty name="color" value="#008500"/>
    </inkml:brush>
  </inkml:definitions>
  <inkml:trace contextRef="#ctx0" brushRef="#br0">24 59,'-3'-2,"1"2,-6 0,6 0,-4 5,3 1,8 81,7-2,-7-44,22 28,4-22,-16-24,1-30,-10 10,17-22,-9 12,6-30,-16 32,17-61,-10 33,-1-16,0 11,1-53,-2 67,-5 12,-4 24,1-12,2 21,-1-10,13 32,-8-19,4 35,-2-19,-6-1,3-1,1-18,-2 7,-5-27</inkml:trace>
  <inkml:trace contextRef="#ctx0" brushRef="#br0" timeOffset="633">686 75,'-3'0,"-4"-4,-1 4,-4 0,-27 9,-12 21,27-15,12 25,11-38,-16 69,8-37,22 3,-11-4,24-18,-13 8,16-26,-10 12,135-223,-164 128,19 122,-5-20,12 34,2 8,-13-39,7 19,1-12,-1 4,-14-41,7 22,-5-11</inkml:trace>
  <inkml:trace contextRef="#ctx0" brushRef="#br0" timeOffset="1387">1202 0,'-3'0,"-2"0,-2 0,-2 0,-4 0,-48 14,19-2,10 9,15-12,8 15,-3-9,10 24,-5-12,14 33,-7-20,16-3,-9-1,12-28,-7 12,17-36,-10 18,13-43,7-9,-30 38,14-17,-11-11,4 8,-11-35,-3 30,-1 29,-2 7,1-4,-2 47,-3 29,5-61,10 101,-5-54,5 39,-8-81,12 117,-7-63,-4-15,-3-45,-18 78,16-82,-41 56,22-31,-19-27,38-3,-70 0,-6-29,78 29,-38-13,11-23,-4 14,31 22</inkml:trace>
  <inkml:trace contextRef="#ctx0" brushRef="#br0" timeOffset="2032">1499 232,'-3'-2,"-2"2,10 8,7 1,107 24,-63-17,-24-45,10 22,-32-19,15 10,-35-5,17 3,-35-6,-6-5,26 22,-12-9,-7 21,4-10,-2 32,2-17,-1 33,3-18,24-15,-10 5,-10 67,6-36,28 30,-17-55,30 70,-15-38,15-35,-24-8,40-9,-21 4,6-54,-25 43,-6 6</inkml:trace>
  <inkml:trace contextRef="#ctx0" brushRef="#br0" timeOffset="2807">2213 29,'0'-3,"-3"-1,-2 0,-2 0,-3-1,-3 1,-40 1,-20 17,36-8,24 19,-10-11,20 17,-9-8,34 10,-17-8,42-4,-21 3,33-17,-18 7,11-6,-10 2,-15-2,6 0,-27-3,12 1,-30 15,-15 14,22-28,-30 29,15-15,-10 5,22-19,-31 21,17-11,13-16,5 1,-13-20,14 17,3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17:09.323"/>
    </inkml:context>
    <inkml:brush xml:id="br0">
      <inkml:brushProperty name="width" value="0.05" units="cm"/>
      <inkml:brushProperty name="height" value="0.05" units="cm"/>
      <inkml:brushProperty name="color" value="#933DC1"/>
    </inkml:brush>
  </inkml:definitions>
  <inkml:trace contextRef="#ctx0" brushRef="#br0">5 223,'-2'0,"1"0,-1 4,2 1,22 49,18 36,-21-48,-1 4,-13-36,26 48,-14-24,-8-28,-7-3,14 8,-8-4,-9-19,2 11,0-20,-1 10,0-18,0 29,-2-52,2 28,2-6,-1 5,1-1,0 1,2 8,-1-2,0 18,0-8,-1 18,-1-9,4 9,-3-4,8 13,-5-6,12 16,-7-9,4 9,-2-6,0 4,-2-3,4-1,-3-1,0-15,6 0,-13-5,6 3,-14-8,6 4,10-22,-9-6,-2 14,-5-20,2 11,-7-22,4 10,-10-24,15 59</inkml:trace>
  <inkml:trace contextRef="#ctx0" brushRef="#br0" timeOffset="760">441 0,'-2'0,"0"2,2 4,0 6,35 164,-18-93,0 69,-2-41,-10-125,4 60,-5-60,2 30,-9-32,4 16,-5-14,1-11,-1-13,3 28,-2-13,3 17,-2-8,12-103,10 72,-16 37,8-2,-4 2,-1 21,-5-12,8 24,-5-13,14 18,-16-24,16 48,-8-26,-5 3,-4-26,7 35,-3-18,-2-19,-3-1,-1-2</inkml:trace>
  <inkml:trace contextRef="#ctx0" brushRef="#br0" timeOffset="1056">847 314,'-6'-1,"3"1,-3 1,4 5,2 5,-2 79,-2-40,3-36,-1 16,2-18,-1-3,1-9</inkml:trace>
  <inkml:trace contextRef="#ctx0" brushRef="#br0" timeOffset="1435">870 104,'-4'-3,"2"3,-3-2,5 2</inkml:trace>
  <inkml:trace contextRef="#ctx0" brushRef="#br0" timeOffset="2127">1184 296,'-2'-1,"-2"-1,-1-1,-2-1,-2 0,-2 3,-47 10,11 9,24-9,17 10,-8-6,17 12,-9-7,15 7,-6-5,14 10,-8-6,-5-26,2 13,34 19,-20-27,-11 0,27-12,-15 5,1-12,-12 12,3-5,-13 9</inkml:trace>
  <inkml:trace contextRef="#ctx0" brushRef="#br0" timeOffset="2690">1289 101,'-3'0,"0"-2,0 2,-2 0,5 8,11 69,15 106,15-40,-21-75,-33-96,17 47,-4-28,2 15,-7-17,2-2,2 10,-1-5,3-16,-2 8,6-13,11-17,-10 33,4-17,10 6,-5-2,-14 34,5-16,33 20,-16 38,-20-41,15 43,-7-24,-1-11,-7-11,10 15,-5-9,-12-19,4 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4:12.757"/>
    </inkml:context>
    <inkml:brush xml:id="br0">
      <inkml:brushProperty name="width" value="0.1" units="cm"/>
      <inkml:brushProperty name="height" value="0.1" units="cm"/>
      <inkml:brushProperty name="color" value="#008500"/>
    </inkml:brush>
  </inkml:definitions>
  <inkml:trace contextRef="#ctx0" brushRef="#br0">20 6,'-3'-3,"-2"1,3 2,-3 2,5 5,7 85,12 140,-28-14,4-109,-5-110,3 52,21-69,-10 33,-6-36,3 18,-4-17,3 10,3-19,6-14,-6 28,3-12,0 19,-1-9,74-123,-25 88,-46 43,34-17,-18 9,-3 27,-15-11,26 20,-27-18,17 46,-8-24,-10 36,-2-53,10 87,-10-87,7 81,-5-44,-6-25,4 11,-13-34,11 6,-4-12,3 5,1 6</inkml:trace>
  <inkml:trace contextRef="#ctx0" brushRef="#br0" timeOffset="677">719 248,'-3'0,"1"-2,-5-3,-3 3,-3 2,-31 25,-11 32,31-32,18 29,2-43,-7 60,4-33,16-10,-9-22,22 23,-11-12,18-32,-27 15,42-29,-23 16,9-38,-29 50,34-75,-19 40,-13-5,7-17,-10 57,5-29,-5 33,2-15,-4 36,2-20,5 44,-3-25,16 40,-8-20,10 11,-5 20,-13-64,6 32,-5-53,-3 11</inkml:trace>
  <inkml:trace contextRef="#ctx0" brushRef="#br0" timeOffset="1334">990 239,'-3'0,"-2"0,5 4,1 8,32 71,17 43,-5-27,1-41,-41-52,33 21,-18-12,1-21,-18 6,26-18,-13 9,-10-20,-4 27,10-48,-5 24,-7-20,4 16,0-25,0 14,-2 7,7-13,-9 45,4-20,-3 35,-1-13</inkml:trace>
  <inkml:trace contextRef="#ctx0" brushRef="#br0" timeOffset="2276">1459 380,'-5'0,"2"0,5 4,4-4,5 0,57-12,12-30,-39-14,-22 31,-18 4,-1 19,-6-27,3 15,-19 20,22-6,-36 6,19-3,-6 18,4-9,2 16,0-9,6 24,-3-14,13 36,-6-20,14 23,-7-15,24-13,-12 3,18-29,15-5,-37-7,49-43,-47 33,47-56,-45 51,-12 13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4:10.004"/>
    </inkml:context>
    <inkml:brush xml:id="br0">
      <inkml:brushProperty name="width" value="0.1" units="cm"/>
      <inkml:brushProperty name="height" value="0.1" units="cm"/>
      <inkml:brushProperty name="color" value="#008500"/>
    </inkml:brush>
  </inkml:definitions>
  <inkml:trace contextRef="#ctx0" brushRef="#br0">21 208,'-3'0,"-2"0,1-2,-2 2,4 0,4 15,57 124,-32-73,-3-15,1 7,0-21,-1 7,-12-22,5 9,7-29,0-11,-20 7,13-22,-7 11,-11-21,1 30,1-51,-1 25,0-8,0 29,2-53,-1 28,3 13,-3 15,1-15,-1 9,-2 20,1-10,8 8,7 16,-14-20,30 47,-17-25,14 27,23 19,-48-65,22 30,-4-17,2 9,-17-27,8 11,-10-14,4 7,-5-10,2-2,-3 7,6-17,-7 14,11-34,-10 30,5-14,-8-38,4 22,-7-27,3 16,-2-3,1 4,-1 29,1-12,4 31,-2-14,4 33,-2-17,-2-2</inkml:trace>
  <inkml:trace contextRef="#ctx0" brushRef="#br0" timeOffset="416">799 261,'0'-3,"0"0,0-2,0 11,0 10,23 118,-13-70,-5-24,1 8,-11-30,5 13,0-38,0 19,0-12</inkml:trace>
  <inkml:trace contextRef="#ctx0" brushRef="#br0" timeOffset="797">843 34,'-3'0,"-4"0,7 0</inkml:trace>
  <inkml:trace contextRef="#ctx0" brushRef="#br0" timeOffset="1360">1140 91,'-7'-2,"2"2,2 2,3 9,15 178,-7-99,-2-56,1 28,14 121,-28-132,7-63,0 8,0-3,0 7</inkml:trace>
  <inkml:trace contextRef="#ctx0" brushRef="#br0" timeOffset="1873">1404 5,'-9'-4,"3"4,4 4,2 7,5 121,-2-70,-5 53,3-101,23 177,-13-97,0-58,-1-13,-10-22,5 10,-6-16,1 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4:17.050"/>
    </inkml:context>
    <inkml:brush xml:id="br0">
      <inkml:brushProperty name="width" value="0.1" units="cm"/>
      <inkml:brushProperty name="height" value="0.1" units="cm"/>
      <inkml:brushProperty name="color" value="#008500"/>
    </inkml:brush>
  </inkml:definitions>
  <inkml:trace contextRef="#ctx0" brushRef="#br0">305 78,'-5'0,"3"-3,-3-3,-4 1,-1-2,-1 1,-62-5,38 6,5 30,0-16,7 19,-4-9,13 6,-4-5,24-16,-13 8,1 30,0-18,14 0,-7-14,19 19,-11-10,20-8,-25-8,41 4,-41-5,38-14,-19 6,1-21,-17 22,34-46,-20 26,-14-11,-5 33,10-60,-6 30,-9 6,3 27,-2-40,1 27,1 7,5 17,-3-10,1 28,-1-14,7 32,-4-18,8 24,-4-15,6 3,-4-4,-1-26,0 12,-10-30,5 14,-5-7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4:19.916"/>
    </inkml:context>
    <inkml:brush xml:id="br0">
      <inkml:brushProperty name="width" value="0.1" units="cm"/>
      <inkml:brushProperty name="height" value="0.1" units="cm"/>
      <inkml:brushProperty name="color" value="#008500"/>
    </inkml:brush>
  </inkml:definitions>
  <inkml:trace contextRef="#ctx0" brushRef="#br0">59 134,'-4'-6,"2"6,-3 4,5 7,10 71,1 75,-6-88,5 86,-3-42,-11-45,4 17,-9-86,5 41,2-56,-1 28,7-11,-4 5,14-5,-14-1</inkml:trace>
  <inkml:trace contextRef="#ctx0" brushRef="#br0" timeOffset="586">6 251,'-3'0,"1"-4,2-4,2-4,7-1,66-25,36 14,-41 32,-57-7,22 10,-18-5,39 52,-46-18,-7-27,-17 26,10-27,-5 13,-4-28,2 12,-37 21,21-11,-21-14,32 1,-55-3,30 2,9-7,19 2,-12 0,7 0,33-5,-15 4,0 1</inkml:trace>
  <inkml:trace contextRef="#ctx0" brushRef="#br0" timeOffset="1525">466 97,'-3'0,"-1"-11,4 14,0 1,36 67,15 32,-26-54,-6-21,-12-14,26 25,3-6,-31-28,17-8,-19 4,11-28,-6 14,-1-30,-6 38,8-65,-4 35,4-13,-8 43,8-63,-5 34,-2 29,-2 3,3-8,-1 5,0 22,0-12,0 36,-1-19,7 42,-4-24,15 17,-8-12,4-15,-3 3,-12-42,0 9</inkml:trace>
  <inkml:trace contextRef="#ctx0" brushRef="#br0" timeOffset="2362">994 51,'-4'-2,"-3"2,7 7,0 8,15 121,-14-128,10 82,-10-87,3 48,-2-24,-5-33,3 6,1-5,0 3,-3-31,2 16,5-67,-3 38,42-67,-21 33,-10 109,8-45,-18 14,7-6,-2 23,0-12,-1 18,13 26,-16-37,8 17,-3 28,2-15,1 4,-2-5,-11-21,5 7,-6-24,4 12,-9-57,12 16,-3 14,10-47,-9 45,16-50,-8 28,8 10,-14 16,17-13,-1 14,-18 9,8 26,-9-21,8 58,-4-31,-2 26,-3-48,4 68,-2-37,3-21,-5-14,0 9,-1-13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4:24.624"/>
    </inkml:context>
    <inkml:brush xml:id="br0">
      <inkml:brushProperty name="width" value="0.1" units="cm"/>
      <inkml:brushProperty name="height" value="0.1" units="cm"/>
      <inkml:brushProperty name="color" value="#008500"/>
    </inkml:brush>
  </inkml:definitions>
  <inkml:trace contextRef="#ctx0" brushRef="#br0">66 281,'0'13,"15"82,21 139,-15-74,-10-79,-16 92,-12-69,9-55,8-69,0 17,-1 3,2-14,-1 10,1-4,-4 1,3 7</inkml:trace>
  <inkml:trace contextRef="#ctx0" brushRef="#br0" timeOffset="429">10 341,'-5'-2,"0"-3,5 1,2-5,5 4,65 16,33 29,-55-21,-26 12,12-7,-33 3,15-3,-32-10,16 4,-29-8,15 4,-23-5,-22-4,44-4,-46-1,48 0,-24 0,25 0,-11 0,32 0,-11 0</inkml:trace>
  <inkml:trace contextRef="#ctx0" brushRef="#br0" timeOffset="835">446 246,'0'-5,"0"10,8 72,1 49,-7-12,0-60,-4-17,2 5,-1-30,1 15,0-38,0 11</inkml:trace>
  <inkml:trace contextRef="#ctx0" brushRef="#br0" timeOffset="1222">471 1,'-2'0,"-3"0,2 0,3 0</inkml:trace>
  <inkml:trace contextRef="#ctx0" brushRef="#br0" timeOffset="2028">837 301,'-6'-4,"0"-1,-4 3,4 4,0 7,-2 66,-1 35,5-39,1-43,6-28,-3 15,-6-25,4 11,-1-9,1 5,9-22,-4 11,19-35,-10 21,7-20,-4 11,6 7,-4-1,-2 22,1-9,22 17,-3 8,-29-6,17 35,-9-19,0 46,-8-51,6 75,-3-41,-14-8,5-28,-4 28,2-15,1-33,1 12,0-2</inkml:trace>
  <inkml:trace contextRef="#ctx0" brushRef="#br0" timeOffset="2818">1457 309,'-3'-1,"-1"-4,-2 1,-5-5,-1 0,-52-20,33 16,33 24,-16-12,-20 16,22-12,-27 114,44-21,-4-77,26 45,-13-24,2-29,-13-6,27-8,-14 4,4-42,-14 36,12-58,-7 32,-10-17,0 45,5-67,-3 34,-6 24,3 11,-3-14,2 8,2 12,-1-6,4 21,0 47,-2-36,8 54,-4-29,-8 36,4-22,-11 19,7-14,-15 5,8-8,-22-26,12 10,-24-35,16 14,-26-34,12 17,-13-34,10 17,40-11,-20 6,-54-23,68 17,5 4,5 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5:10.223"/>
    </inkml:context>
    <inkml:brush xml:id="br0">
      <inkml:brushProperty name="width" value="0.1" units="cm"/>
      <inkml:brushProperty name="height" value="0.1" units="cm"/>
      <inkml:brushProperty name="color" value="#008500"/>
    </inkml:brush>
  </inkml:definitions>
  <inkml:trace contextRef="#ctx0" brushRef="#br0">3 100,'-3'-9,"3"16,0 4,17 71,11 45,62 194,-54-184,-31-122,3 18,-2-10,-5-21,0-1,-2 8,1-3,-1-12,1 6</inkml:trace>
  <inkml:trace contextRef="#ctx0" brushRef="#br0" timeOffset="815">252 489,'0'-3,"5"3,1 0,65 4,-16-12,-16-12,-20 11,-12-9,-6 17,16-22,-10 11,-14 4,7 8,-14-15,8 8,-6 3,4-1,-5 3,4-1,-5 13,3-7,0 13,0-6,10 13,-4-7,10 17,-5-10,6 20,-4-11,10 12,-5-9,4-2,-3 0,3-10,-1 2,4 0,-3-1,15-8,10 0,-27-12,12 5,8-22,-5 10,3-16,-4 8,-2-18,0 10,-21 19</inkml:trace>
  <inkml:trace contextRef="#ctx0" brushRef="#br0" timeOffset="1562">809 306,'-5'6,"5"5,8 77,-2 40,-3-67,0-24,0 8,-1-51,0 27,4 29,-6-43,0-4,-4-46,22-28,-14 56,40-89,-21 48,6 8,-19 29,8 7,-6-2,-5 23,-6-9,13 14,-6-8,4 23,-11-27,20 58,-10-31,2 17,-12-43,19 65,-10-34,-8-6,4 1,-8-14,4 6,4-20,-6 0,6 1,-6-2</inkml:trace>
  <inkml:trace contextRef="#ctx0" brushRef="#br0" timeOffset="2528">1542 341,'0'-2,"-2"-3,-1 3,-7-5,-1 3,-35-1,-13 14,30-4,12 12,14-16,-24 32,12-17,15 9,0-24,4 47,-3-26,7 9,-3-6,20 1,-24-24,38 34,-22-20,10-17,-27 1,46-11,-24 6,-8-21,3 13,-8-32,5 16,-14 1,7 1,-13 12,7-4,-9 11,4-4,-1 11,1-5,0 7,-1-2,12 7,-4-2,-2-1,1 12,0-6,3 28,-1-14,1 40,-1-23,-5-30,2 13,-7 60,4-34,-11 14,10-41,-19 62,10-34,-14-5,22-36,-46 50,24-25,-7-26,25-3,-55 8,55-12,-59-13,32 6,5-37,24 39,6 4</inkml:trace>
  <inkml:trace contextRef="#ctx0" brushRef="#br0" timeOffset="3256">1794 1,'-3'0,"-5"2,6 5,2 2,19 176,-3-71,-8-56,0-1,-1-6,0 11,-1-8,-11-13,5 4,4-22,-3 12,0-28,0 12,0-22,-1 11,4-16,-4 8</inkml:trace>
  <inkml:trace contextRef="#ctx0" brushRef="#br0" timeOffset="3573">1648 464,'0'-2,"-2"2,8-5,9-1,122-31,-33 5,-37 13,-64 19,30-9,-18 4,6-1,-21 6</inkml:trace>
  <inkml:trace contextRef="#ctx0" brushRef="#br0" timeOffset="4446">2134 8,'-4'0,"-1"0,-1 7,8 140,14 32,-13-140,33 176,-17-95,-12-136,-3 34,-11 10,6-6,19-29,-15 10,-8-19,-4-4,8 19,1-40,-1 22,6-23,14-39,-9 42,10-3,-19 39,32-58,-33 60,33-36,-8 25,-25 11,12-5,-9 14,4-6,-3 10,1-6,3 18,-3-9,3 30,4 12,-8-39,9 40,-11-49,6 33,-7-36,3 18,-7-21,3 10,0-11,3 7,-2-6,1 2,5-4,-1 2,-6-3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2:35:20.417"/>
    </inkml:context>
    <inkml:brush xml:id="br0">
      <inkml:brushProperty name="width" value="0.1" units="cm"/>
      <inkml:brushProperty name="height" value="0.1" units="cm"/>
      <inkml:brushProperty name="color" value="#008500"/>
    </inkml:brush>
  </inkml:definitions>
  <inkml:trace contextRef="#ctx0" brushRef="#br0">1 5,'0'-3,"0"1,0 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04.570"/>
    </inkml:context>
    <inkml:brush xml:id="br0">
      <inkml:brushProperty name="width" value="0.05" units="cm"/>
      <inkml:brushProperty name="height" value="0.05" units="cm"/>
      <inkml:brushProperty name="color" value="#933DC1"/>
    </inkml:brush>
  </inkml:definitions>
  <inkml:trace contextRef="#ctx0" brushRef="#br0">2 69,'-2'0,"5"-3,3 1,37-8,31-3,25 2,-49 6,35-4,-22 2,-82 8,40-3,-13 1,5-1,1 0,-1 1,-1 1,0 0,-4 0,2 0,-8-1,0 3,-2-2,-1 0,-2 0,0 2,3-2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15.331"/>
    </inkml:context>
    <inkml:brush xml:id="br0">
      <inkml:brushProperty name="width" value="0.05" units="cm"/>
      <inkml:brushProperty name="height" value="0.05" units="cm"/>
      <inkml:brushProperty name="color" value="#933DC1"/>
    </inkml:brush>
  </inkml:definitions>
  <inkml:trace contextRef="#ctx0" brushRef="#br0">108 134,'-7'-2,"5"2,-2 0,-3 0,7 2,0 7,6 87,14 127,-6-26,-8-98,-2-110,2 52,-8-47,4 21,-8-18,5 10,0 4,0-3,-6-19,-2 3,9 8</inkml:trace>
  <inkml:trace contextRef="#ctx0" brushRef="#br0" timeOffset="661">15 156,'-6'-2,"2"-3,0 1,4-2,1-5,8-2,85-58,-50 38,-11 36,3-17,-13 35,5-18,-12 24,5-13,-6 15,4 11,-16-33,-1 39,-2-36,0 16,-24 3,14-3,-30 8,-12 2,37-25,-19 13,4-15,0 6,34-24,-14 12,1-8,9 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8T23:06:36.266"/>
    </inkml:context>
    <inkml:brush xml:id="br0">
      <inkml:brushProperty name="width" value="0.05" units="cm"/>
      <inkml:brushProperty name="height" value="0.05" units="cm"/>
      <inkml:brushProperty name="color" value="#933DC1"/>
    </inkml:brush>
  </inkml:definitions>
  <inkml:trace contextRef="#ctx0" brushRef="#br0">40 294,'-10'-8,"3"2,1 0,-1 1,4 2,-4 3,7 3,0 5,2 15,46 123,-6-27,-29-75,-13-41,0-2,-8-20,-7-27,13 40,-7-50,3 29,5-6,0 26,6-39,-4 23,13-6,-13 29,30-44,-15 22,14 13,-10-6,18 12,-36 3,68-9,-35 5,6 17,-6-9,-35-4</inkml:trace>
  <inkml:trace contextRef="#ctx0" brushRef="#br0" timeOffset="645">378 336,'-8'0,"1"0,12 5,4 1,3-3,85 20,-53-26,-23-8,-11 5,-8-6,3 4,-13-7,8 15,-15-26,8 13,-10 8,5-3,-16 11,10-6,-14 23,8-12,8 19,-1-12,10 28,7 22,0-57,0 26,29 8,-15-7,36-7,26 7,-64-29,30 13,21-35,-14 17,-2-37,-2 20,-45 16</inkml:trace>
  <inkml:trace contextRef="#ctx0" brushRef="#br0" timeOffset="1415">867 237,'-4'-3,"-2"-3,0 6,-1 3,7 12,15 95,25 155,-22-154,90 213,-106-324,-1 0,-1 0,0-29,0 15,0 14</inkml:trace>
  <inkml:trace contextRef="#ctx0" brushRef="#br0" timeOffset="1816">785 396,'-3'0,"-3"-6,6 3,0-8,3-1,39-28,18-7,-13 27,-10 26,-9 17,-28-23,23 38,-8 10,-15-47,0 52,0-29,-24-5,14 1,-9-8,6 3,-17-18,11 8,-10-10,5 5,13-3,-5 1,19 1,-3 1</inkml:trace>
  <inkml:trace contextRef="#ctx0" brushRef="#br0" timeOffset="2619">1085 228,'-2'-3,"2"9,3 26,38 125,-22-83,-22-73,11 35,-16-39,8 9,0-10,0 5,-3-43,2 35,12-55,-7 29,8-13,-9 34,24-51,-13 27,13 13,-23 16,50-15,-26 9,10 24,-36-12,63 22,-60-19,42 16,-43-16,-4-2</inkml:trace>
  <inkml:trace contextRef="#ctx0" brushRef="#br0" timeOffset="3207">1462 324,'-10'0,"7"0,6 9,5-3,7-1,111 24,-54-43,-57 11,9-26,-18 24,8-28,-4 14,-30 0,19 13,-27-14,14 8,-31 12,40 0,-56 12,29-6,6 20,19-22,-21 38,12-20,11 26,5-48,3 79,-1-42,23-4,-14-3,38-14,29-16,-72 0,33 0,34-43,-20 22,-53 21</inkml:trace>
  <inkml:trace contextRef="#ctx0" brushRef="#br0" timeOffset="4095">2198 207,'-6'-3,"-3"-2,-2-1,4 3,-8-3,-51-17,15 20,28 2,-28 54,38-20,7-18,19 10,-12-20,29 34,-15-19,24 0,-33-15,68 22,-36-12,4-3,-36-11,42 18,-24-10,-27-1,13 0,-28 1,18-8,-34 19,34-20,-59 24,31-14,-3 3,3-3,10-12,-4 7,28-13,-6 8</inkml:trace>
  <inkml:trace contextRef="#ctx0" brushRef="#br0" timeOffset="4697">2285 376,'0'-3,"-3"3,4-6,10 1,4-1,111-32,-66 20,-46 1,-10 15,26-31,-14 17,-23 3,7 13,-27-23,15 12,-18 7,9-3,-19 23,13-12,-10 21,7-11,14 27,-5-15,18 21,-9-13,26 11,-13-9,24-9,-12 6,18-22,-11 8,17-23,-10 11,27-29,-17 15,-37 7</inkml:trace>
  <inkml:trace contextRef="#ctx0" brushRef="#br0" timeOffset="5252">2624 243,'0'3,"0"14,11 79,0 31,2-48,-8-47,-5-32,0 0,10-35,0-29,11-18,-21 80,35-79,-34 78,16-37,15 10,-9-3,1 31,-1-14,-4 38,-1-19,0 37,-2-19,-5 20,2-13,-10 10,4 11,-6-37,3 17,-16-14,8 6,2-24,-1 11,3-8</inkml:trace>
  <inkml:trace contextRef="#ctx0" brushRef="#br0" timeOffset="5542">3098 1,'0'6,"0"11,26 140,-7-20,-4-29,-15-107,5 73,-10-26,5-46,-3 21,0-29,0 14,3-8</inkml:trace>
  <inkml:trace contextRef="#ctx0" brushRef="#br0" timeOffset="5830">3001 277,'-3'0,"-2"0,-5 0,32 0,131 6,-47-12,-86 5,31-15,-18 8,-33 8</inkml:trace>
  <inkml:trace contextRef="#ctx0" brushRef="#br0" timeOffset="6469">3583 196,'-3'-9,"0"3,-4 1,0-1,-4 0,-4 3,-45 12,-13 11,40 2,26-18,-4 20,9-18,18 13,-11-13,5 6,31 8,-16-4,10-2,-6-1,-25-12,10 6,33 21,-19-11,-13 1,-6-12,-1 20,-5-20,-16 17,9-9,-24 7,23-16,-48 30,26-15,4-2,17-13,-46 8,25-5,11-25,16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2A3182-03D1-EE48-B075-CAC39A519CAF}" type="datetimeFigureOut">
              <a:t>8/26/2020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9186F-B426-ED40-841C-B135B848B5E8}" type="slidenum">
              <a:t>‹#›</a:t>
            </a:fld>
            <a:endParaRPr lang="en-US"/>
          </a:p>
        </p:txBody>
      </p:sp>
    </p:spTree>
    <p:extLst>
      <p:ext uri="{BB962C8B-B14F-4D97-AF65-F5344CB8AC3E}">
        <p14:creationId xmlns:p14="http://schemas.microsoft.com/office/powerpoint/2010/main" val="28672803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9186F-B426-ED40-841C-B135B848B5E8}" type="slidenum">
              <a:rPr lang="en-US" smtClean="0"/>
              <a:t>107</a:t>
            </a:fld>
            <a:endParaRPr lang="en-US"/>
          </a:p>
        </p:txBody>
      </p:sp>
    </p:spTree>
    <p:extLst>
      <p:ext uri="{BB962C8B-B14F-4D97-AF65-F5344CB8AC3E}">
        <p14:creationId xmlns:p14="http://schemas.microsoft.com/office/powerpoint/2010/main" val="2026341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7"/>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18" indent="0" algn="ctr">
              <a:buNone/>
              <a:defRPr>
                <a:solidFill>
                  <a:schemeClr val="tx1">
                    <a:tint val="75000"/>
                  </a:schemeClr>
                </a:solidFill>
              </a:defRPr>
            </a:lvl2pPr>
            <a:lvl3pPr marL="914243" indent="0" algn="ctr">
              <a:buNone/>
              <a:defRPr>
                <a:solidFill>
                  <a:schemeClr val="tx1">
                    <a:tint val="75000"/>
                  </a:schemeClr>
                </a:solidFill>
              </a:defRPr>
            </a:lvl3pPr>
            <a:lvl4pPr marL="1371362" indent="0" algn="ctr">
              <a:buNone/>
              <a:defRPr>
                <a:solidFill>
                  <a:schemeClr val="tx1">
                    <a:tint val="75000"/>
                  </a:schemeClr>
                </a:solidFill>
              </a:defRPr>
            </a:lvl4pPr>
            <a:lvl5pPr marL="1828484" indent="0" algn="ctr">
              <a:buNone/>
              <a:defRPr>
                <a:solidFill>
                  <a:schemeClr val="tx1">
                    <a:tint val="75000"/>
                  </a:schemeClr>
                </a:solidFill>
              </a:defRPr>
            </a:lvl5pPr>
            <a:lvl6pPr marL="2285601" indent="0" algn="ctr">
              <a:buNone/>
              <a:defRPr>
                <a:solidFill>
                  <a:schemeClr val="tx1">
                    <a:tint val="75000"/>
                  </a:schemeClr>
                </a:solidFill>
              </a:defRPr>
            </a:lvl6pPr>
            <a:lvl7pPr marL="2742719"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18" indent="0">
              <a:buNone/>
              <a:defRPr sz="1800">
                <a:solidFill>
                  <a:schemeClr val="tx1">
                    <a:tint val="75000"/>
                  </a:schemeClr>
                </a:solidFill>
              </a:defRPr>
            </a:lvl2pPr>
            <a:lvl3pPr marL="914243" indent="0">
              <a:buNone/>
              <a:defRPr sz="1600">
                <a:solidFill>
                  <a:schemeClr val="tx1">
                    <a:tint val="75000"/>
                  </a:schemeClr>
                </a:solidFill>
              </a:defRPr>
            </a:lvl3pPr>
            <a:lvl4pPr marL="1371362" indent="0">
              <a:buNone/>
              <a:defRPr sz="1400">
                <a:solidFill>
                  <a:schemeClr val="tx1">
                    <a:tint val="75000"/>
                  </a:schemeClr>
                </a:solidFill>
              </a:defRPr>
            </a:lvl4pPr>
            <a:lvl5pPr marL="1828484" indent="0">
              <a:buNone/>
              <a:defRPr sz="1400">
                <a:solidFill>
                  <a:schemeClr val="tx1">
                    <a:tint val="75000"/>
                  </a:schemeClr>
                </a:solidFill>
              </a:defRPr>
            </a:lvl5pPr>
            <a:lvl6pPr marL="2285601" indent="0">
              <a:buNone/>
              <a:defRPr sz="1400">
                <a:solidFill>
                  <a:schemeClr val="tx1">
                    <a:tint val="75000"/>
                  </a:schemeClr>
                </a:solidFill>
              </a:defRPr>
            </a:lvl6pPr>
            <a:lvl7pPr marL="2742719" indent="0">
              <a:buNone/>
              <a:defRPr sz="1400">
                <a:solidFill>
                  <a:schemeClr val="tx1">
                    <a:tint val="75000"/>
                  </a:schemeClr>
                </a:solidFill>
              </a:defRPr>
            </a:lvl7pPr>
            <a:lvl8pPr marL="3199840" indent="0">
              <a:buNone/>
              <a:defRPr sz="1400">
                <a:solidFill>
                  <a:schemeClr val="tx1">
                    <a:tint val="75000"/>
                  </a:schemeClr>
                </a:solidFill>
              </a:defRPr>
            </a:lvl8pPr>
            <a:lvl9pPr marL="365696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30" indent="0">
              <a:buNone/>
              <a:defRPr sz="1800">
                <a:solidFill>
                  <a:schemeClr val="tx1">
                    <a:tint val="75000"/>
                  </a:schemeClr>
                </a:solidFill>
              </a:defRPr>
            </a:lvl2pPr>
            <a:lvl3pPr marL="914265" indent="0">
              <a:buNone/>
              <a:defRPr sz="1600">
                <a:solidFill>
                  <a:schemeClr val="tx1">
                    <a:tint val="75000"/>
                  </a:schemeClr>
                </a:solidFill>
              </a:defRPr>
            </a:lvl3pPr>
            <a:lvl4pPr marL="1371396" indent="0">
              <a:buNone/>
              <a:defRPr sz="1400">
                <a:solidFill>
                  <a:schemeClr val="tx1">
                    <a:tint val="75000"/>
                  </a:schemeClr>
                </a:solidFill>
              </a:defRPr>
            </a:lvl4pPr>
            <a:lvl5pPr marL="1828529" indent="0">
              <a:buNone/>
              <a:defRPr sz="1400">
                <a:solidFill>
                  <a:schemeClr val="tx1">
                    <a:tint val="75000"/>
                  </a:schemeClr>
                </a:solidFill>
              </a:defRPr>
            </a:lvl5pPr>
            <a:lvl6pPr marL="2285658" indent="0">
              <a:buNone/>
              <a:defRPr sz="1400">
                <a:solidFill>
                  <a:schemeClr val="tx1">
                    <a:tint val="75000"/>
                  </a:schemeClr>
                </a:solidFill>
              </a:defRPr>
            </a:lvl6pPr>
            <a:lvl7pPr marL="2742788" indent="0">
              <a:buNone/>
              <a:defRPr sz="1400">
                <a:solidFill>
                  <a:schemeClr val="tx1">
                    <a:tint val="75000"/>
                  </a:schemeClr>
                </a:solidFill>
              </a:defRPr>
            </a:lvl7pPr>
            <a:lvl8pPr marL="3199920" indent="0">
              <a:buNone/>
              <a:defRPr sz="1400">
                <a:solidFill>
                  <a:schemeClr val="tx1">
                    <a:tint val="75000"/>
                  </a:schemeClr>
                </a:solidFill>
              </a:defRPr>
            </a:lvl8pPr>
            <a:lvl9pPr marL="3657052"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42" indent="0">
              <a:buNone/>
              <a:defRPr sz="1800">
                <a:solidFill>
                  <a:schemeClr val="tx1">
                    <a:tint val="75000"/>
                  </a:schemeClr>
                </a:solidFill>
              </a:defRPr>
            </a:lvl2pPr>
            <a:lvl3pPr marL="914288" indent="0">
              <a:buNone/>
              <a:defRPr sz="1600">
                <a:solidFill>
                  <a:schemeClr val="tx1">
                    <a:tint val="75000"/>
                  </a:schemeClr>
                </a:solidFill>
              </a:defRPr>
            </a:lvl3pPr>
            <a:lvl4pPr marL="1371430" indent="0">
              <a:buNone/>
              <a:defRPr sz="1400">
                <a:solidFill>
                  <a:schemeClr val="tx1">
                    <a:tint val="75000"/>
                  </a:schemeClr>
                </a:solidFill>
              </a:defRPr>
            </a:lvl4pPr>
            <a:lvl5pPr marL="1828574" indent="0">
              <a:buNone/>
              <a:defRPr sz="1400">
                <a:solidFill>
                  <a:schemeClr val="tx1">
                    <a:tint val="75000"/>
                  </a:schemeClr>
                </a:solidFill>
              </a:defRPr>
            </a:lvl5pPr>
            <a:lvl6pPr marL="2285715" indent="0">
              <a:buNone/>
              <a:defRPr sz="1400">
                <a:solidFill>
                  <a:schemeClr val="tx1">
                    <a:tint val="75000"/>
                  </a:schemeClr>
                </a:solidFill>
              </a:defRPr>
            </a:lvl6pPr>
            <a:lvl7pPr marL="2742857" indent="0">
              <a:buNone/>
              <a:defRPr sz="1400">
                <a:solidFill>
                  <a:schemeClr val="tx1">
                    <a:tint val="75000"/>
                  </a:schemeClr>
                </a:solidFill>
              </a:defRPr>
            </a:lvl7pPr>
            <a:lvl8pPr marL="3200000" indent="0">
              <a:buNone/>
              <a:defRPr sz="1400">
                <a:solidFill>
                  <a:schemeClr val="tx1">
                    <a:tint val="75000"/>
                  </a:schemeClr>
                </a:solidFill>
              </a:defRPr>
            </a:lvl8pPr>
            <a:lvl9pPr marL="3657143"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54" indent="0">
              <a:buNone/>
              <a:defRPr sz="1800">
                <a:solidFill>
                  <a:schemeClr val="tx1">
                    <a:tint val="75000"/>
                  </a:schemeClr>
                </a:solidFill>
              </a:defRPr>
            </a:lvl2pPr>
            <a:lvl3pPr marL="914310" indent="0">
              <a:buNone/>
              <a:defRPr sz="1600">
                <a:solidFill>
                  <a:schemeClr val="tx1">
                    <a:tint val="75000"/>
                  </a:schemeClr>
                </a:solidFill>
              </a:defRPr>
            </a:lvl3pPr>
            <a:lvl4pPr marL="1371464" indent="0">
              <a:buNone/>
              <a:defRPr sz="1400">
                <a:solidFill>
                  <a:schemeClr val="tx1">
                    <a:tint val="75000"/>
                  </a:schemeClr>
                </a:solidFill>
              </a:defRPr>
            </a:lvl4pPr>
            <a:lvl5pPr marL="1828619" indent="0">
              <a:buNone/>
              <a:defRPr sz="1400">
                <a:solidFill>
                  <a:schemeClr val="tx1">
                    <a:tint val="75000"/>
                  </a:schemeClr>
                </a:solidFill>
              </a:defRPr>
            </a:lvl5pPr>
            <a:lvl6pPr marL="2285772"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5"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66" indent="0">
              <a:buNone/>
              <a:defRPr sz="1800">
                <a:solidFill>
                  <a:schemeClr val="tx1">
                    <a:tint val="75000"/>
                  </a:schemeClr>
                </a:solidFill>
              </a:defRPr>
            </a:lvl2pPr>
            <a:lvl3pPr marL="914333" indent="0">
              <a:buNone/>
              <a:defRPr sz="1600">
                <a:solidFill>
                  <a:schemeClr val="tx1">
                    <a:tint val="75000"/>
                  </a:schemeClr>
                </a:solidFill>
              </a:defRPr>
            </a:lvl3pPr>
            <a:lvl4pPr marL="1371498" indent="0">
              <a:buNone/>
              <a:defRPr sz="1400">
                <a:solidFill>
                  <a:schemeClr val="tx1">
                    <a:tint val="75000"/>
                  </a:schemeClr>
                </a:solidFill>
              </a:defRPr>
            </a:lvl4pPr>
            <a:lvl5pPr marL="1828664" indent="0">
              <a:buNone/>
              <a:defRPr sz="1400">
                <a:solidFill>
                  <a:schemeClr val="tx1">
                    <a:tint val="75000"/>
                  </a:schemeClr>
                </a:solidFill>
              </a:defRPr>
            </a:lvl5pPr>
            <a:lvl6pPr marL="2285829" indent="0">
              <a:buNone/>
              <a:defRPr sz="1400">
                <a:solidFill>
                  <a:schemeClr val="tx1">
                    <a:tint val="75000"/>
                  </a:schemeClr>
                </a:solidFill>
              </a:defRPr>
            </a:lvl6pPr>
            <a:lvl7pPr marL="2742995" indent="0">
              <a:buNone/>
              <a:defRPr sz="1400">
                <a:solidFill>
                  <a:schemeClr val="tx1">
                    <a:tint val="75000"/>
                  </a:schemeClr>
                </a:solidFill>
              </a:defRPr>
            </a:lvl7pPr>
            <a:lvl8pPr marL="3200160" indent="0">
              <a:buNone/>
              <a:defRPr sz="1400">
                <a:solidFill>
                  <a:schemeClr val="tx1">
                    <a:tint val="75000"/>
                  </a:schemeClr>
                </a:solidFill>
              </a:defRPr>
            </a:lvl8pPr>
            <a:lvl9pPr marL="3657326"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78" indent="0">
              <a:buNone/>
              <a:defRPr sz="1800">
                <a:solidFill>
                  <a:schemeClr val="tx1">
                    <a:tint val="75000"/>
                  </a:schemeClr>
                </a:solidFill>
              </a:defRPr>
            </a:lvl2pPr>
            <a:lvl3pPr marL="914355"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4"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5"/>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6"/>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30" indent="0" algn="ctr">
              <a:buNone/>
              <a:defRPr>
                <a:solidFill>
                  <a:schemeClr val="tx1">
                    <a:tint val="75000"/>
                  </a:schemeClr>
                </a:solidFill>
              </a:defRPr>
            </a:lvl2pPr>
            <a:lvl3pPr marL="914265" indent="0" algn="ctr">
              <a:buNone/>
              <a:defRPr>
                <a:solidFill>
                  <a:schemeClr val="tx1">
                    <a:tint val="75000"/>
                  </a:schemeClr>
                </a:solidFill>
              </a:defRPr>
            </a:lvl3pPr>
            <a:lvl4pPr marL="1371396" indent="0" algn="ctr">
              <a:buNone/>
              <a:defRPr>
                <a:solidFill>
                  <a:schemeClr val="tx1">
                    <a:tint val="75000"/>
                  </a:schemeClr>
                </a:solidFill>
              </a:defRPr>
            </a:lvl4pPr>
            <a:lvl5pPr marL="1828529" indent="0" algn="ctr">
              <a:buNone/>
              <a:defRPr>
                <a:solidFill>
                  <a:schemeClr val="tx1">
                    <a:tint val="75000"/>
                  </a:schemeClr>
                </a:solidFill>
              </a:defRPr>
            </a:lvl5pPr>
            <a:lvl6pPr marL="2285658" indent="0" algn="ctr">
              <a:buNone/>
              <a:defRPr>
                <a:solidFill>
                  <a:schemeClr val="tx1">
                    <a:tint val="75000"/>
                  </a:schemeClr>
                </a:solidFill>
              </a:defRPr>
            </a:lvl6pPr>
            <a:lvl7pPr marL="2742788" indent="0" algn="ctr">
              <a:buNone/>
              <a:defRPr>
                <a:solidFill>
                  <a:schemeClr val="tx1">
                    <a:tint val="75000"/>
                  </a:schemeClr>
                </a:solidFill>
              </a:defRPr>
            </a:lvl7pPr>
            <a:lvl8pPr marL="3199920" indent="0" algn="ctr">
              <a:buNone/>
              <a:defRPr>
                <a:solidFill>
                  <a:schemeClr val="tx1">
                    <a:tint val="75000"/>
                  </a:schemeClr>
                </a:solidFill>
              </a:defRPr>
            </a:lvl8pPr>
            <a:lvl9pPr marL="3657052"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30" indent="0">
              <a:buNone/>
              <a:defRPr sz="2000" b="1"/>
            </a:lvl2pPr>
            <a:lvl3pPr marL="914265" indent="0">
              <a:buNone/>
              <a:defRPr sz="1800" b="1"/>
            </a:lvl3pPr>
            <a:lvl4pPr marL="1371396" indent="0">
              <a:buNone/>
              <a:defRPr sz="1600" b="1"/>
            </a:lvl4pPr>
            <a:lvl5pPr marL="1828529" indent="0">
              <a:buNone/>
              <a:defRPr sz="1600" b="1"/>
            </a:lvl5pPr>
            <a:lvl6pPr marL="2285658" indent="0">
              <a:buNone/>
              <a:defRPr sz="1600" b="1"/>
            </a:lvl6pPr>
            <a:lvl7pPr marL="2742788" indent="0">
              <a:buNone/>
              <a:defRPr sz="1600" b="1"/>
            </a:lvl7pPr>
            <a:lvl8pPr marL="3199920" indent="0">
              <a:buNone/>
              <a:defRPr sz="1600" b="1"/>
            </a:lvl8pPr>
            <a:lvl9pPr marL="3657052"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30" indent="0">
              <a:buNone/>
              <a:defRPr sz="2000" b="1"/>
            </a:lvl2pPr>
            <a:lvl3pPr marL="914265" indent="0">
              <a:buNone/>
              <a:defRPr sz="1800" b="1"/>
            </a:lvl3pPr>
            <a:lvl4pPr marL="1371396" indent="0">
              <a:buNone/>
              <a:defRPr sz="1600" b="1"/>
            </a:lvl4pPr>
            <a:lvl5pPr marL="1828529" indent="0">
              <a:buNone/>
              <a:defRPr sz="1600" b="1"/>
            </a:lvl5pPr>
            <a:lvl6pPr marL="2285658" indent="0">
              <a:buNone/>
              <a:defRPr sz="1600" b="1"/>
            </a:lvl6pPr>
            <a:lvl7pPr marL="2742788" indent="0">
              <a:buNone/>
              <a:defRPr sz="1600" b="1"/>
            </a:lvl7pPr>
            <a:lvl8pPr marL="3199920" indent="0">
              <a:buNone/>
              <a:defRPr sz="1600" b="1"/>
            </a:lvl8pPr>
            <a:lvl9pPr marL="3657052"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Wednesday, August 26, 2020</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August 26, 2020</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22"/>
            <a:ext cx="2139696" cy="3182711"/>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5"/>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18" indent="0">
              <a:buNone/>
              <a:defRPr sz="2800"/>
            </a:lvl2pPr>
            <a:lvl3pPr marL="914243" indent="0">
              <a:buNone/>
              <a:defRPr sz="2400"/>
            </a:lvl3pPr>
            <a:lvl4pPr marL="1371362" indent="0">
              <a:buNone/>
              <a:defRPr sz="2000"/>
            </a:lvl4pPr>
            <a:lvl5pPr marL="1828484" indent="0">
              <a:buNone/>
              <a:defRPr sz="2000"/>
            </a:lvl5pPr>
            <a:lvl6pPr marL="2285601" indent="0">
              <a:buNone/>
              <a:defRPr sz="2000"/>
            </a:lvl6pPr>
            <a:lvl7pPr marL="2742719" indent="0">
              <a:buNone/>
              <a:defRPr sz="2000"/>
            </a:lvl7pPr>
            <a:lvl8pPr marL="3199840" indent="0">
              <a:buNone/>
              <a:defRPr sz="2000"/>
            </a:lvl8pPr>
            <a:lvl9pPr marL="3656960"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21"/>
            <a:ext cx="2139696" cy="3182711"/>
          </a:xfrm>
        </p:spPr>
        <p:txBody>
          <a:bodyPr/>
          <a:lstStyle>
            <a:lvl1pPr marL="0" indent="0">
              <a:buNone/>
              <a:defRPr sz="1400"/>
            </a:lvl1pPr>
            <a:lvl2pPr marL="457130" indent="0">
              <a:buNone/>
              <a:defRPr sz="1200"/>
            </a:lvl2pPr>
            <a:lvl3pPr marL="914265" indent="0">
              <a:buNone/>
              <a:defRPr sz="1000"/>
            </a:lvl3pPr>
            <a:lvl4pPr marL="1371396" indent="0">
              <a:buNone/>
              <a:defRPr sz="900"/>
            </a:lvl4pPr>
            <a:lvl5pPr marL="1828529" indent="0">
              <a:buNone/>
              <a:defRPr sz="900"/>
            </a:lvl5pPr>
            <a:lvl6pPr marL="2285658" indent="0">
              <a:buNone/>
              <a:defRPr sz="900"/>
            </a:lvl6pPr>
            <a:lvl7pPr marL="2742788" indent="0">
              <a:buNone/>
              <a:defRPr sz="900"/>
            </a:lvl7pPr>
            <a:lvl8pPr marL="3199920" indent="0">
              <a:buNone/>
              <a:defRPr sz="900"/>
            </a:lvl8pPr>
            <a:lvl9pPr marL="3657052"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30" indent="0">
              <a:buNone/>
              <a:defRPr sz="2800"/>
            </a:lvl2pPr>
            <a:lvl3pPr marL="914265" indent="0">
              <a:buNone/>
              <a:defRPr sz="2400"/>
            </a:lvl3pPr>
            <a:lvl4pPr marL="1371396" indent="0">
              <a:buNone/>
              <a:defRPr sz="2000"/>
            </a:lvl4pPr>
            <a:lvl5pPr marL="1828529" indent="0">
              <a:buNone/>
              <a:defRPr sz="2000"/>
            </a:lvl5pPr>
            <a:lvl6pPr marL="2285658" indent="0">
              <a:buNone/>
              <a:defRPr sz="2000"/>
            </a:lvl6pPr>
            <a:lvl7pPr marL="2742788" indent="0">
              <a:buNone/>
              <a:defRPr sz="2000"/>
            </a:lvl7pPr>
            <a:lvl8pPr marL="3199920" indent="0">
              <a:buNone/>
              <a:defRPr sz="2000"/>
            </a:lvl8pPr>
            <a:lvl9pPr marL="3657052"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30" indent="0">
              <a:buNone/>
              <a:defRPr sz="1200"/>
            </a:lvl2pPr>
            <a:lvl3pPr marL="914265" indent="0">
              <a:buNone/>
              <a:defRPr sz="1000"/>
            </a:lvl3pPr>
            <a:lvl4pPr marL="1371396" indent="0">
              <a:buNone/>
              <a:defRPr sz="900"/>
            </a:lvl4pPr>
            <a:lvl5pPr marL="1828529" indent="0">
              <a:buNone/>
              <a:defRPr sz="900"/>
            </a:lvl5pPr>
            <a:lvl6pPr marL="2285658" indent="0">
              <a:buNone/>
              <a:defRPr sz="900"/>
            </a:lvl6pPr>
            <a:lvl7pPr marL="2742788" indent="0">
              <a:buNone/>
              <a:defRPr sz="900"/>
            </a:lvl7pPr>
            <a:lvl8pPr marL="3199920" indent="0">
              <a:buNone/>
              <a:defRPr sz="900"/>
            </a:lvl8pPr>
            <a:lvl9pPr marL="3657052"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20"/>
            <a:ext cx="2139696" cy="3182711"/>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9"/>
            <a:ext cx="2139696" cy="3182711"/>
          </a:xfrm>
        </p:spPr>
        <p:txBody>
          <a:bodyPr/>
          <a:lstStyle>
            <a:lvl1pPr marL="0" indent="0">
              <a:buNone/>
              <a:defRPr sz="1400"/>
            </a:lvl1pPr>
            <a:lvl2pPr marL="457154" indent="0">
              <a:buNone/>
              <a:defRPr sz="1200"/>
            </a:lvl2pPr>
            <a:lvl3pPr marL="914310" indent="0">
              <a:buNone/>
              <a:defRPr sz="1000"/>
            </a:lvl3pPr>
            <a:lvl4pPr marL="1371464" indent="0">
              <a:buNone/>
              <a:defRPr sz="900"/>
            </a:lvl4pPr>
            <a:lvl5pPr marL="1828619" indent="0">
              <a:buNone/>
              <a:defRPr sz="900"/>
            </a:lvl5pPr>
            <a:lvl6pPr marL="2285772" indent="0">
              <a:buNone/>
              <a:defRPr sz="900"/>
            </a:lvl6pPr>
            <a:lvl7pPr marL="2742926" indent="0">
              <a:buNone/>
              <a:defRPr sz="900"/>
            </a:lvl7pPr>
            <a:lvl8pPr marL="3200080" indent="0">
              <a:buNone/>
              <a:defRPr sz="900"/>
            </a:lvl8pPr>
            <a:lvl9pPr marL="3657235"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54" indent="0">
              <a:buNone/>
              <a:defRPr sz="2800"/>
            </a:lvl2pPr>
            <a:lvl3pPr marL="914310" indent="0">
              <a:buNone/>
              <a:defRPr sz="2400"/>
            </a:lvl3pPr>
            <a:lvl4pPr marL="1371464" indent="0">
              <a:buNone/>
              <a:defRPr sz="2000"/>
            </a:lvl4pPr>
            <a:lvl5pPr marL="1828619" indent="0">
              <a:buNone/>
              <a:defRPr sz="2000"/>
            </a:lvl5pPr>
            <a:lvl6pPr marL="2285772" indent="0">
              <a:buNone/>
              <a:defRPr sz="2000"/>
            </a:lvl6pPr>
            <a:lvl7pPr marL="2742926" indent="0">
              <a:buNone/>
              <a:defRPr sz="2000"/>
            </a:lvl7pPr>
            <a:lvl8pPr marL="3200080" indent="0">
              <a:buNone/>
              <a:defRPr sz="2000"/>
            </a:lvl8pPr>
            <a:lvl9pPr marL="3657235"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54" indent="0">
              <a:buNone/>
              <a:defRPr sz="1200"/>
            </a:lvl2pPr>
            <a:lvl3pPr marL="914310" indent="0">
              <a:buNone/>
              <a:defRPr sz="1000"/>
            </a:lvl3pPr>
            <a:lvl4pPr marL="1371464" indent="0">
              <a:buNone/>
              <a:defRPr sz="900"/>
            </a:lvl4pPr>
            <a:lvl5pPr marL="1828619" indent="0">
              <a:buNone/>
              <a:defRPr sz="900"/>
            </a:lvl5pPr>
            <a:lvl6pPr marL="2285772" indent="0">
              <a:buNone/>
              <a:defRPr sz="900"/>
            </a:lvl6pPr>
            <a:lvl7pPr marL="2742926" indent="0">
              <a:buNone/>
              <a:defRPr sz="900"/>
            </a:lvl7pPr>
            <a:lvl8pPr marL="3200080" indent="0">
              <a:buNone/>
              <a:defRPr sz="900"/>
            </a:lvl8pPr>
            <a:lvl9pPr marL="3657235"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8"/>
            <a:ext cx="2139696" cy="3182711"/>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7"/>
            <a:ext cx="2139696" cy="3182711"/>
          </a:xfrm>
        </p:spPr>
        <p:txBody>
          <a:bodyPr/>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8"/>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4"/>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19" indent="0" algn="ctr">
              <a:buNone/>
              <a:defRPr>
                <a:solidFill>
                  <a:schemeClr val="tx1">
                    <a:tint val="75000"/>
                  </a:schemeClr>
                </a:solidFill>
              </a:defRPr>
            </a:lvl5pPr>
            <a:lvl6pPr marL="2285772"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5"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6"/>
            <a:ext cx="2139696" cy="3182711"/>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7"/>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CA"/>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CA"/>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3"/>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2"/>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1"/>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1"/>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CA"/>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CA"/>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August 26, 2020</a:t>
            </a:fld>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210" r:id="rId1"/>
    <p:sldLayoutId id="2147484205" r:id="rId2"/>
    <p:sldLayoutId id="2147484200" r:id="rId3"/>
    <p:sldLayoutId id="2147484195" r:id="rId4"/>
    <p:sldLayoutId id="2147484190" r:id="rId5"/>
    <p:sldLayoutId id="2147484185" r:id="rId6"/>
    <p:sldLayoutId id="2147484180" r:id="rId7"/>
    <p:sldLayoutId id="2147484169" r:id="rId8"/>
    <p:sldLayoutId id="2147484170" r:id="rId9"/>
    <p:sldLayoutId id="2147484211" r:id="rId10"/>
    <p:sldLayoutId id="2147484206" r:id="rId11"/>
    <p:sldLayoutId id="2147484201" r:id="rId12"/>
    <p:sldLayoutId id="2147484196" r:id="rId13"/>
    <p:sldLayoutId id="2147484191" r:id="rId14"/>
    <p:sldLayoutId id="2147484186" r:id="rId15"/>
    <p:sldLayoutId id="2147484181" r:id="rId16"/>
    <p:sldLayoutId id="2147484171" r:id="rId17"/>
    <p:sldLayoutId id="2147484172" r:id="rId18"/>
    <p:sldLayoutId id="2147484212" r:id="rId19"/>
    <p:sldLayoutId id="2147484207" r:id="rId20"/>
    <p:sldLayoutId id="2147484202" r:id="rId21"/>
    <p:sldLayoutId id="2147484197" r:id="rId22"/>
    <p:sldLayoutId id="2147484192" r:id="rId23"/>
    <p:sldLayoutId id="2147484187" r:id="rId24"/>
    <p:sldLayoutId id="2147484182" r:id="rId25"/>
    <p:sldLayoutId id="2147484173" r:id="rId26"/>
    <p:sldLayoutId id="2147484174" r:id="rId27"/>
    <p:sldLayoutId id="2147484175" r:id="rId28"/>
    <p:sldLayoutId id="2147484213" r:id="rId29"/>
    <p:sldLayoutId id="2147484214" r:id="rId30"/>
    <p:sldLayoutId id="2147484208" r:id="rId31"/>
    <p:sldLayoutId id="2147484209" r:id="rId32"/>
    <p:sldLayoutId id="2147484203" r:id="rId33"/>
    <p:sldLayoutId id="2147484204" r:id="rId34"/>
    <p:sldLayoutId id="2147484198" r:id="rId35"/>
    <p:sldLayoutId id="2147484199" r:id="rId36"/>
    <p:sldLayoutId id="2147484193" r:id="rId37"/>
    <p:sldLayoutId id="2147484194" r:id="rId38"/>
    <p:sldLayoutId id="2147484188" r:id="rId39"/>
    <p:sldLayoutId id="2147484189" r:id="rId40"/>
    <p:sldLayoutId id="2147484183" r:id="rId41"/>
    <p:sldLayoutId id="2147484184" r:id="rId42"/>
    <p:sldLayoutId id="2147484176" r:id="rId43"/>
    <p:sldLayoutId id="2147484177" r:id="rId44"/>
    <p:sldLayoutId id="2147484178" r:id="rId45"/>
    <p:sldLayoutId id="2147484179" r:id="rId46"/>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516.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517.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516.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hyperlink" Target="https://drive.google.com/file/d/1lJSy6Rx4FXzAV7Ibpyz6okcWvhHb8bvn/view" TargetMode="Externa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518.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hyperlink" Target="https://drive.google.com/file/d/1dDBHL065gwdhlPGcezWjpCOy5Ai0G01H/view" TargetMode="Externa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6" Type="http://schemas.openxmlformats.org/officeDocument/2006/relationships/image" Target="../media/image123.png"/><Relationship Id="rId21" Type="http://schemas.openxmlformats.org/officeDocument/2006/relationships/customXml" Target="../ink/ink117.xml"/><Relationship Id="rId34" Type="http://schemas.openxmlformats.org/officeDocument/2006/relationships/image" Target="../media/image127.png"/><Relationship Id="rId42" Type="http://schemas.openxmlformats.org/officeDocument/2006/relationships/image" Target="../media/image131.png"/><Relationship Id="rId47" Type="http://schemas.openxmlformats.org/officeDocument/2006/relationships/customXml" Target="../ink/ink130.xml"/><Relationship Id="rId50" Type="http://schemas.openxmlformats.org/officeDocument/2006/relationships/image" Target="../media/image135.png"/><Relationship Id="rId55" Type="http://schemas.openxmlformats.org/officeDocument/2006/relationships/customXml" Target="../ink/ink134.xml"/><Relationship Id="rId63" Type="http://schemas.openxmlformats.org/officeDocument/2006/relationships/customXml" Target="../ink/ink138.xml"/><Relationship Id="rId7" Type="http://schemas.openxmlformats.org/officeDocument/2006/relationships/customXml" Target="../ink/ink110.xml"/><Relationship Id="rId2" Type="http://schemas.openxmlformats.org/officeDocument/2006/relationships/image" Target="../media/image111.png"/><Relationship Id="rId16" Type="http://schemas.openxmlformats.org/officeDocument/2006/relationships/image" Target="../media/image118.png"/><Relationship Id="rId29" Type="http://schemas.openxmlformats.org/officeDocument/2006/relationships/customXml" Target="../ink/ink121.xml"/><Relationship Id="rId11" Type="http://schemas.openxmlformats.org/officeDocument/2006/relationships/customXml" Target="../ink/ink112.xml"/><Relationship Id="rId24" Type="http://schemas.openxmlformats.org/officeDocument/2006/relationships/image" Target="../media/image122.png"/><Relationship Id="rId32" Type="http://schemas.openxmlformats.org/officeDocument/2006/relationships/image" Target="../media/image126.png"/><Relationship Id="rId37" Type="http://schemas.openxmlformats.org/officeDocument/2006/relationships/customXml" Target="../ink/ink125.xml"/><Relationship Id="rId40" Type="http://schemas.openxmlformats.org/officeDocument/2006/relationships/image" Target="../media/image130.png"/><Relationship Id="rId45" Type="http://schemas.openxmlformats.org/officeDocument/2006/relationships/customXml" Target="../ink/ink129.xml"/><Relationship Id="rId53" Type="http://schemas.openxmlformats.org/officeDocument/2006/relationships/customXml" Target="../ink/ink133.xml"/><Relationship Id="rId58" Type="http://schemas.openxmlformats.org/officeDocument/2006/relationships/image" Target="../media/image139.png"/><Relationship Id="rId66" Type="http://schemas.openxmlformats.org/officeDocument/2006/relationships/image" Target="../media/image143.png"/><Relationship Id="rId5" Type="http://schemas.openxmlformats.org/officeDocument/2006/relationships/customXml" Target="../ink/ink109.xml"/><Relationship Id="rId61" Type="http://schemas.openxmlformats.org/officeDocument/2006/relationships/customXml" Target="../ink/ink137.xml"/><Relationship Id="rId19" Type="http://schemas.openxmlformats.org/officeDocument/2006/relationships/customXml" Target="../ink/ink116.xml"/><Relationship Id="rId14" Type="http://schemas.openxmlformats.org/officeDocument/2006/relationships/image" Target="../media/image117.png"/><Relationship Id="rId22" Type="http://schemas.openxmlformats.org/officeDocument/2006/relationships/image" Target="../media/image121.png"/><Relationship Id="rId27" Type="http://schemas.openxmlformats.org/officeDocument/2006/relationships/customXml" Target="../ink/ink120.xml"/><Relationship Id="rId30" Type="http://schemas.openxmlformats.org/officeDocument/2006/relationships/image" Target="../media/image125.png"/><Relationship Id="rId35" Type="http://schemas.openxmlformats.org/officeDocument/2006/relationships/customXml" Target="../ink/ink124.xml"/><Relationship Id="rId43" Type="http://schemas.openxmlformats.org/officeDocument/2006/relationships/customXml" Target="../ink/ink128.xml"/><Relationship Id="rId48" Type="http://schemas.openxmlformats.org/officeDocument/2006/relationships/image" Target="../media/image134.png"/><Relationship Id="rId56" Type="http://schemas.openxmlformats.org/officeDocument/2006/relationships/image" Target="../media/image138.png"/><Relationship Id="rId64" Type="http://schemas.openxmlformats.org/officeDocument/2006/relationships/image" Target="../media/image142.png"/><Relationship Id="rId8" Type="http://schemas.openxmlformats.org/officeDocument/2006/relationships/image" Target="../media/image114.png"/><Relationship Id="rId51" Type="http://schemas.openxmlformats.org/officeDocument/2006/relationships/customXml" Target="../ink/ink132.xml"/><Relationship Id="rId3" Type="http://schemas.openxmlformats.org/officeDocument/2006/relationships/customXml" Target="../ink/ink108.xml"/><Relationship Id="rId12" Type="http://schemas.openxmlformats.org/officeDocument/2006/relationships/image" Target="../media/image116.png"/><Relationship Id="rId17" Type="http://schemas.openxmlformats.org/officeDocument/2006/relationships/customXml" Target="../ink/ink115.xml"/><Relationship Id="rId25" Type="http://schemas.openxmlformats.org/officeDocument/2006/relationships/customXml" Target="../ink/ink119.xml"/><Relationship Id="rId33" Type="http://schemas.openxmlformats.org/officeDocument/2006/relationships/customXml" Target="../ink/ink123.xml"/><Relationship Id="rId38" Type="http://schemas.openxmlformats.org/officeDocument/2006/relationships/image" Target="../media/image129.png"/><Relationship Id="rId46" Type="http://schemas.openxmlformats.org/officeDocument/2006/relationships/image" Target="../media/image133.png"/><Relationship Id="rId59" Type="http://schemas.openxmlformats.org/officeDocument/2006/relationships/customXml" Target="../ink/ink136.xml"/><Relationship Id="rId20" Type="http://schemas.openxmlformats.org/officeDocument/2006/relationships/image" Target="../media/image120.png"/><Relationship Id="rId41" Type="http://schemas.openxmlformats.org/officeDocument/2006/relationships/customXml" Target="../ink/ink127.xml"/><Relationship Id="rId54" Type="http://schemas.openxmlformats.org/officeDocument/2006/relationships/image" Target="../media/image137.png"/><Relationship Id="rId62" Type="http://schemas.openxmlformats.org/officeDocument/2006/relationships/image" Target="../media/image141.png"/><Relationship Id="rId1" Type="http://schemas.openxmlformats.org/officeDocument/2006/relationships/slideLayout" Target="../slideLayouts/slideLayout9.xml"/><Relationship Id="rId6" Type="http://schemas.openxmlformats.org/officeDocument/2006/relationships/image" Target="../media/image113.png"/><Relationship Id="rId15" Type="http://schemas.openxmlformats.org/officeDocument/2006/relationships/customXml" Target="../ink/ink114.xml"/><Relationship Id="rId23" Type="http://schemas.openxmlformats.org/officeDocument/2006/relationships/customXml" Target="../ink/ink118.xml"/><Relationship Id="rId28" Type="http://schemas.openxmlformats.org/officeDocument/2006/relationships/image" Target="../media/image124.png"/><Relationship Id="rId36" Type="http://schemas.openxmlformats.org/officeDocument/2006/relationships/image" Target="../media/image128.png"/><Relationship Id="rId49" Type="http://schemas.openxmlformats.org/officeDocument/2006/relationships/customXml" Target="../ink/ink131.xml"/><Relationship Id="rId57" Type="http://schemas.openxmlformats.org/officeDocument/2006/relationships/customXml" Target="../ink/ink135.xml"/><Relationship Id="rId10" Type="http://schemas.openxmlformats.org/officeDocument/2006/relationships/image" Target="../media/image115.png"/><Relationship Id="rId31" Type="http://schemas.openxmlformats.org/officeDocument/2006/relationships/customXml" Target="../ink/ink122.xml"/><Relationship Id="rId44" Type="http://schemas.openxmlformats.org/officeDocument/2006/relationships/image" Target="../media/image132.png"/><Relationship Id="rId52" Type="http://schemas.openxmlformats.org/officeDocument/2006/relationships/image" Target="../media/image136.png"/><Relationship Id="rId60" Type="http://schemas.openxmlformats.org/officeDocument/2006/relationships/image" Target="../media/image140.png"/><Relationship Id="rId65" Type="http://schemas.openxmlformats.org/officeDocument/2006/relationships/customXml" Target="../ink/ink139.xml"/><Relationship Id="rId4" Type="http://schemas.openxmlformats.org/officeDocument/2006/relationships/image" Target="../media/image112.png"/><Relationship Id="rId9" Type="http://schemas.openxmlformats.org/officeDocument/2006/relationships/customXml" Target="../ink/ink111.xml"/><Relationship Id="rId13" Type="http://schemas.openxmlformats.org/officeDocument/2006/relationships/customXml" Target="../ink/ink113.xml"/><Relationship Id="rId18" Type="http://schemas.openxmlformats.org/officeDocument/2006/relationships/image" Target="../media/image119.png"/><Relationship Id="rId39" Type="http://schemas.openxmlformats.org/officeDocument/2006/relationships/customXml" Target="../ink/ink12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hyperlink" Target="https://drive.google.com/file/d/1zM8P_EVnRxDkP98RbccHLefR__He11yl/view" TargetMode="External"/><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hyperlink" Target="https://drive.google.com/file/d/1i47hUT7gByVGl034LDa1970Cw9XPixj3/view" TargetMode="External"/><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524.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525.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IMk_W99tgNzXlCEY1p0dovrpaUR0sc4S/view"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hyperlink" Target="https://drive.google.com/file/d/1yICWL3I6bfn1jrOKDUbv5zKYoouJtut_/view"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117.xml"/><Relationship Id="rId18" Type="http://schemas.openxmlformats.org/officeDocument/2006/relationships/slide" Target="slide90.xml"/><Relationship Id="rId26" Type="http://schemas.openxmlformats.org/officeDocument/2006/relationships/slide" Target="slide57.xml"/><Relationship Id="rId3" Type="http://schemas.openxmlformats.org/officeDocument/2006/relationships/slide" Target="slide58.xml"/><Relationship Id="rId21" Type="http://schemas.openxmlformats.org/officeDocument/2006/relationships/slide" Target="slide92.xml"/><Relationship Id="rId7" Type="http://schemas.openxmlformats.org/officeDocument/2006/relationships/slide" Target="slide103.xml"/><Relationship Id="rId12" Type="http://schemas.openxmlformats.org/officeDocument/2006/relationships/slide" Target="slide78.xml"/><Relationship Id="rId17" Type="http://schemas.openxmlformats.org/officeDocument/2006/relationships/slide" Target="slide40.xml"/><Relationship Id="rId25" Type="http://schemas.openxmlformats.org/officeDocument/2006/relationships/slide" Target="slide4.xml"/><Relationship Id="rId2" Type="http://schemas.openxmlformats.org/officeDocument/2006/relationships/slide" Target="slide5.xml"/><Relationship Id="rId16" Type="http://schemas.openxmlformats.org/officeDocument/2006/relationships/slide" Target="slide121.xml"/><Relationship Id="rId20" Type="http://schemas.openxmlformats.org/officeDocument/2006/relationships/slide" Target="slide45.xml"/><Relationship Id="rId1" Type="http://schemas.openxmlformats.org/officeDocument/2006/relationships/slideLayout" Target="../slideLayouts/slideLayout9.xml"/><Relationship Id="rId6" Type="http://schemas.openxmlformats.org/officeDocument/2006/relationships/slide" Target="slide62.xml"/><Relationship Id="rId11" Type="http://schemas.openxmlformats.org/officeDocument/2006/relationships/slide" Target="slide25.xml"/><Relationship Id="rId24" Type="http://schemas.openxmlformats.org/officeDocument/2006/relationships/slide" Target="slide54.xml"/><Relationship Id="rId5" Type="http://schemas.openxmlformats.org/officeDocument/2006/relationships/slide" Target="slide13.xml"/><Relationship Id="rId15" Type="http://schemas.openxmlformats.org/officeDocument/2006/relationships/slide" Target="slide85.xml"/><Relationship Id="rId23" Type="http://schemas.openxmlformats.org/officeDocument/2006/relationships/slide" Target="slide49.xml"/><Relationship Id="rId10" Type="http://schemas.openxmlformats.org/officeDocument/2006/relationships/slide" Target="slide108.xml"/><Relationship Id="rId19" Type="http://schemas.openxmlformats.org/officeDocument/2006/relationships/slide" Target="slide128.xml"/><Relationship Id="rId4" Type="http://schemas.openxmlformats.org/officeDocument/2006/relationships/slide" Target="slide97.xml"/><Relationship Id="rId9" Type="http://schemas.openxmlformats.org/officeDocument/2006/relationships/slide" Target="slide74.xml"/><Relationship Id="rId14" Type="http://schemas.openxmlformats.org/officeDocument/2006/relationships/slide" Target="slide29.xml"/><Relationship Id="rId22" Type="http://schemas.openxmlformats.org/officeDocument/2006/relationships/slide" Target="slide129.xml"/><Relationship Id="rId27" Type="http://schemas.openxmlformats.org/officeDocument/2006/relationships/slide" Target="slide9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customXml" Target="../ink/ink142.xml"/><Relationship Id="rId13"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49.png"/><Relationship Id="rId12" Type="http://schemas.openxmlformats.org/officeDocument/2006/relationships/customXml" Target="../ink/ink144.xml"/><Relationship Id="rId17" Type="http://schemas.openxmlformats.org/officeDocument/2006/relationships/image" Target="../media/image154.png"/><Relationship Id="rId2" Type="http://schemas.openxmlformats.org/officeDocument/2006/relationships/image" Target="../media/image146.png"/><Relationship Id="rId16" Type="http://schemas.openxmlformats.org/officeDocument/2006/relationships/customXml" Target="../ink/ink146.xml"/><Relationship Id="rId1" Type="http://schemas.openxmlformats.org/officeDocument/2006/relationships/slideLayout" Target="../slideLayouts/slideLayout9.xml"/><Relationship Id="rId6" Type="http://schemas.openxmlformats.org/officeDocument/2006/relationships/customXml" Target="../ink/ink141.xml"/><Relationship Id="rId11" Type="http://schemas.openxmlformats.org/officeDocument/2006/relationships/image" Target="../media/image151.png"/><Relationship Id="rId5" Type="http://schemas.openxmlformats.org/officeDocument/2006/relationships/image" Target="../media/image148.png"/><Relationship Id="rId15" Type="http://schemas.openxmlformats.org/officeDocument/2006/relationships/image" Target="../media/image153.png"/><Relationship Id="rId10" Type="http://schemas.openxmlformats.org/officeDocument/2006/relationships/customXml" Target="../ink/ink143.xml"/><Relationship Id="rId4" Type="http://schemas.openxmlformats.org/officeDocument/2006/relationships/customXml" Target="../ink/ink140.xml"/><Relationship Id="rId9" Type="http://schemas.openxmlformats.org/officeDocument/2006/relationships/image" Target="../media/image150.png"/><Relationship Id="rId14" Type="http://schemas.openxmlformats.org/officeDocument/2006/relationships/customXml" Target="../ink/ink14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hyperlink" Target="https://drive.google.com/file/d/1J5QCWUkXbWALFegVBJ-t96TCTkAe7Si3/view"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7.png"/><Relationship Id="rId2" Type="http://schemas.openxmlformats.org/officeDocument/2006/relationships/customXml" Target="../ink/ink147.xml"/><Relationship Id="rId1" Type="http://schemas.openxmlformats.org/officeDocument/2006/relationships/slideLayout" Target="../slideLayouts/slideLayout9.xml"/><Relationship Id="rId6" Type="http://schemas.openxmlformats.org/officeDocument/2006/relationships/customXml" Target="../ink/ink149.xml"/><Relationship Id="rId5" Type="http://schemas.openxmlformats.org/officeDocument/2006/relationships/image" Target="../media/image156.png"/><Relationship Id="rId4" Type="http://schemas.openxmlformats.org/officeDocument/2006/relationships/customXml" Target="../ink/ink1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drive.google.com/file/d/1OH-4GVLyb48n0fkUvFSG_RjYXu63vL0o/view"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147.png"/><Relationship Id="rId1" Type="http://schemas.openxmlformats.org/officeDocument/2006/relationships/slideLayout" Target="../slideLayouts/slideLayout9.xml"/><Relationship Id="rId4" Type="http://schemas.openxmlformats.org/officeDocument/2006/relationships/image" Target="../media/image1580.png"/></Relationships>
</file>

<file path=ppt/slides/_rels/slide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3" Type="http://schemas.openxmlformats.org/officeDocument/2006/relationships/customXml" Target="../ink/ink156.xml"/><Relationship Id="rId18" Type="http://schemas.openxmlformats.org/officeDocument/2006/relationships/image" Target="../media/image166.png"/><Relationship Id="rId26" Type="http://schemas.openxmlformats.org/officeDocument/2006/relationships/image" Target="../media/image170.png"/><Relationship Id="rId21" Type="http://schemas.openxmlformats.org/officeDocument/2006/relationships/customXml" Target="../ink/ink160.xml"/><Relationship Id="rId34" Type="http://schemas.openxmlformats.org/officeDocument/2006/relationships/image" Target="../media/image174.png"/><Relationship Id="rId7" Type="http://schemas.openxmlformats.org/officeDocument/2006/relationships/customXml" Target="../ink/ink153.xml"/><Relationship Id="rId12" Type="http://schemas.openxmlformats.org/officeDocument/2006/relationships/image" Target="../media/image163.png"/><Relationship Id="rId17" Type="http://schemas.openxmlformats.org/officeDocument/2006/relationships/customXml" Target="../ink/ink158.xml"/><Relationship Id="rId25" Type="http://schemas.openxmlformats.org/officeDocument/2006/relationships/customXml" Target="../ink/ink162.xml"/><Relationship Id="rId33" Type="http://schemas.openxmlformats.org/officeDocument/2006/relationships/customXml" Target="../ink/ink166.xml"/><Relationship Id="rId38" Type="http://schemas.openxmlformats.org/officeDocument/2006/relationships/image" Target="../media/image176.png"/><Relationship Id="rId2" Type="http://schemas.openxmlformats.org/officeDocument/2006/relationships/image" Target="../media/image147.png"/><Relationship Id="rId16" Type="http://schemas.openxmlformats.org/officeDocument/2006/relationships/image" Target="../media/image165.png"/><Relationship Id="rId20" Type="http://schemas.openxmlformats.org/officeDocument/2006/relationships/image" Target="../media/image167.png"/><Relationship Id="rId29" Type="http://schemas.openxmlformats.org/officeDocument/2006/relationships/customXml" Target="../ink/ink164.xml"/><Relationship Id="rId1" Type="http://schemas.openxmlformats.org/officeDocument/2006/relationships/slideLayout" Target="../slideLayouts/slideLayout9.xml"/><Relationship Id="rId6" Type="http://schemas.openxmlformats.org/officeDocument/2006/relationships/image" Target="../media/image160.png"/><Relationship Id="rId11" Type="http://schemas.openxmlformats.org/officeDocument/2006/relationships/customXml" Target="../ink/ink155.xml"/><Relationship Id="rId24" Type="http://schemas.openxmlformats.org/officeDocument/2006/relationships/image" Target="../media/image169.png"/><Relationship Id="rId32" Type="http://schemas.openxmlformats.org/officeDocument/2006/relationships/image" Target="../media/image173.png"/><Relationship Id="rId37" Type="http://schemas.openxmlformats.org/officeDocument/2006/relationships/customXml" Target="../ink/ink168.xml"/><Relationship Id="rId5" Type="http://schemas.openxmlformats.org/officeDocument/2006/relationships/customXml" Target="../ink/ink152.xml"/><Relationship Id="rId15" Type="http://schemas.openxmlformats.org/officeDocument/2006/relationships/customXml" Target="../ink/ink157.xml"/><Relationship Id="rId23" Type="http://schemas.openxmlformats.org/officeDocument/2006/relationships/customXml" Target="../ink/ink161.xml"/><Relationship Id="rId28" Type="http://schemas.openxmlformats.org/officeDocument/2006/relationships/image" Target="../media/image171.png"/><Relationship Id="rId36" Type="http://schemas.openxmlformats.org/officeDocument/2006/relationships/image" Target="../media/image175.png"/><Relationship Id="rId10" Type="http://schemas.openxmlformats.org/officeDocument/2006/relationships/image" Target="../media/image162.png"/><Relationship Id="rId19" Type="http://schemas.openxmlformats.org/officeDocument/2006/relationships/customXml" Target="../ink/ink159.xml"/><Relationship Id="rId31" Type="http://schemas.openxmlformats.org/officeDocument/2006/relationships/customXml" Target="../ink/ink165.xml"/><Relationship Id="rId4" Type="http://schemas.openxmlformats.org/officeDocument/2006/relationships/image" Target="../media/image159.png"/><Relationship Id="rId9" Type="http://schemas.openxmlformats.org/officeDocument/2006/relationships/customXml" Target="../ink/ink154.xml"/><Relationship Id="rId14" Type="http://schemas.openxmlformats.org/officeDocument/2006/relationships/image" Target="../media/image164.png"/><Relationship Id="rId22" Type="http://schemas.openxmlformats.org/officeDocument/2006/relationships/image" Target="../media/image168.png"/><Relationship Id="rId27" Type="http://schemas.openxmlformats.org/officeDocument/2006/relationships/customXml" Target="../ink/ink163.xml"/><Relationship Id="rId30" Type="http://schemas.openxmlformats.org/officeDocument/2006/relationships/image" Target="../media/image172.png"/><Relationship Id="rId35" Type="http://schemas.openxmlformats.org/officeDocument/2006/relationships/customXml" Target="../ink/ink167.xml"/><Relationship Id="rId8" Type="http://schemas.openxmlformats.org/officeDocument/2006/relationships/image" Target="../media/image161.png"/><Relationship Id="rId3" Type="http://schemas.openxmlformats.org/officeDocument/2006/relationships/customXml" Target="../ink/ink1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3" Type="http://schemas.openxmlformats.org/officeDocument/2006/relationships/image" Target="../media/image182.png"/><Relationship Id="rId18" Type="http://schemas.openxmlformats.org/officeDocument/2006/relationships/customXml" Target="../ink/ink177.xml"/><Relationship Id="rId26" Type="http://schemas.openxmlformats.org/officeDocument/2006/relationships/customXml" Target="../ink/ink181.xml"/><Relationship Id="rId3" Type="http://schemas.openxmlformats.org/officeDocument/2006/relationships/image" Target="../media/image177.png"/><Relationship Id="rId21" Type="http://schemas.openxmlformats.org/officeDocument/2006/relationships/image" Target="../media/image186.png"/><Relationship Id="rId34" Type="http://schemas.openxmlformats.org/officeDocument/2006/relationships/customXml" Target="../ink/ink185.xml"/><Relationship Id="rId7" Type="http://schemas.openxmlformats.org/officeDocument/2006/relationships/image" Target="../media/image179.png"/><Relationship Id="rId12" Type="http://schemas.openxmlformats.org/officeDocument/2006/relationships/customXml" Target="../ink/ink174.xml"/><Relationship Id="rId17" Type="http://schemas.openxmlformats.org/officeDocument/2006/relationships/image" Target="../media/image184.png"/><Relationship Id="rId25" Type="http://schemas.openxmlformats.org/officeDocument/2006/relationships/image" Target="../media/image188.png"/><Relationship Id="rId33" Type="http://schemas.openxmlformats.org/officeDocument/2006/relationships/image" Target="../media/image192.png"/><Relationship Id="rId2" Type="http://schemas.openxmlformats.org/officeDocument/2006/relationships/customXml" Target="../ink/ink169.xml"/><Relationship Id="rId16" Type="http://schemas.openxmlformats.org/officeDocument/2006/relationships/customXml" Target="../ink/ink176.xml"/><Relationship Id="rId20" Type="http://schemas.openxmlformats.org/officeDocument/2006/relationships/customXml" Target="../ink/ink178.xml"/><Relationship Id="rId29" Type="http://schemas.openxmlformats.org/officeDocument/2006/relationships/image" Target="../media/image190.png"/><Relationship Id="rId1" Type="http://schemas.openxmlformats.org/officeDocument/2006/relationships/slideLayout" Target="../slideLayouts/slideLayout9.xml"/><Relationship Id="rId6" Type="http://schemas.openxmlformats.org/officeDocument/2006/relationships/customXml" Target="../ink/ink171.xml"/><Relationship Id="rId11" Type="http://schemas.openxmlformats.org/officeDocument/2006/relationships/image" Target="../media/image181.png"/><Relationship Id="rId24" Type="http://schemas.openxmlformats.org/officeDocument/2006/relationships/customXml" Target="../ink/ink180.xml"/><Relationship Id="rId32" Type="http://schemas.openxmlformats.org/officeDocument/2006/relationships/customXml" Target="../ink/ink184.xml"/><Relationship Id="rId5" Type="http://schemas.openxmlformats.org/officeDocument/2006/relationships/image" Target="../media/image178.png"/><Relationship Id="rId15" Type="http://schemas.openxmlformats.org/officeDocument/2006/relationships/image" Target="../media/image183.png"/><Relationship Id="rId23" Type="http://schemas.openxmlformats.org/officeDocument/2006/relationships/image" Target="../media/image187.png"/><Relationship Id="rId28" Type="http://schemas.openxmlformats.org/officeDocument/2006/relationships/customXml" Target="../ink/ink182.xml"/><Relationship Id="rId10" Type="http://schemas.openxmlformats.org/officeDocument/2006/relationships/customXml" Target="../ink/ink173.xml"/><Relationship Id="rId19" Type="http://schemas.openxmlformats.org/officeDocument/2006/relationships/image" Target="../media/image185.png"/><Relationship Id="rId31" Type="http://schemas.openxmlformats.org/officeDocument/2006/relationships/image" Target="../media/image191.png"/><Relationship Id="rId4" Type="http://schemas.openxmlformats.org/officeDocument/2006/relationships/customXml" Target="../ink/ink170.xml"/><Relationship Id="rId9" Type="http://schemas.openxmlformats.org/officeDocument/2006/relationships/image" Target="../media/image180.png"/><Relationship Id="rId14" Type="http://schemas.openxmlformats.org/officeDocument/2006/relationships/customXml" Target="../ink/ink175.xml"/><Relationship Id="rId22" Type="http://schemas.openxmlformats.org/officeDocument/2006/relationships/customXml" Target="../ink/ink179.xml"/><Relationship Id="rId27" Type="http://schemas.openxmlformats.org/officeDocument/2006/relationships/image" Target="../media/image189.png"/><Relationship Id="rId30" Type="http://schemas.openxmlformats.org/officeDocument/2006/relationships/customXml" Target="../ink/ink183.xml"/><Relationship Id="rId35" Type="http://schemas.openxmlformats.org/officeDocument/2006/relationships/image" Target="../media/image193.png"/><Relationship Id="rId8" Type="http://schemas.openxmlformats.org/officeDocument/2006/relationships/customXml" Target="../ink/ink17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3" Type="http://schemas.openxmlformats.org/officeDocument/2006/relationships/image" Target="../media/image199.png"/><Relationship Id="rId18" Type="http://schemas.openxmlformats.org/officeDocument/2006/relationships/customXml" Target="../ink/ink194.xml"/><Relationship Id="rId26" Type="http://schemas.openxmlformats.org/officeDocument/2006/relationships/customXml" Target="../ink/ink198.xml"/><Relationship Id="rId39" Type="http://schemas.openxmlformats.org/officeDocument/2006/relationships/image" Target="../media/image212.png"/><Relationship Id="rId21" Type="http://schemas.openxmlformats.org/officeDocument/2006/relationships/image" Target="../media/image203.png"/><Relationship Id="rId34" Type="http://schemas.openxmlformats.org/officeDocument/2006/relationships/customXml" Target="../ink/ink202.xml"/><Relationship Id="rId42" Type="http://schemas.openxmlformats.org/officeDocument/2006/relationships/customXml" Target="../ink/ink206.xml"/><Relationship Id="rId47" Type="http://schemas.openxmlformats.org/officeDocument/2006/relationships/image" Target="../media/image216.png"/><Relationship Id="rId50" Type="http://schemas.openxmlformats.org/officeDocument/2006/relationships/customXml" Target="../ink/ink210.xml"/><Relationship Id="rId7" Type="http://schemas.openxmlformats.org/officeDocument/2006/relationships/image" Target="../media/image196.png"/><Relationship Id="rId2" Type="http://schemas.openxmlformats.org/officeDocument/2006/relationships/customXml" Target="../ink/ink186.xml"/><Relationship Id="rId16" Type="http://schemas.openxmlformats.org/officeDocument/2006/relationships/customXml" Target="../ink/ink193.xml"/><Relationship Id="rId29" Type="http://schemas.openxmlformats.org/officeDocument/2006/relationships/image" Target="../media/image207.png"/><Relationship Id="rId11" Type="http://schemas.openxmlformats.org/officeDocument/2006/relationships/image" Target="../media/image198.png"/><Relationship Id="rId24" Type="http://schemas.openxmlformats.org/officeDocument/2006/relationships/customXml" Target="../ink/ink197.xml"/><Relationship Id="rId32" Type="http://schemas.openxmlformats.org/officeDocument/2006/relationships/customXml" Target="../ink/ink201.xml"/><Relationship Id="rId37" Type="http://schemas.openxmlformats.org/officeDocument/2006/relationships/image" Target="../media/image211.png"/><Relationship Id="rId40" Type="http://schemas.openxmlformats.org/officeDocument/2006/relationships/customXml" Target="../ink/ink205.xml"/><Relationship Id="rId45" Type="http://schemas.openxmlformats.org/officeDocument/2006/relationships/image" Target="../media/image215.png"/><Relationship Id="rId53" Type="http://schemas.openxmlformats.org/officeDocument/2006/relationships/image" Target="../media/image219.png"/><Relationship Id="rId5" Type="http://schemas.openxmlformats.org/officeDocument/2006/relationships/image" Target="../media/image195.png"/><Relationship Id="rId10" Type="http://schemas.openxmlformats.org/officeDocument/2006/relationships/customXml" Target="../ink/ink190.xml"/><Relationship Id="rId19" Type="http://schemas.openxmlformats.org/officeDocument/2006/relationships/image" Target="../media/image202.png"/><Relationship Id="rId31" Type="http://schemas.openxmlformats.org/officeDocument/2006/relationships/image" Target="../media/image208.png"/><Relationship Id="rId44" Type="http://schemas.openxmlformats.org/officeDocument/2006/relationships/customXml" Target="../ink/ink207.xml"/><Relationship Id="rId52" Type="http://schemas.openxmlformats.org/officeDocument/2006/relationships/customXml" Target="../ink/ink211.xml"/><Relationship Id="rId4" Type="http://schemas.openxmlformats.org/officeDocument/2006/relationships/customXml" Target="../ink/ink187.xml"/><Relationship Id="rId9" Type="http://schemas.openxmlformats.org/officeDocument/2006/relationships/image" Target="../media/image197.png"/><Relationship Id="rId14" Type="http://schemas.openxmlformats.org/officeDocument/2006/relationships/customXml" Target="../ink/ink192.xml"/><Relationship Id="rId22" Type="http://schemas.openxmlformats.org/officeDocument/2006/relationships/customXml" Target="../ink/ink196.xml"/><Relationship Id="rId27" Type="http://schemas.openxmlformats.org/officeDocument/2006/relationships/image" Target="../media/image206.png"/><Relationship Id="rId30" Type="http://schemas.openxmlformats.org/officeDocument/2006/relationships/customXml" Target="../ink/ink200.xml"/><Relationship Id="rId35" Type="http://schemas.openxmlformats.org/officeDocument/2006/relationships/image" Target="../media/image210.png"/><Relationship Id="rId43" Type="http://schemas.openxmlformats.org/officeDocument/2006/relationships/image" Target="../media/image214.png"/><Relationship Id="rId48" Type="http://schemas.openxmlformats.org/officeDocument/2006/relationships/customXml" Target="../ink/ink209.xml"/><Relationship Id="rId8" Type="http://schemas.openxmlformats.org/officeDocument/2006/relationships/customXml" Target="../ink/ink189.xml"/><Relationship Id="rId51" Type="http://schemas.openxmlformats.org/officeDocument/2006/relationships/image" Target="../media/image218.png"/><Relationship Id="rId3" Type="http://schemas.openxmlformats.org/officeDocument/2006/relationships/image" Target="../media/image194.png"/><Relationship Id="rId12" Type="http://schemas.openxmlformats.org/officeDocument/2006/relationships/customXml" Target="../ink/ink191.xml"/><Relationship Id="rId17" Type="http://schemas.openxmlformats.org/officeDocument/2006/relationships/image" Target="../media/image201.png"/><Relationship Id="rId25" Type="http://schemas.openxmlformats.org/officeDocument/2006/relationships/image" Target="../media/image205.png"/><Relationship Id="rId33" Type="http://schemas.openxmlformats.org/officeDocument/2006/relationships/image" Target="../media/image209.png"/><Relationship Id="rId38" Type="http://schemas.openxmlformats.org/officeDocument/2006/relationships/customXml" Target="../ink/ink204.xml"/><Relationship Id="rId46" Type="http://schemas.openxmlformats.org/officeDocument/2006/relationships/customXml" Target="../ink/ink208.xml"/><Relationship Id="rId20" Type="http://schemas.openxmlformats.org/officeDocument/2006/relationships/customXml" Target="../ink/ink195.xml"/><Relationship Id="rId41" Type="http://schemas.openxmlformats.org/officeDocument/2006/relationships/image" Target="../media/image213.png"/><Relationship Id="rId1" Type="http://schemas.openxmlformats.org/officeDocument/2006/relationships/slideLayout" Target="../slideLayouts/slideLayout28.xml"/><Relationship Id="rId6" Type="http://schemas.openxmlformats.org/officeDocument/2006/relationships/customXml" Target="../ink/ink188.xml"/><Relationship Id="rId15" Type="http://schemas.openxmlformats.org/officeDocument/2006/relationships/image" Target="../media/image200.png"/><Relationship Id="rId23" Type="http://schemas.openxmlformats.org/officeDocument/2006/relationships/image" Target="../media/image204.png"/><Relationship Id="rId28" Type="http://schemas.openxmlformats.org/officeDocument/2006/relationships/customXml" Target="../ink/ink199.xml"/><Relationship Id="rId36" Type="http://schemas.openxmlformats.org/officeDocument/2006/relationships/customXml" Target="../ink/ink203.xml"/><Relationship Id="rId49" Type="http://schemas.openxmlformats.org/officeDocument/2006/relationships/image" Target="../media/image217.png"/></Relationships>
</file>

<file path=ppt/slides/_rels/slide38.xml.rels><?xml version="1.0" encoding="UTF-8" standalone="yes"?>
<Relationships xmlns="http://schemas.openxmlformats.org/package/2006/relationships"><Relationship Id="rId26" Type="http://schemas.openxmlformats.org/officeDocument/2006/relationships/customXml" Target="../ink/ink224.xml"/><Relationship Id="rId21" Type="http://schemas.openxmlformats.org/officeDocument/2006/relationships/image" Target="../media/image229.png"/><Relationship Id="rId42" Type="http://schemas.openxmlformats.org/officeDocument/2006/relationships/customXml" Target="../ink/ink232.xml"/><Relationship Id="rId47" Type="http://schemas.openxmlformats.org/officeDocument/2006/relationships/image" Target="../media/image242.png"/><Relationship Id="rId63" Type="http://schemas.openxmlformats.org/officeDocument/2006/relationships/image" Target="../media/image250.png"/><Relationship Id="rId68" Type="http://schemas.openxmlformats.org/officeDocument/2006/relationships/customXml" Target="../ink/ink245.xml"/><Relationship Id="rId84" Type="http://schemas.openxmlformats.org/officeDocument/2006/relationships/customXml" Target="../ink/ink253.xml"/><Relationship Id="rId89" Type="http://schemas.openxmlformats.org/officeDocument/2006/relationships/image" Target="../media/image263.png"/><Relationship Id="rId112" Type="http://schemas.openxmlformats.org/officeDocument/2006/relationships/image" Target="../media/image274.png"/><Relationship Id="rId16" Type="http://schemas.openxmlformats.org/officeDocument/2006/relationships/customXml" Target="../ink/ink219.xml"/><Relationship Id="rId107" Type="http://schemas.openxmlformats.org/officeDocument/2006/relationships/customXml" Target="../ink/ink265.xml"/><Relationship Id="rId11" Type="http://schemas.openxmlformats.org/officeDocument/2006/relationships/image" Target="../media/image224.png"/><Relationship Id="rId32" Type="http://schemas.openxmlformats.org/officeDocument/2006/relationships/customXml" Target="../ink/ink227.xml"/><Relationship Id="rId37" Type="http://schemas.openxmlformats.org/officeDocument/2006/relationships/image" Target="../media/image237.png"/><Relationship Id="rId53" Type="http://schemas.openxmlformats.org/officeDocument/2006/relationships/image" Target="../media/image245.png"/><Relationship Id="rId58" Type="http://schemas.openxmlformats.org/officeDocument/2006/relationships/customXml" Target="../ink/ink240.xml"/><Relationship Id="rId74" Type="http://schemas.openxmlformats.org/officeDocument/2006/relationships/customXml" Target="../ink/ink248.xml"/><Relationship Id="rId79" Type="http://schemas.openxmlformats.org/officeDocument/2006/relationships/image" Target="../media/image258.png"/><Relationship Id="rId102" Type="http://schemas.openxmlformats.org/officeDocument/2006/relationships/image" Target="../media/image269.png"/><Relationship Id="rId5" Type="http://schemas.openxmlformats.org/officeDocument/2006/relationships/image" Target="../media/image221.png"/><Relationship Id="rId90" Type="http://schemas.openxmlformats.org/officeDocument/2006/relationships/customXml" Target="../ink/ink256.xml"/><Relationship Id="rId95" Type="http://schemas.openxmlformats.org/officeDocument/2006/relationships/customXml" Target="../ink/ink259.xml"/><Relationship Id="rId22" Type="http://schemas.openxmlformats.org/officeDocument/2006/relationships/customXml" Target="../ink/ink222.xml"/><Relationship Id="rId27" Type="http://schemas.openxmlformats.org/officeDocument/2006/relationships/image" Target="../media/image232.png"/><Relationship Id="rId43" Type="http://schemas.openxmlformats.org/officeDocument/2006/relationships/image" Target="../media/image240.png"/><Relationship Id="rId48" Type="http://schemas.openxmlformats.org/officeDocument/2006/relationships/customXml" Target="../ink/ink235.xml"/><Relationship Id="rId64" Type="http://schemas.openxmlformats.org/officeDocument/2006/relationships/customXml" Target="../ink/ink243.xml"/><Relationship Id="rId69" Type="http://schemas.openxmlformats.org/officeDocument/2006/relationships/image" Target="../media/image253.png"/><Relationship Id="rId113" Type="http://schemas.openxmlformats.org/officeDocument/2006/relationships/customXml" Target="../ink/ink268.xml"/><Relationship Id="rId80" Type="http://schemas.openxmlformats.org/officeDocument/2006/relationships/customXml" Target="../ink/ink251.xml"/><Relationship Id="rId85" Type="http://schemas.openxmlformats.org/officeDocument/2006/relationships/image" Target="../media/image261.png"/><Relationship Id="rId12" Type="http://schemas.openxmlformats.org/officeDocument/2006/relationships/customXml" Target="../ink/ink217.xml"/><Relationship Id="rId17" Type="http://schemas.openxmlformats.org/officeDocument/2006/relationships/image" Target="../media/image227.png"/><Relationship Id="rId33" Type="http://schemas.openxmlformats.org/officeDocument/2006/relationships/image" Target="../media/image235.png"/><Relationship Id="rId38" Type="http://schemas.openxmlformats.org/officeDocument/2006/relationships/customXml" Target="../ink/ink230.xml"/><Relationship Id="rId59" Type="http://schemas.openxmlformats.org/officeDocument/2006/relationships/image" Target="../media/image248.png"/><Relationship Id="rId103" Type="http://schemas.openxmlformats.org/officeDocument/2006/relationships/customXml" Target="../ink/ink263.xml"/><Relationship Id="rId108" Type="http://schemas.openxmlformats.org/officeDocument/2006/relationships/image" Target="../media/image272.png"/><Relationship Id="rId54" Type="http://schemas.openxmlformats.org/officeDocument/2006/relationships/customXml" Target="../ink/ink238.xml"/><Relationship Id="rId70" Type="http://schemas.openxmlformats.org/officeDocument/2006/relationships/customXml" Target="../ink/ink246.xml"/><Relationship Id="rId75" Type="http://schemas.openxmlformats.org/officeDocument/2006/relationships/image" Target="../media/image256.png"/><Relationship Id="rId91" Type="http://schemas.openxmlformats.org/officeDocument/2006/relationships/image" Target="../media/image264.png"/><Relationship Id="rId96" Type="http://schemas.openxmlformats.org/officeDocument/2006/relationships/image" Target="../media/image266.png"/><Relationship Id="rId1" Type="http://schemas.openxmlformats.org/officeDocument/2006/relationships/slideLayout" Target="../slideLayouts/slideLayout28.xml"/><Relationship Id="rId6" Type="http://schemas.openxmlformats.org/officeDocument/2006/relationships/customXml" Target="../ink/ink214.xml"/><Relationship Id="rId15" Type="http://schemas.openxmlformats.org/officeDocument/2006/relationships/image" Target="../media/image226.png"/><Relationship Id="rId23" Type="http://schemas.openxmlformats.org/officeDocument/2006/relationships/image" Target="../media/image230.png"/><Relationship Id="rId28" Type="http://schemas.openxmlformats.org/officeDocument/2006/relationships/customXml" Target="../ink/ink225.xml"/><Relationship Id="rId36" Type="http://schemas.openxmlformats.org/officeDocument/2006/relationships/customXml" Target="../ink/ink229.xml"/><Relationship Id="rId49" Type="http://schemas.openxmlformats.org/officeDocument/2006/relationships/image" Target="../media/image243.png"/><Relationship Id="rId57" Type="http://schemas.openxmlformats.org/officeDocument/2006/relationships/image" Target="../media/image247.png"/><Relationship Id="rId106" Type="http://schemas.openxmlformats.org/officeDocument/2006/relationships/image" Target="../media/image271.png"/><Relationship Id="rId114" Type="http://schemas.openxmlformats.org/officeDocument/2006/relationships/image" Target="../media/image275.png"/><Relationship Id="rId10" Type="http://schemas.openxmlformats.org/officeDocument/2006/relationships/customXml" Target="../ink/ink216.xml"/><Relationship Id="rId31" Type="http://schemas.openxmlformats.org/officeDocument/2006/relationships/image" Target="../media/image234.png"/><Relationship Id="rId44" Type="http://schemas.openxmlformats.org/officeDocument/2006/relationships/customXml" Target="../ink/ink233.xml"/><Relationship Id="rId52" Type="http://schemas.openxmlformats.org/officeDocument/2006/relationships/customXml" Target="../ink/ink237.xml"/><Relationship Id="rId60" Type="http://schemas.openxmlformats.org/officeDocument/2006/relationships/customXml" Target="../ink/ink241.xml"/><Relationship Id="rId65" Type="http://schemas.openxmlformats.org/officeDocument/2006/relationships/image" Target="../media/image251.png"/><Relationship Id="rId73" Type="http://schemas.openxmlformats.org/officeDocument/2006/relationships/image" Target="../media/image255.png"/><Relationship Id="rId78" Type="http://schemas.openxmlformats.org/officeDocument/2006/relationships/customXml" Target="../ink/ink250.xml"/><Relationship Id="rId81" Type="http://schemas.openxmlformats.org/officeDocument/2006/relationships/image" Target="../media/image259.png"/><Relationship Id="rId86" Type="http://schemas.openxmlformats.org/officeDocument/2006/relationships/customXml" Target="../ink/ink254.xml"/><Relationship Id="rId94" Type="http://schemas.openxmlformats.org/officeDocument/2006/relationships/image" Target="../media/image265.png"/><Relationship Id="rId99" Type="http://schemas.openxmlformats.org/officeDocument/2006/relationships/customXml" Target="../ink/ink261.xml"/><Relationship Id="rId101" Type="http://schemas.openxmlformats.org/officeDocument/2006/relationships/customXml" Target="../ink/ink262.xml"/><Relationship Id="rId4" Type="http://schemas.openxmlformats.org/officeDocument/2006/relationships/customXml" Target="../ink/ink213.xml"/><Relationship Id="rId9" Type="http://schemas.openxmlformats.org/officeDocument/2006/relationships/image" Target="../media/image223.png"/><Relationship Id="rId13" Type="http://schemas.openxmlformats.org/officeDocument/2006/relationships/image" Target="../media/image225.png"/><Relationship Id="rId18" Type="http://schemas.openxmlformats.org/officeDocument/2006/relationships/customXml" Target="../ink/ink220.xml"/><Relationship Id="rId39" Type="http://schemas.openxmlformats.org/officeDocument/2006/relationships/image" Target="../media/image238.png"/><Relationship Id="rId109" Type="http://schemas.openxmlformats.org/officeDocument/2006/relationships/customXml" Target="../ink/ink266.xml"/><Relationship Id="rId34" Type="http://schemas.openxmlformats.org/officeDocument/2006/relationships/customXml" Target="../ink/ink228.xml"/><Relationship Id="rId50" Type="http://schemas.openxmlformats.org/officeDocument/2006/relationships/customXml" Target="../ink/ink236.xml"/><Relationship Id="rId55" Type="http://schemas.openxmlformats.org/officeDocument/2006/relationships/image" Target="../media/image246.png"/><Relationship Id="rId76" Type="http://schemas.openxmlformats.org/officeDocument/2006/relationships/customXml" Target="../ink/ink249.xml"/><Relationship Id="rId97" Type="http://schemas.openxmlformats.org/officeDocument/2006/relationships/customXml" Target="../ink/ink260.xml"/><Relationship Id="rId104" Type="http://schemas.openxmlformats.org/officeDocument/2006/relationships/image" Target="../media/image270.png"/><Relationship Id="rId7" Type="http://schemas.openxmlformats.org/officeDocument/2006/relationships/image" Target="../media/image222.png"/><Relationship Id="rId71" Type="http://schemas.openxmlformats.org/officeDocument/2006/relationships/image" Target="../media/image254.png"/><Relationship Id="rId92" Type="http://schemas.openxmlformats.org/officeDocument/2006/relationships/customXml" Target="../ink/ink257.xml"/><Relationship Id="rId2" Type="http://schemas.openxmlformats.org/officeDocument/2006/relationships/customXml" Target="../ink/ink212.xml"/><Relationship Id="rId29" Type="http://schemas.openxmlformats.org/officeDocument/2006/relationships/image" Target="../media/image233.png"/><Relationship Id="rId24" Type="http://schemas.openxmlformats.org/officeDocument/2006/relationships/customXml" Target="../ink/ink223.xml"/><Relationship Id="rId40" Type="http://schemas.openxmlformats.org/officeDocument/2006/relationships/customXml" Target="../ink/ink231.xml"/><Relationship Id="rId45" Type="http://schemas.openxmlformats.org/officeDocument/2006/relationships/image" Target="../media/image241.png"/><Relationship Id="rId66" Type="http://schemas.openxmlformats.org/officeDocument/2006/relationships/customXml" Target="../ink/ink244.xml"/><Relationship Id="rId87" Type="http://schemas.openxmlformats.org/officeDocument/2006/relationships/image" Target="../media/image262.png"/><Relationship Id="rId110" Type="http://schemas.openxmlformats.org/officeDocument/2006/relationships/image" Target="../media/image273.png"/><Relationship Id="rId61" Type="http://schemas.openxmlformats.org/officeDocument/2006/relationships/image" Target="../media/image249.png"/><Relationship Id="rId82" Type="http://schemas.openxmlformats.org/officeDocument/2006/relationships/customXml" Target="../ink/ink252.xml"/><Relationship Id="rId19" Type="http://schemas.openxmlformats.org/officeDocument/2006/relationships/image" Target="../media/image228.png"/><Relationship Id="rId14" Type="http://schemas.openxmlformats.org/officeDocument/2006/relationships/customXml" Target="../ink/ink218.xml"/><Relationship Id="rId30" Type="http://schemas.openxmlformats.org/officeDocument/2006/relationships/customXml" Target="../ink/ink226.xml"/><Relationship Id="rId35" Type="http://schemas.openxmlformats.org/officeDocument/2006/relationships/image" Target="../media/image236.png"/><Relationship Id="rId56" Type="http://schemas.openxmlformats.org/officeDocument/2006/relationships/customXml" Target="../ink/ink239.xml"/><Relationship Id="rId77" Type="http://schemas.openxmlformats.org/officeDocument/2006/relationships/image" Target="../media/image257.png"/><Relationship Id="rId100" Type="http://schemas.openxmlformats.org/officeDocument/2006/relationships/image" Target="../media/image268.png"/><Relationship Id="rId105" Type="http://schemas.openxmlformats.org/officeDocument/2006/relationships/customXml" Target="../ink/ink264.xml"/><Relationship Id="rId8" Type="http://schemas.openxmlformats.org/officeDocument/2006/relationships/customXml" Target="../ink/ink215.xml"/><Relationship Id="rId51" Type="http://schemas.openxmlformats.org/officeDocument/2006/relationships/image" Target="../media/image244.png"/><Relationship Id="rId72" Type="http://schemas.openxmlformats.org/officeDocument/2006/relationships/customXml" Target="../ink/ink247.xml"/><Relationship Id="rId93" Type="http://schemas.openxmlformats.org/officeDocument/2006/relationships/customXml" Target="../ink/ink258.xml"/><Relationship Id="rId98" Type="http://schemas.openxmlformats.org/officeDocument/2006/relationships/image" Target="../media/image267.png"/><Relationship Id="rId3" Type="http://schemas.openxmlformats.org/officeDocument/2006/relationships/image" Target="../media/image220.png"/><Relationship Id="rId25" Type="http://schemas.openxmlformats.org/officeDocument/2006/relationships/image" Target="../media/image231.png"/><Relationship Id="rId46" Type="http://schemas.openxmlformats.org/officeDocument/2006/relationships/customXml" Target="../ink/ink234.xml"/><Relationship Id="rId67" Type="http://schemas.openxmlformats.org/officeDocument/2006/relationships/image" Target="../media/image252.png"/><Relationship Id="rId20" Type="http://schemas.openxmlformats.org/officeDocument/2006/relationships/customXml" Target="../ink/ink221.xml"/><Relationship Id="rId41" Type="http://schemas.openxmlformats.org/officeDocument/2006/relationships/image" Target="../media/image239.png"/><Relationship Id="rId62" Type="http://schemas.openxmlformats.org/officeDocument/2006/relationships/customXml" Target="../ink/ink242.xml"/><Relationship Id="rId83" Type="http://schemas.openxmlformats.org/officeDocument/2006/relationships/image" Target="../media/image260.png"/><Relationship Id="rId88" Type="http://schemas.openxmlformats.org/officeDocument/2006/relationships/customXml" Target="../ink/ink255.xml"/><Relationship Id="rId111" Type="http://schemas.openxmlformats.org/officeDocument/2006/relationships/customXml" Target="../ink/ink267.xml"/></Relationships>
</file>

<file path=ppt/slides/_rels/slide3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hyperlink" Target="https://drive.google.com/file/d/1o6L7sKezeePssgRC99fm9YA8_VZop99l/view"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3" Type="http://schemas.openxmlformats.org/officeDocument/2006/relationships/image" Target="../media/image281.png"/><Relationship Id="rId18" Type="http://schemas.openxmlformats.org/officeDocument/2006/relationships/customXml" Target="../ink/ink277.xml"/><Relationship Id="rId26" Type="http://schemas.openxmlformats.org/officeDocument/2006/relationships/customXml" Target="../ink/ink281.xml"/><Relationship Id="rId39" Type="http://schemas.openxmlformats.org/officeDocument/2006/relationships/image" Target="../media/image294.png"/><Relationship Id="rId21" Type="http://schemas.openxmlformats.org/officeDocument/2006/relationships/image" Target="../media/image285.png"/><Relationship Id="rId34" Type="http://schemas.openxmlformats.org/officeDocument/2006/relationships/customXml" Target="../ink/ink285.xml"/><Relationship Id="rId42" Type="http://schemas.openxmlformats.org/officeDocument/2006/relationships/customXml" Target="../ink/ink289.xml"/><Relationship Id="rId47" Type="http://schemas.openxmlformats.org/officeDocument/2006/relationships/image" Target="../media/image298.png"/><Relationship Id="rId50" Type="http://schemas.openxmlformats.org/officeDocument/2006/relationships/customXml" Target="../ink/ink293.xml"/><Relationship Id="rId7" Type="http://schemas.openxmlformats.org/officeDocument/2006/relationships/image" Target="../media/image278.png"/><Relationship Id="rId2" Type="http://schemas.openxmlformats.org/officeDocument/2006/relationships/customXml" Target="../ink/ink269.xml"/><Relationship Id="rId16" Type="http://schemas.openxmlformats.org/officeDocument/2006/relationships/customXml" Target="../ink/ink276.xml"/><Relationship Id="rId29" Type="http://schemas.openxmlformats.org/officeDocument/2006/relationships/image" Target="../media/image289.png"/><Relationship Id="rId11" Type="http://schemas.openxmlformats.org/officeDocument/2006/relationships/image" Target="../media/image280.png"/><Relationship Id="rId24" Type="http://schemas.openxmlformats.org/officeDocument/2006/relationships/customXml" Target="../ink/ink280.xml"/><Relationship Id="rId32" Type="http://schemas.openxmlformats.org/officeDocument/2006/relationships/customXml" Target="../ink/ink284.xml"/><Relationship Id="rId37" Type="http://schemas.openxmlformats.org/officeDocument/2006/relationships/image" Target="../media/image293.png"/><Relationship Id="rId40" Type="http://schemas.openxmlformats.org/officeDocument/2006/relationships/customXml" Target="../ink/ink288.xml"/><Relationship Id="rId45" Type="http://schemas.openxmlformats.org/officeDocument/2006/relationships/image" Target="../media/image297.png"/><Relationship Id="rId53" Type="http://schemas.openxmlformats.org/officeDocument/2006/relationships/image" Target="../media/image301.png"/><Relationship Id="rId5" Type="http://schemas.openxmlformats.org/officeDocument/2006/relationships/image" Target="../media/image277.png"/><Relationship Id="rId10" Type="http://schemas.openxmlformats.org/officeDocument/2006/relationships/customXml" Target="../ink/ink273.xml"/><Relationship Id="rId19" Type="http://schemas.openxmlformats.org/officeDocument/2006/relationships/image" Target="../media/image284.png"/><Relationship Id="rId31" Type="http://schemas.openxmlformats.org/officeDocument/2006/relationships/image" Target="../media/image290.png"/><Relationship Id="rId44" Type="http://schemas.openxmlformats.org/officeDocument/2006/relationships/customXml" Target="../ink/ink290.xml"/><Relationship Id="rId52" Type="http://schemas.openxmlformats.org/officeDocument/2006/relationships/customXml" Target="../ink/ink294.xml"/><Relationship Id="rId4" Type="http://schemas.openxmlformats.org/officeDocument/2006/relationships/customXml" Target="../ink/ink270.xml"/><Relationship Id="rId9" Type="http://schemas.openxmlformats.org/officeDocument/2006/relationships/image" Target="../media/image279.png"/><Relationship Id="rId14" Type="http://schemas.openxmlformats.org/officeDocument/2006/relationships/customXml" Target="../ink/ink275.xml"/><Relationship Id="rId22" Type="http://schemas.openxmlformats.org/officeDocument/2006/relationships/customXml" Target="../ink/ink279.xml"/><Relationship Id="rId27" Type="http://schemas.openxmlformats.org/officeDocument/2006/relationships/image" Target="../media/image288.png"/><Relationship Id="rId30" Type="http://schemas.openxmlformats.org/officeDocument/2006/relationships/customXml" Target="../ink/ink283.xml"/><Relationship Id="rId35" Type="http://schemas.openxmlformats.org/officeDocument/2006/relationships/image" Target="../media/image292.png"/><Relationship Id="rId43" Type="http://schemas.openxmlformats.org/officeDocument/2006/relationships/image" Target="../media/image296.png"/><Relationship Id="rId48" Type="http://schemas.openxmlformats.org/officeDocument/2006/relationships/customXml" Target="../ink/ink292.xml"/><Relationship Id="rId8" Type="http://schemas.openxmlformats.org/officeDocument/2006/relationships/customXml" Target="../ink/ink272.xml"/><Relationship Id="rId51" Type="http://schemas.openxmlformats.org/officeDocument/2006/relationships/image" Target="../media/image300.png"/><Relationship Id="rId3" Type="http://schemas.openxmlformats.org/officeDocument/2006/relationships/image" Target="../media/image276.png"/><Relationship Id="rId12" Type="http://schemas.openxmlformats.org/officeDocument/2006/relationships/customXml" Target="../ink/ink274.xml"/><Relationship Id="rId17" Type="http://schemas.openxmlformats.org/officeDocument/2006/relationships/image" Target="../media/image283.png"/><Relationship Id="rId25" Type="http://schemas.openxmlformats.org/officeDocument/2006/relationships/image" Target="../media/image287.png"/><Relationship Id="rId33" Type="http://schemas.openxmlformats.org/officeDocument/2006/relationships/image" Target="../media/image291.png"/><Relationship Id="rId38" Type="http://schemas.openxmlformats.org/officeDocument/2006/relationships/customXml" Target="../ink/ink287.xml"/><Relationship Id="rId46" Type="http://schemas.openxmlformats.org/officeDocument/2006/relationships/customXml" Target="../ink/ink291.xml"/><Relationship Id="rId20" Type="http://schemas.openxmlformats.org/officeDocument/2006/relationships/customXml" Target="../ink/ink278.xml"/><Relationship Id="rId41" Type="http://schemas.openxmlformats.org/officeDocument/2006/relationships/image" Target="../media/image295.png"/><Relationship Id="rId1" Type="http://schemas.openxmlformats.org/officeDocument/2006/relationships/slideLayout" Target="../slideLayouts/slideLayout9.xml"/><Relationship Id="rId6" Type="http://schemas.openxmlformats.org/officeDocument/2006/relationships/customXml" Target="../ink/ink271.xml"/><Relationship Id="rId15" Type="http://schemas.openxmlformats.org/officeDocument/2006/relationships/image" Target="../media/image282.png"/><Relationship Id="rId23" Type="http://schemas.openxmlformats.org/officeDocument/2006/relationships/image" Target="../media/image286.png"/><Relationship Id="rId28" Type="http://schemas.openxmlformats.org/officeDocument/2006/relationships/customXml" Target="../ink/ink282.xml"/><Relationship Id="rId36" Type="http://schemas.openxmlformats.org/officeDocument/2006/relationships/customXml" Target="../ink/ink286.xml"/><Relationship Id="rId49" Type="http://schemas.openxmlformats.org/officeDocument/2006/relationships/image" Target="../media/image299.png"/></Relationships>
</file>

<file path=ppt/slides/_rels/slide43.xml.rels><?xml version="1.0" encoding="UTF-8" standalone="yes"?>
<Relationships xmlns="http://schemas.openxmlformats.org/package/2006/relationships"><Relationship Id="rId8" Type="http://schemas.openxmlformats.org/officeDocument/2006/relationships/customXml" Target="../ink/ink298.xml"/><Relationship Id="rId13" Type="http://schemas.openxmlformats.org/officeDocument/2006/relationships/image" Target="../media/image307.png"/><Relationship Id="rId18" Type="http://schemas.openxmlformats.org/officeDocument/2006/relationships/customXml" Target="../ink/ink303.xml"/><Relationship Id="rId26" Type="http://schemas.openxmlformats.org/officeDocument/2006/relationships/customXml" Target="../ink/ink307.xml"/><Relationship Id="rId3" Type="http://schemas.openxmlformats.org/officeDocument/2006/relationships/image" Target="../media/image302.png"/><Relationship Id="rId21" Type="http://schemas.openxmlformats.org/officeDocument/2006/relationships/image" Target="../media/image311.png"/><Relationship Id="rId7" Type="http://schemas.openxmlformats.org/officeDocument/2006/relationships/image" Target="../media/image304.png"/><Relationship Id="rId12" Type="http://schemas.openxmlformats.org/officeDocument/2006/relationships/customXml" Target="../ink/ink300.xml"/><Relationship Id="rId17" Type="http://schemas.openxmlformats.org/officeDocument/2006/relationships/image" Target="../media/image309.png"/><Relationship Id="rId25" Type="http://schemas.openxmlformats.org/officeDocument/2006/relationships/image" Target="../media/image313.png"/><Relationship Id="rId2" Type="http://schemas.openxmlformats.org/officeDocument/2006/relationships/customXml" Target="../ink/ink295.xml"/><Relationship Id="rId16" Type="http://schemas.openxmlformats.org/officeDocument/2006/relationships/customXml" Target="../ink/ink302.xml"/><Relationship Id="rId20" Type="http://schemas.openxmlformats.org/officeDocument/2006/relationships/customXml" Target="../ink/ink304.xml"/><Relationship Id="rId29" Type="http://schemas.openxmlformats.org/officeDocument/2006/relationships/image" Target="../media/image315.png"/><Relationship Id="rId1" Type="http://schemas.openxmlformats.org/officeDocument/2006/relationships/slideLayout" Target="../slideLayouts/slideLayout28.xml"/><Relationship Id="rId6" Type="http://schemas.openxmlformats.org/officeDocument/2006/relationships/customXml" Target="../ink/ink297.xml"/><Relationship Id="rId11" Type="http://schemas.openxmlformats.org/officeDocument/2006/relationships/image" Target="../media/image306.png"/><Relationship Id="rId24" Type="http://schemas.openxmlformats.org/officeDocument/2006/relationships/customXml" Target="../ink/ink306.xml"/><Relationship Id="rId5" Type="http://schemas.openxmlformats.org/officeDocument/2006/relationships/image" Target="../media/image303.png"/><Relationship Id="rId15" Type="http://schemas.openxmlformats.org/officeDocument/2006/relationships/image" Target="../media/image308.png"/><Relationship Id="rId23" Type="http://schemas.openxmlformats.org/officeDocument/2006/relationships/image" Target="../media/image312.png"/><Relationship Id="rId28" Type="http://schemas.openxmlformats.org/officeDocument/2006/relationships/customXml" Target="../ink/ink308.xml"/><Relationship Id="rId10" Type="http://schemas.openxmlformats.org/officeDocument/2006/relationships/customXml" Target="../ink/ink299.xml"/><Relationship Id="rId19" Type="http://schemas.openxmlformats.org/officeDocument/2006/relationships/image" Target="../media/image310.png"/><Relationship Id="rId4" Type="http://schemas.openxmlformats.org/officeDocument/2006/relationships/customXml" Target="../ink/ink296.xml"/><Relationship Id="rId9" Type="http://schemas.openxmlformats.org/officeDocument/2006/relationships/image" Target="../media/image305.png"/><Relationship Id="rId14" Type="http://schemas.openxmlformats.org/officeDocument/2006/relationships/customXml" Target="../ink/ink301.xml"/><Relationship Id="rId22" Type="http://schemas.openxmlformats.org/officeDocument/2006/relationships/customXml" Target="../ink/ink305.xml"/><Relationship Id="rId27" Type="http://schemas.openxmlformats.org/officeDocument/2006/relationships/image" Target="../media/image3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hyperlink" Target="https://drive.google.com/file/d/1rlI2e5ioROgSrATE7c2YD2tVyTyUCkXL/view"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hyperlink" Target="https://drive.google.com/file/d/1oDnRSejE38-6VCjLRPJMd_VPz2fXDi1p/view"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hyperlink" Target="https://drive.google.com/file/d/1ru6trp6hno_UI34J_NGUamw0oh-ab-zO/view" TargetMode="Externa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17" Type="http://schemas.openxmlformats.org/officeDocument/2006/relationships/image" Target="../media/image59.png"/><Relationship Id="rId21" Type="http://schemas.openxmlformats.org/officeDocument/2006/relationships/image" Target="../media/image11.png"/><Relationship Id="rId42" Type="http://schemas.openxmlformats.org/officeDocument/2006/relationships/customXml" Target="../ink/ink21.xml"/><Relationship Id="rId63" Type="http://schemas.openxmlformats.org/officeDocument/2006/relationships/image" Target="../media/image32.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0.png"/><Relationship Id="rId170" Type="http://schemas.openxmlformats.org/officeDocument/2006/relationships/customXml" Target="../ink/ink85.xml"/><Relationship Id="rId107" Type="http://schemas.openxmlformats.org/officeDocument/2006/relationships/image" Target="../media/image54.png"/><Relationship Id="rId11" Type="http://schemas.openxmlformats.org/officeDocument/2006/relationships/image" Target="../media/image6.png"/><Relationship Id="rId32" Type="http://schemas.openxmlformats.org/officeDocument/2006/relationships/customXml" Target="../ink/ink16.xml"/><Relationship Id="rId53" Type="http://schemas.openxmlformats.org/officeDocument/2006/relationships/image" Target="../media/image27.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5.png"/><Relationship Id="rId5" Type="http://schemas.openxmlformats.org/officeDocument/2006/relationships/image" Target="../media/image3.png"/><Relationship Id="rId95" Type="http://schemas.openxmlformats.org/officeDocument/2006/relationships/image" Target="../media/image48.png"/><Relationship Id="rId160" Type="http://schemas.openxmlformats.org/officeDocument/2006/relationships/customXml" Target="../ink/ink80.xml"/><Relationship Id="rId22" Type="http://schemas.openxmlformats.org/officeDocument/2006/relationships/customXml" Target="../ink/ink11.xml"/><Relationship Id="rId43" Type="http://schemas.openxmlformats.org/officeDocument/2006/relationships/image" Target="../media/image22.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0.png"/><Relationship Id="rId85" Type="http://schemas.openxmlformats.org/officeDocument/2006/relationships/image" Target="../media/image43.png"/><Relationship Id="rId150" Type="http://schemas.openxmlformats.org/officeDocument/2006/relationships/customXml" Target="../ink/ink75.xml"/><Relationship Id="rId171" Type="http://schemas.openxmlformats.org/officeDocument/2006/relationships/image" Target="../media/image86.png"/><Relationship Id="rId12" Type="http://schemas.openxmlformats.org/officeDocument/2006/relationships/customXml" Target="../ink/ink6.xml"/><Relationship Id="rId33" Type="http://schemas.openxmlformats.org/officeDocument/2006/relationships/image" Target="../media/image17.png"/><Relationship Id="rId108" Type="http://schemas.openxmlformats.org/officeDocument/2006/relationships/customXml" Target="../ink/ink54.xml"/><Relationship Id="rId129" Type="http://schemas.openxmlformats.org/officeDocument/2006/relationships/image" Target="../media/image65.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38.png"/><Relationship Id="rId91" Type="http://schemas.openxmlformats.org/officeDocument/2006/relationships/image" Target="../media/image46.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73.png"/><Relationship Id="rId161" Type="http://schemas.openxmlformats.org/officeDocument/2006/relationships/image" Target="../media/image81.png"/><Relationship Id="rId166" Type="http://schemas.openxmlformats.org/officeDocument/2006/relationships/customXml" Target="../ink/ink83.xml"/><Relationship Id="rId1" Type="http://schemas.openxmlformats.org/officeDocument/2006/relationships/slideLayout" Target="../slideLayouts/slideLayout9.xml"/><Relationship Id="rId6" Type="http://schemas.openxmlformats.org/officeDocument/2006/relationships/customXml" Target="../ink/ink3.xml"/><Relationship Id="rId23" Type="http://schemas.openxmlformats.org/officeDocument/2006/relationships/image" Target="../media/image12.png"/><Relationship Id="rId28" Type="http://schemas.openxmlformats.org/officeDocument/2006/relationships/customXml" Target="../ink/ink14.xml"/><Relationship Id="rId49" Type="http://schemas.openxmlformats.org/officeDocument/2006/relationships/image" Target="../media/image25.png"/><Relationship Id="rId114" Type="http://schemas.openxmlformats.org/officeDocument/2006/relationships/customXml" Target="../ink/ink57.xml"/><Relationship Id="rId119" Type="http://schemas.openxmlformats.org/officeDocument/2006/relationships/image" Target="../media/image60.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3.png"/><Relationship Id="rId81" Type="http://schemas.openxmlformats.org/officeDocument/2006/relationships/image" Target="../media/image41.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68.png"/><Relationship Id="rId151" Type="http://schemas.openxmlformats.org/officeDocument/2006/relationships/image" Target="../media/image76.png"/><Relationship Id="rId156" Type="http://schemas.openxmlformats.org/officeDocument/2006/relationships/customXml" Target="../ink/ink78.xml"/><Relationship Id="rId13" Type="http://schemas.openxmlformats.org/officeDocument/2006/relationships/image" Target="../media/image7.png"/><Relationship Id="rId18" Type="http://schemas.openxmlformats.org/officeDocument/2006/relationships/customXml" Target="../ink/ink9.xml"/><Relationship Id="rId39" Type="http://schemas.openxmlformats.org/officeDocument/2006/relationships/image" Target="../media/image20.png"/><Relationship Id="rId109" Type="http://schemas.openxmlformats.org/officeDocument/2006/relationships/image" Target="../media/image55.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8.png"/><Relationship Id="rId76" Type="http://schemas.openxmlformats.org/officeDocument/2006/relationships/customXml" Target="../ink/ink38.xml"/><Relationship Id="rId97" Type="http://schemas.openxmlformats.org/officeDocument/2006/relationships/image" Target="../media/image49.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3.png"/><Relationship Id="rId141" Type="http://schemas.openxmlformats.org/officeDocument/2006/relationships/image" Target="../media/image71.png"/><Relationship Id="rId146" Type="http://schemas.openxmlformats.org/officeDocument/2006/relationships/customXml" Target="../ink/ink73.xml"/><Relationship Id="rId167" Type="http://schemas.openxmlformats.org/officeDocument/2006/relationships/image" Target="../media/image84.png"/><Relationship Id="rId7" Type="http://schemas.openxmlformats.org/officeDocument/2006/relationships/image" Target="../media/image4.png"/><Relationship Id="rId71" Type="http://schemas.openxmlformats.org/officeDocument/2006/relationships/image" Target="../media/image36.png"/><Relationship Id="rId92" Type="http://schemas.openxmlformats.org/officeDocument/2006/relationships/customXml" Target="../ink/ink46.xml"/><Relationship Id="rId162" Type="http://schemas.openxmlformats.org/officeDocument/2006/relationships/customXml" Target="../ink/ink81.xml"/><Relationship Id="rId2" Type="http://schemas.openxmlformats.org/officeDocument/2006/relationships/customXml" Target="../ink/ink1.xml"/><Relationship Id="rId29" Type="http://schemas.openxmlformats.org/officeDocument/2006/relationships/image" Target="../media/image15.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3.png"/><Relationship Id="rId66" Type="http://schemas.openxmlformats.org/officeDocument/2006/relationships/customXml" Target="../ink/ink33.xml"/><Relationship Id="rId87" Type="http://schemas.openxmlformats.org/officeDocument/2006/relationships/image" Target="../media/image44.png"/><Relationship Id="rId110" Type="http://schemas.openxmlformats.org/officeDocument/2006/relationships/customXml" Target="../ink/ink55.xml"/><Relationship Id="rId115" Type="http://schemas.openxmlformats.org/officeDocument/2006/relationships/image" Target="../media/image58.png"/><Relationship Id="rId131" Type="http://schemas.openxmlformats.org/officeDocument/2006/relationships/image" Target="../media/image66.png"/><Relationship Id="rId136" Type="http://schemas.openxmlformats.org/officeDocument/2006/relationships/customXml" Target="../ink/ink68.xml"/><Relationship Id="rId157" Type="http://schemas.openxmlformats.org/officeDocument/2006/relationships/image" Target="../media/image79.png"/><Relationship Id="rId61" Type="http://schemas.openxmlformats.org/officeDocument/2006/relationships/image" Target="../media/image31.png"/><Relationship Id="rId82" Type="http://schemas.openxmlformats.org/officeDocument/2006/relationships/customXml" Target="../ink/ink41.xml"/><Relationship Id="rId152" Type="http://schemas.openxmlformats.org/officeDocument/2006/relationships/customXml" Target="../ink/ink76.xml"/><Relationship Id="rId19" Type="http://schemas.openxmlformats.org/officeDocument/2006/relationships/image" Target="../media/image1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18.png"/><Relationship Id="rId56" Type="http://schemas.openxmlformats.org/officeDocument/2006/relationships/customXml" Target="../ink/ink28.xml"/><Relationship Id="rId77" Type="http://schemas.openxmlformats.org/officeDocument/2006/relationships/image" Target="../media/image39.png"/><Relationship Id="rId100" Type="http://schemas.openxmlformats.org/officeDocument/2006/relationships/customXml" Target="../ink/ink50.xml"/><Relationship Id="rId105" Type="http://schemas.openxmlformats.org/officeDocument/2006/relationships/image" Target="../media/image53.png"/><Relationship Id="rId126" Type="http://schemas.openxmlformats.org/officeDocument/2006/relationships/customXml" Target="../ink/ink63.xml"/><Relationship Id="rId147" Type="http://schemas.openxmlformats.org/officeDocument/2006/relationships/image" Target="../media/image74.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26.png"/><Relationship Id="rId72" Type="http://schemas.openxmlformats.org/officeDocument/2006/relationships/customXml" Target="../ink/ink36.xml"/><Relationship Id="rId93" Type="http://schemas.openxmlformats.org/officeDocument/2006/relationships/image" Target="../media/image47.png"/><Relationship Id="rId98" Type="http://schemas.openxmlformats.org/officeDocument/2006/relationships/customXml" Target="../ink/ink49.xml"/><Relationship Id="rId121" Type="http://schemas.openxmlformats.org/officeDocument/2006/relationships/image" Target="../media/image61.png"/><Relationship Id="rId142" Type="http://schemas.openxmlformats.org/officeDocument/2006/relationships/customXml" Target="../ink/ink71.xml"/><Relationship Id="rId163" Type="http://schemas.openxmlformats.org/officeDocument/2006/relationships/image" Target="../media/image82.png"/><Relationship Id="rId3" Type="http://schemas.openxmlformats.org/officeDocument/2006/relationships/image" Target="../media/image2.png"/><Relationship Id="rId25" Type="http://schemas.openxmlformats.org/officeDocument/2006/relationships/image" Target="../media/image13.png"/><Relationship Id="rId46" Type="http://schemas.openxmlformats.org/officeDocument/2006/relationships/customXml" Target="../ink/ink23.xml"/><Relationship Id="rId67" Type="http://schemas.openxmlformats.org/officeDocument/2006/relationships/image" Target="../media/image34.png"/><Relationship Id="rId116" Type="http://schemas.openxmlformats.org/officeDocument/2006/relationships/customXml" Target="../ink/ink58.xml"/><Relationship Id="rId137" Type="http://schemas.openxmlformats.org/officeDocument/2006/relationships/image" Target="../media/image69.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1.png"/><Relationship Id="rId62" Type="http://schemas.openxmlformats.org/officeDocument/2006/relationships/customXml" Target="../ink/ink31.xml"/><Relationship Id="rId83" Type="http://schemas.openxmlformats.org/officeDocument/2006/relationships/image" Target="../media/image42.png"/><Relationship Id="rId88" Type="http://schemas.openxmlformats.org/officeDocument/2006/relationships/customXml" Target="../ink/ink44.xml"/><Relationship Id="rId111" Type="http://schemas.openxmlformats.org/officeDocument/2006/relationships/image" Target="../media/image56.png"/><Relationship Id="rId132" Type="http://schemas.openxmlformats.org/officeDocument/2006/relationships/customXml" Target="../ink/ink66.xml"/><Relationship Id="rId153" Type="http://schemas.openxmlformats.org/officeDocument/2006/relationships/image" Target="../media/image77.png"/><Relationship Id="rId15" Type="http://schemas.openxmlformats.org/officeDocument/2006/relationships/image" Target="../media/image8.png"/><Relationship Id="rId36" Type="http://schemas.openxmlformats.org/officeDocument/2006/relationships/customXml" Target="../ink/ink18.xml"/><Relationship Id="rId57" Type="http://schemas.openxmlformats.org/officeDocument/2006/relationships/image" Target="../media/image29.png"/><Relationship Id="rId106" Type="http://schemas.openxmlformats.org/officeDocument/2006/relationships/customXml" Target="../ink/ink53.xml"/><Relationship Id="rId127" Type="http://schemas.openxmlformats.org/officeDocument/2006/relationships/image" Target="../media/image64.png"/><Relationship Id="rId10" Type="http://schemas.openxmlformats.org/officeDocument/2006/relationships/customXml" Target="../ink/ink5.xml"/><Relationship Id="rId31" Type="http://schemas.openxmlformats.org/officeDocument/2006/relationships/image" Target="../media/image16.png"/><Relationship Id="rId52" Type="http://schemas.openxmlformats.org/officeDocument/2006/relationships/customXml" Target="../ink/ink26.xml"/><Relationship Id="rId73" Type="http://schemas.openxmlformats.org/officeDocument/2006/relationships/image" Target="../media/image37.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0.png"/><Relationship Id="rId101" Type="http://schemas.openxmlformats.org/officeDocument/2006/relationships/image" Target="../media/image51.png"/><Relationship Id="rId122" Type="http://schemas.openxmlformats.org/officeDocument/2006/relationships/customXml" Target="../ink/ink61.xml"/><Relationship Id="rId143" Type="http://schemas.openxmlformats.org/officeDocument/2006/relationships/image" Target="../media/image72.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85.png"/><Relationship Id="rId4" Type="http://schemas.openxmlformats.org/officeDocument/2006/relationships/customXml" Target="../ink/ink2.xml"/><Relationship Id="rId9" Type="http://schemas.openxmlformats.org/officeDocument/2006/relationships/image" Target="../media/image5.png"/><Relationship Id="rId26" Type="http://schemas.openxmlformats.org/officeDocument/2006/relationships/customXml" Target="../ink/ink13.xml"/><Relationship Id="rId47" Type="http://schemas.openxmlformats.org/officeDocument/2006/relationships/image" Target="../media/image24.png"/><Relationship Id="rId68" Type="http://schemas.openxmlformats.org/officeDocument/2006/relationships/customXml" Target="../ink/ink34.xml"/><Relationship Id="rId89" Type="http://schemas.openxmlformats.org/officeDocument/2006/relationships/image" Target="../media/image45.png"/><Relationship Id="rId112" Type="http://schemas.openxmlformats.org/officeDocument/2006/relationships/customXml" Target="../ink/ink56.xml"/><Relationship Id="rId133" Type="http://schemas.openxmlformats.org/officeDocument/2006/relationships/image" Target="../media/image67.png"/><Relationship Id="rId154" Type="http://schemas.openxmlformats.org/officeDocument/2006/relationships/customXml" Target="../ink/ink77.xml"/><Relationship Id="rId16" Type="http://schemas.openxmlformats.org/officeDocument/2006/relationships/customXml" Target="../ink/ink8.xml"/><Relationship Id="rId37" Type="http://schemas.openxmlformats.org/officeDocument/2006/relationships/image" Target="../media/image19.png"/><Relationship Id="rId58" Type="http://schemas.openxmlformats.org/officeDocument/2006/relationships/customXml" Target="../ink/ink29.xml"/><Relationship Id="rId79" Type="http://schemas.openxmlformats.org/officeDocument/2006/relationships/image" Target="../media/image40.png"/><Relationship Id="rId102" Type="http://schemas.openxmlformats.org/officeDocument/2006/relationships/customXml" Target="../ink/ink51.xml"/><Relationship Id="rId123" Type="http://schemas.openxmlformats.org/officeDocument/2006/relationships/image" Target="../media/image62.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3.png"/><Relationship Id="rId27" Type="http://schemas.openxmlformats.org/officeDocument/2006/relationships/image" Target="../media/image14.png"/><Relationship Id="rId48" Type="http://schemas.openxmlformats.org/officeDocument/2006/relationships/customXml" Target="../ink/ink24.xml"/><Relationship Id="rId69" Type="http://schemas.openxmlformats.org/officeDocument/2006/relationships/image" Target="../media/image35.png"/><Relationship Id="rId113" Type="http://schemas.openxmlformats.org/officeDocument/2006/relationships/image" Target="../media/image57.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78.png"/><Relationship Id="rId17" Type="http://schemas.openxmlformats.org/officeDocument/2006/relationships/image" Target="../media/image9.png"/><Relationship Id="rId38" Type="http://schemas.openxmlformats.org/officeDocument/2006/relationships/customXml" Target="../ink/ink19.xml"/><Relationship Id="rId59" Type="http://schemas.openxmlformats.org/officeDocument/2006/relationships/image" Target="../media/image30.png"/><Relationship Id="rId103" Type="http://schemas.openxmlformats.org/officeDocument/2006/relationships/image" Target="../media/image52.png"/><Relationship Id="rId124" Type="http://schemas.openxmlformats.org/officeDocument/2006/relationships/customXml" Target="../ink/ink6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21.tiff"/><Relationship Id="rId2" Type="http://schemas.openxmlformats.org/officeDocument/2006/relationships/hyperlink" Target="https://drive.google.com/file/d/1dI5CsesWTBqGMrlggARLYm_5WWkVSii1/view" TargetMode="Externa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6" Type="http://schemas.openxmlformats.org/officeDocument/2006/relationships/customXml" Target="../ink/ink321.xml"/><Relationship Id="rId117" Type="http://schemas.openxmlformats.org/officeDocument/2006/relationships/image" Target="../media/image379.png"/><Relationship Id="rId21" Type="http://schemas.openxmlformats.org/officeDocument/2006/relationships/image" Target="../media/image331.png"/><Relationship Id="rId42" Type="http://schemas.openxmlformats.org/officeDocument/2006/relationships/customXml" Target="../ink/ink329.xml"/><Relationship Id="rId47" Type="http://schemas.openxmlformats.org/officeDocument/2006/relationships/image" Target="../media/image344.png"/><Relationship Id="rId63" Type="http://schemas.openxmlformats.org/officeDocument/2006/relationships/image" Target="../media/image352.png"/><Relationship Id="rId68" Type="http://schemas.openxmlformats.org/officeDocument/2006/relationships/customXml" Target="../ink/ink342.xml"/><Relationship Id="rId84" Type="http://schemas.openxmlformats.org/officeDocument/2006/relationships/customXml" Target="../ink/ink350.xml"/><Relationship Id="rId89" Type="http://schemas.openxmlformats.org/officeDocument/2006/relationships/image" Target="../media/image365.png"/><Relationship Id="rId112" Type="http://schemas.openxmlformats.org/officeDocument/2006/relationships/customXml" Target="../ink/ink364.xml"/><Relationship Id="rId16" Type="http://schemas.openxmlformats.org/officeDocument/2006/relationships/customXml" Target="../ink/ink316.xml"/><Relationship Id="rId107" Type="http://schemas.openxmlformats.org/officeDocument/2006/relationships/image" Target="../media/image374.png"/><Relationship Id="rId11" Type="http://schemas.openxmlformats.org/officeDocument/2006/relationships/image" Target="../media/image326.png"/><Relationship Id="rId32" Type="http://schemas.openxmlformats.org/officeDocument/2006/relationships/customXml" Target="../ink/ink324.xml"/><Relationship Id="rId37" Type="http://schemas.openxmlformats.org/officeDocument/2006/relationships/image" Target="../media/image339.png"/><Relationship Id="rId53" Type="http://schemas.openxmlformats.org/officeDocument/2006/relationships/image" Target="../media/image347.png"/><Relationship Id="rId58" Type="http://schemas.openxmlformats.org/officeDocument/2006/relationships/customXml" Target="../ink/ink337.xml"/><Relationship Id="rId74" Type="http://schemas.openxmlformats.org/officeDocument/2006/relationships/customXml" Target="../ink/ink345.xml"/><Relationship Id="rId79" Type="http://schemas.openxmlformats.org/officeDocument/2006/relationships/image" Target="../media/image360.png"/><Relationship Id="rId102" Type="http://schemas.openxmlformats.org/officeDocument/2006/relationships/customXml" Target="../ink/ink359.xml"/><Relationship Id="rId5" Type="http://schemas.openxmlformats.org/officeDocument/2006/relationships/image" Target="../media/image323.png"/><Relationship Id="rId90" Type="http://schemas.openxmlformats.org/officeDocument/2006/relationships/customXml" Target="../ink/ink353.xml"/><Relationship Id="rId95" Type="http://schemas.openxmlformats.org/officeDocument/2006/relationships/image" Target="../media/image368.png"/><Relationship Id="rId22" Type="http://schemas.openxmlformats.org/officeDocument/2006/relationships/customXml" Target="../ink/ink319.xml"/><Relationship Id="rId27" Type="http://schemas.openxmlformats.org/officeDocument/2006/relationships/image" Target="../media/image334.png"/><Relationship Id="rId43" Type="http://schemas.openxmlformats.org/officeDocument/2006/relationships/image" Target="../media/image342.png"/><Relationship Id="rId48" Type="http://schemas.openxmlformats.org/officeDocument/2006/relationships/customXml" Target="../ink/ink332.xml"/><Relationship Id="rId64" Type="http://schemas.openxmlformats.org/officeDocument/2006/relationships/customXml" Target="../ink/ink340.xml"/><Relationship Id="rId69" Type="http://schemas.openxmlformats.org/officeDocument/2006/relationships/image" Target="../media/image355.png"/><Relationship Id="rId113" Type="http://schemas.openxmlformats.org/officeDocument/2006/relationships/image" Target="../media/image377.png"/><Relationship Id="rId118" Type="http://schemas.openxmlformats.org/officeDocument/2006/relationships/customXml" Target="../ink/ink367.xml"/><Relationship Id="rId80" Type="http://schemas.openxmlformats.org/officeDocument/2006/relationships/customXml" Target="../ink/ink348.xml"/><Relationship Id="rId85" Type="http://schemas.openxmlformats.org/officeDocument/2006/relationships/image" Target="../media/image363.png"/><Relationship Id="rId12" Type="http://schemas.openxmlformats.org/officeDocument/2006/relationships/customXml" Target="../ink/ink314.xml"/><Relationship Id="rId17" Type="http://schemas.openxmlformats.org/officeDocument/2006/relationships/image" Target="../media/image329.png"/><Relationship Id="rId33" Type="http://schemas.openxmlformats.org/officeDocument/2006/relationships/image" Target="../media/image337.png"/><Relationship Id="rId38" Type="http://schemas.openxmlformats.org/officeDocument/2006/relationships/customXml" Target="../ink/ink327.xml"/><Relationship Id="rId59" Type="http://schemas.openxmlformats.org/officeDocument/2006/relationships/image" Target="../media/image350.png"/><Relationship Id="rId103" Type="http://schemas.openxmlformats.org/officeDocument/2006/relationships/image" Target="../media/image372.png"/><Relationship Id="rId108" Type="http://schemas.openxmlformats.org/officeDocument/2006/relationships/customXml" Target="../ink/ink362.xml"/><Relationship Id="rId54" Type="http://schemas.openxmlformats.org/officeDocument/2006/relationships/customXml" Target="../ink/ink335.xml"/><Relationship Id="rId70" Type="http://schemas.openxmlformats.org/officeDocument/2006/relationships/customXml" Target="../ink/ink343.xml"/><Relationship Id="rId75" Type="http://schemas.openxmlformats.org/officeDocument/2006/relationships/image" Target="../media/image358.png"/><Relationship Id="rId91" Type="http://schemas.openxmlformats.org/officeDocument/2006/relationships/image" Target="../media/image366.png"/><Relationship Id="rId96" Type="http://schemas.openxmlformats.org/officeDocument/2006/relationships/customXml" Target="../ink/ink356.xml"/><Relationship Id="rId1" Type="http://schemas.openxmlformats.org/officeDocument/2006/relationships/slideLayout" Target="../slideLayouts/slideLayout9.xml"/><Relationship Id="rId6" Type="http://schemas.openxmlformats.org/officeDocument/2006/relationships/customXml" Target="../ink/ink311.xml"/><Relationship Id="rId23" Type="http://schemas.openxmlformats.org/officeDocument/2006/relationships/image" Target="../media/image332.png"/><Relationship Id="rId28" Type="http://schemas.openxmlformats.org/officeDocument/2006/relationships/customXml" Target="../ink/ink322.xml"/><Relationship Id="rId49" Type="http://schemas.openxmlformats.org/officeDocument/2006/relationships/image" Target="../media/image345.png"/><Relationship Id="rId114" Type="http://schemas.openxmlformats.org/officeDocument/2006/relationships/customXml" Target="../ink/ink365.xml"/><Relationship Id="rId119" Type="http://schemas.openxmlformats.org/officeDocument/2006/relationships/image" Target="../media/image380.png"/><Relationship Id="rId10" Type="http://schemas.openxmlformats.org/officeDocument/2006/relationships/customXml" Target="../ink/ink313.xml"/><Relationship Id="rId31" Type="http://schemas.openxmlformats.org/officeDocument/2006/relationships/image" Target="../media/image336.png"/><Relationship Id="rId44" Type="http://schemas.openxmlformats.org/officeDocument/2006/relationships/customXml" Target="../ink/ink330.xml"/><Relationship Id="rId52" Type="http://schemas.openxmlformats.org/officeDocument/2006/relationships/customXml" Target="../ink/ink334.xml"/><Relationship Id="rId60" Type="http://schemas.openxmlformats.org/officeDocument/2006/relationships/customXml" Target="../ink/ink338.xml"/><Relationship Id="rId65" Type="http://schemas.openxmlformats.org/officeDocument/2006/relationships/image" Target="../media/image353.png"/><Relationship Id="rId73" Type="http://schemas.openxmlformats.org/officeDocument/2006/relationships/image" Target="../media/image357.png"/><Relationship Id="rId78" Type="http://schemas.openxmlformats.org/officeDocument/2006/relationships/customXml" Target="../ink/ink347.xml"/><Relationship Id="rId81" Type="http://schemas.openxmlformats.org/officeDocument/2006/relationships/image" Target="../media/image361.png"/><Relationship Id="rId86" Type="http://schemas.openxmlformats.org/officeDocument/2006/relationships/customXml" Target="../ink/ink351.xml"/><Relationship Id="rId94" Type="http://schemas.openxmlformats.org/officeDocument/2006/relationships/customXml" Target="../ink/ink355.xml"/><Relationship Id="rId99" Type="http://schemas.openxmlformats.org/officeDocument/2006/relationships/image" Target="../media/image370.png"/><Relationship Id="rId101" Type="http://schemas.openxmlformats.org/officeDocument/2006/relationships/image" Target="../media/image371.png"/><Relationship Id="rId4" Type="http://schemas.openxmlformats.org/officeDocument/2006/relationships/customXml" Target="../ink/ink310.xml"/><Relationship Id="rId9" Type="http://schemas.openxmlformats.org/officeDocument/2006/relationships/image" Target="../media/image325.png"/><Relationship Id="rId13" Type="http://schemas.openxmlformats.org/officeDocument/2006/relationships/image" Target="../media/image327.png"/><Relationship Id="rId18" Type="http://schemas.openxmlformats.org/officeDocument/2006/relationships/customXml" Target="../ink/ink317.xml"/><Relationship Id="rId39" Type="http://schemas.openxmlformats.org/officeDocument/2006/relationships/image" Target="../media/image340.png"/><Relationship Id="rId109" Type="http://schemas.openxmlformats.org/officeDocument/2006/relationships/image" Target="../media/image375.png"/><Relationship Id="rId34" Type="http://schemas.openxmlformats.org/officeDocument/2006/relationships/customXml" Target="../ink/ink325.xml"/><Relationship Id="rId50" Type="http://schemas.openxmlformats.org/officeDocument/2006/relationships/customXml" Target="../ink/ink333.xml"/><Relationship Id="rId55" Type="http://schemas.openxmlformats.org/officeDocument/2006/relationships/image" Target="../media/image348.png"/><Relationship Id="rId76" Type="http://schemas.openxmlformats.org/officeDocument/2006/relationships/customXml" Target="../ink/ink346.xml"/><Relationship Id="rId97" Type="http://schemas.openxmlformats.org/officeDocument/2006/relationships/image" Target="../media/image369.png"/><Relationship Id="rId104" Type="http://schemas.openxmlformats.org/officeDocument/2006/relationships/customXml" Target="../ink/ink360.xml"/><Relationship Id="rId7" Type="http://schemas.openxmlformats.org/officeDocument/2006/relationships/image" Target="../media/image324.png"/><Relationship Id="rId71" Type="http://schemas.openxmlformats.org/officeDocument/2006/relationships/image" Target="../media/image356.png"/><Relationship Id="rId92" Type="http://schemas.openxmlformats.org/officeDocument/2006/relationships/customXml" Target="../ink/ink354.xml"/><Relationship Id="rId2" Type="http://schemas.openxmlformats.org/officeDocument/2006/relationships/customXml" Target="../ink/ink309.xml"/><Relationship Id="rId29" Type="http://schemas.openxmlformats.org/officeDocument/2006/relationships/image" Target="../media/image335.png"/><Relationship Id="rId24" Type="http://schemas.openxmlformats.org/officeDocument/2006/relationships/customXml" Target="../ink/ink320.xml"/><Relationship Id="rId40" Type="http://schemas.openxmlformats.org/officeDocument/2006/relationships/customXml" Target="../ink/ink328.xml"/><Relationship Id="rId45" Type="http://schemas.openxmlformats.org/officeDocument/2006/relationships/image" Target="../media/image343.png"/><Relationship Id="rId66" Type="http://schemas.openxmlformats.org/officeDocument/2006/relationships/customXml" Target="../ink/ink341.xml"/><Relationship Id="rId87" Type="http://schemas.openxmlformats.org/officeDocument/2006/relationships/image" Target="../media/image364.png"/><Relationship Id="rId110" Type="http://schemas.openxmlformats.org/officeDocument/2006/relationships/customXml" Target="../ink/ink363.xml"/><Relationship Id="rId115" Type="http://schemas.openxmlformats.org/officeDocument/2006/relationships/image" Target="../media/image378.png"/><Relationship Id="rId61" Type="http://schemas.openxmlformats.org/officeDocument/2006/relationships/image" Target="../media/image351.png"/><Relationship Id="rId82" Type="http://schemas.openxmlformats.org/officeDocument/2006/relationships/customXml" Target="../ink/ink349.xml"/><Relationship Id="rId19" Type="http://schemas.openxmlformats.org/officeDocument/2006/relationships/image" Target="../media/image330.png"/><Relationship Id="rId14" Type="http://schemas.openxmlformats.org/officeDocument/2006/relationships/customXml" Target="../ink/ink315.xml"/><Relationship Id="rId30" Type="http://schemas.openxmlformats.org/officeDocument/2006/relationships/customXml" Target="../ink/ink323.xml"/><Relationship Id="rId35" Type="http://schemas.openxmlformats.org/officeDocument/2006/relationships/image" Target="../media/image338.png"/><Relationship Id="rId56" Type="http://schemas.openxmlformats.org/officeDocument/2006/relationships/customXml" Target="../ink/ink336.xml"/><Relationship Id="rId77" Type="http://schemas.openxmlformats.org/officeDocument/2006/relationships/image" Target="../media/image359.png"/><Relationship Id="rId100" Type="http://schemas.openxmlformats.org/officeDocument/2006/relationships/customXml" Target="../ink/ink358.xml"/><Relationship Id="rId105" Type="http://schemas.openxmlformats.org/officeDocument/2006/relationships/image" Target="../media/image373.png"/><Relationship Id="rId8" Type="http://schemas.openxmlformats.org/officeDocument/2006/relationships/customXml" Target="../ink/ink312.xml"/><Relationship Id="rId51" Type="http://schemas.openxmlformats.org/officeDocument/2006/relationships/image" Target="../media/image346.png"/><Relationship Id="rId72" Type="http://schemas.openxmlformats.org/officeDocument/2006/relationships/customXml" Target="../ink/ink344.xml"/><Relationship Id="rId93" Type="http://schemas.openxmlformats.org/officeDocument/2006/relationships/image" Target="../media/image367.png"/><Relationship Id="rId98" Type="http://schemas.openxmlformats.org/officeDocument/2006/relationships/customXml" Target="../ink/ink357.xml"/><Relationship Id="rId3" Type="http://schemas.openxmlformats.org/officeDocument/2006/relationships/image" Target="../media/image3220.png"/><Relationship Id="rId25" Type="http://schemas.openxmlformats.org/officeDocument/2006/relationships/image" Target="../media/image333.png"/><Relationship Id="rId46" Type="http://schemas.openxmlformats.org/officeDocument/2006/relationships/customXml" Target="../ink/ink331.xml"/><Relationship Id="rId67" Type="http://schemas.openxmlformats.org/officeDocument/2006/relationships/image" Target="../media/image354.png"/><Relationship Id="rId116" Type="http://schemas.openxmlformats.org/officeDocument/2006/relationships/customXml" Target="../ink/ink366.xml"/><Relationship Id="rId20" Type="http://schemas.openxmlformats.org/officeDocument/2006/relationships/customXml" Target="../ink/ink318.xml"/><Relationship Id="rId41" Type="http://schemas.openxmlformats.org/officeDocument/2006/relationships/image" Target="../media/image341.png"/><Relationship Id="rId62" Type="http://schemas.openxmlformats.org/officeDocument/2006/relationships/customXml" Target="../ink/ink339.xml"/><Relationship Id="rId83" Type="http://schemas.openxmlformats.org/officeDocument/2006/relationships/image" Target="../media/image362.png"/><Relationship Id="rId88" Type="http://schemas.openxmlformats.org/officeDocument/2006/relationships/customXml" Target="../ink/ink352.xml"/><Relationship Id="rId111" Type="http://schemas.openxmlformats.org/officeDocument/2006/relationships/image" Target="../media/image376.png"/><Relationship Id="rId15" Type="http://schemas.openxmlformats.org/officeDocument/2006/relationships/image" Target="../media/image328.png"/><Relationship Id="rId36" Type="http://schemas.openxmlformats.org/officeDocument/2006/relationships/customXml" Target="../ink/ink326.xml"/><Relationship Id="rId57" Type="http://schemas.openxmlformats.org/officeDocument/2006/relationships/image" Target="../media/image349.png"/><Relationship Id="rId106" Type="http://schemas.openxmlformats.org/officeDocument/2006/relationships/customXml" Target="../ink/ink361.xml"/></Relationships>
</file>

<file path=ppt/slides/_rels/slide6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8" Type="http://schemas.openxmlformats.org/officeDocument/2006/relationships/image" Target="../media/image383.png"/><Relationship Id="rId3" Type="http://schemas.openxmlformats.org/officeDocument/2006/relationships/customXml" Target="../ink/ink368.xml"/><Relationship Id="rId7" Type="http://schemas.openxmlformats.org/officeDocument/2006/relationships/customXml" Target="../ink/ink370.xml"/><Relationship Id="rId2" Type="http://schemas.openxmlformats.org/officeDocument/2006/relationships/image" Target="../media/image322.png"/><Relationship Id="rId1" Type="http://schemas.openxmlformats.org/officeDocument/2006/relationships/slideLayout" Target="../slideLayouts/slideLayout9.xml"/><Relationship Id="rId6" Type="http://schemas.openxmlformats.org/officeDocument/2006/relationships/image" Target="../media/image382.png"/><Relationship Id="rId5" Type="http://schemas.openxmlformats.org/officeDocument/2006/relationships/customXml" Target="../ink/ink369.xml"/><Relationship Id="rId10" Type="http://schemas.openxmlformats.org/officeDocument/2006/relationships/image" Target="../media/image384.png"/><Relationship Id="rId4" Type="http://schemas.openxmlformats.org/officeDocument/2006/relationships/image" Target="../media/image381.png"/><Relationship Id="rId9" Type="http://schemas.openxmlformats.org/officeDocument/2006/relationships/customXml" Target="../ink/ink371.xml"/></Relationships>
</file>

<file path=ppt/slides/_rels/slide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8" Type="http://schemas.openxmlformats.org/officeDocument/2006/relationships/image" Target="../media/image388.png"/><Relationship Id="rId13" Type="http://schemas.openxmlformats.org/officeDocument/2006/relationships/customXml" Target="../ink/ink377.xml"/><Relationship Id="rId18" Type="http://schemas.openxmlformats.org/officeDocument/2006/relationships/image" Target="../media/image393.png"/><Relationship Id="rId26" Type="http://schemas.openxmlformats.org/officeDocument/2006/relationships/image" Target="../media/image397.png"/><Relationship Id="rId3" Type="http://schemas.openxmlformats.org/officeDocument/2006/relationships/customXml" Target="../ink/ink372.xml"/><Relationship Id="rId21" Type="http://schemas.openxmlformats.org/officeDocument/2006/relationships/customXml" Target="../ink/ink381.xml"/><Relationship Id="rId7" Type="http://schemas.openxmlformats.org/officeDocument/2006/relationships/customXml" Target="../ink/ink374.xml"/><Relationship Id="rId12" Type="http://schemas.openxmlformats.org/officeDocument/2006/relationships/image" Target="../media/image390.png"/><Relationship Id="rId17" Type="http://schemas.openxmlformats.org/officeDocument/2006/relationships/customXml" Target="../ink/ink379.xml"/><Relationship Id="rId25" Type="http://schemas.openxmlformats.org/officeDocument/2006/relationships/customXml" Target="../ink/ink383.xml"/><Relationship Id="rId2" Type="http://schemas.openxmlformats.org/officeDocument/2006/relationships/image" Target="../media/image385.png"/><Relationship Id="rId16" Type="http://schemas.openxmlformats.org/officeDocument/2006/relationships/image" Target="../media/image392.png"/><Relationship Id="rId20" Type="http://schemas.openxmlformats.org/officeDocument/2006/relationships/image" Target="../media/image394.png"/><Relationship Id="rId1" Type="http://schemas.openxmlformats.org/officeDocument/2006/relationships/slideLayout" Target="../slideLayouts/slideLayout28.xml"/><Relationship Id="rId6" Type="http://schemas.openxmlformats.org/officeDocument/2006/relationships/image" Target="../media/image387.png"/><Relationship Id="rId11" Type="http://schemas.openxmlformats.org/officeDocument/2006/relationships/customXml" Target="../ink/ink376.xml"/><Relationship Id="rId24" Type="http://schemas.openxmlformats.org/officeDocument/2006/relationships/image" Target="../media/image396.png"/><Relationship Id="rId5" Type="http://schemas.openxmlformats.org/officeDocument/2006/relationships/customXml" Target="../ink/ink373.xml"/><Relationship Id="rId15" Type="http://schemas.openxmlformats.org/officeDocument/2006/relationships/customXml" Target="../ink/ink378.xml"/><Relationship Id="rId23" Type="http://schemas.openxmlformats.org/officeDocument/2006/relationships/customXml" Target="../ink/ink382.xml"/><Relationship Id="rId10" Type="http://schemas.openxmlformats.org/officeDocument/2006/relationships/image" Target="../media/image389.png"/><Relationship Id="rId19" Type="http://schemas.openxmlformats.org/officeDocument/2006/relationships/customXml" Target="../ink/ink380.xml"/><Relationship Id="rId4" Type="http://schemas.openxmlformats.org/officeDocument/2006/relationships/image" Target="../media/image386.png"/><Relationship Id="rId9" Type="http://schemas.openxmlformats.org/officeDocument/2006/relationships/customXml" Target="../ink/ink375.xml"/><Relationship Id="rId14" Type="http://schemas.openxmlformats.org/officeDocument/2006/relationships/image" Target="../media/image391.png"/><Relationship Id="rId22" Type="http://schemas.openxmlformats.org/officeDocument/2006/relationships/image" Target="../media/image39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hyperlink" Target="https://www.google.com/url?q=https://drive.google.com/open?id=1JiQsNr8ofkEPpfAKz7Ff2el4Hmi5nRL2&amp;sa=D&amp;ust=1597188377092000&amp;usg=AFQjCNHT3xQGaAfIGVwUOJwCIUzHwNv1Eg" TargetMode="Externa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6" Type="http://schemas.openxmlformats.org/officeDocument/2006/relationships/image" Target="../media/image410.png"/><Relationship Id="rId21" Type="http://schemas.openxmlformats.org/officeDocument/2006/relationships/customXml" Target="../ink/ink393.xml"/><Relationship Id="rId42" Type="http://schemas.openxmlformats.org/officeDocument/2006/relationships/image" Target="../media/image418.png"/><Relationship Id="rId47" Type="http://schemas.openxmlformats.org/officeDocument/2006/relationships/customXml" Target="../ink/ink406.xml"/><Relationship Id="rId63" Type="http://schemas.openxmlformats.org/officeDocument/2006/relationships/customXml" Target="../ink/ink414.xml"/><Relationship Id="rId68" Type="http://schemas.openxmlformats.org/officeDocument/2006/relationships/image" Target="../media/image431.png"/><Relationship Id="rId84" Type="http://schemas.openxmlformats.org/officeDocument/2006/relationships/image" Target="../media/image439.png"/><Relationship Id="rId89" Type="http://schemas.openxmlformats.org/officeDocument/2006/relationships/customXml" Target="../ink/ink427.xml"/><Relationship Id="rId16" Type="http://schemas.openxmlformats.org/officeDocument/2006/relationships/image" Target="../media/image405.png"/><Relationship Id="rId107" Type="http://schemas.openxmlformats.org/officeDocument/2006/relationships/customXml" Target="../ink/ink436.xml"/><Relationship Id="rId11" Type="http://schemas.openxmlformats.org/officeDocument/2006/relationships/customXml" Target="../ink/ink388.xml"/><Relationship Id="rId32" Type="http://schemas.openxmlformats.org/officeDocument/2006/relationships/image" Target="../media/image413.png"/><Relationship Id="rId37" Type="http://schemas.openxmlformats.org/officeDocument/2006/relationships/customXml" Target="../ink/ink401.xml"/><Relationship Id="rId53" Type="http://schemas.openxmlformats.org/officeDocument/2006/relationships/customXml" Target="../ink/ink409.xml"/><Relationship Id="rId58" Type="http://schemas.openxmlformats.org/officeDocument/2006/relationships/image" Target="../media/image426.png"/><Relationship Id="rId74" Type="http://schemas.openxmlformats.org/officeDocument/2006/relationships/image" Target="../media/image434.png"/><Relationship Id="rId79" Type="http://schemas.openxmlformats.org/officeDocument/2006/relationships/customXml" Target="../ink/ink422.xml"/><Relationship Id="rId102" Type="http://schemas.openxmlformats.org/officeDocument/2006/relationships/image" Target="../media/image448.png"/><Relationship Id="rId5" Type="http://schemas.openxmlformats.org/officeDocument/2006/relationships/customXml" Target="../ink/ink385.xml"/><Relationship Id="rId90" Type="http://schemas.openxmlformats.org/officeDocument/2006/relationships/image" Target="../media/image442.png"/><Relationship Id="rId95" Type="http://schemas.openxmlformats.org/officeDocument/2006/relationships/customXml" Target="../ink/ink430.xml"/><Relationship Id="rId22" Type="http://schemas.openxmlformats.org/officeDocument/2006/relationships/image" Target="../media/image408.png"/><Relationship Id="rId27" Type="http://schemas.openxmlformats.org/officeDocument/2006/relationships/customXml" Target="../ink/ink396.xml"/><Relationship Id="rId43" Type="http://schemas.openxmlformats.org/officeDocument/2006/relationships/customXml" Target="../ink/ink404.xml"/><Relationship Id="rId48" Type="http://schemas.openxmlformats.org/officeDocument/2006/relationships/image" Target="../media/image421.png"/><Relationship Id="rId64" Type="http://schemas.openxmlformats.org/officeDocument/2006/relationships/image" Target="../media/image429.png"/><Relationship Id="rId69" Type="http://schemas.openxmlformats.org/officeDocument/2006/relationships/customXml" Target="../ink/ink417.xml"/><Relationship Id="rId80" Type="http://schemas.openxmlformats.org/officeDocument/2006/relationships/image" Target="../media/image437.png"/><Relationship Id="rId85" Type="http://schemas.openxmlformats.org/officeDocument/2006/relationships/customXml" Target="../ink/ink425.xml"/><Relationship Id="rId12" Type="http://schemas.openxmlformats.org/officeDocument/2006/relationships/image" Target="../media/image403.png"/><Relationship Id="rId17" Type="http://schemas.openxmlformats.org/officeDocument/2006/relationships/customXml" Target="../ink/ink391.xml"/><Relationship Id="rId33" Type="http://schemas.openxmlformats.org/officeDocument/2006/relationships/customXml" Target="../ink/ink399.xml"/><Relationship Id="rId38" Type="http://schemas.openxmlformats.org/officeDocument/2006/relationships/image" Target="../media/image416.png"/><Relationship Id="rId59" Type="http://schemas.openxmlformats.org/officeDocument/2006/relationships/customXml" Target="../ink/ink412.xml"/><Relationship Id="rId103" Type="http://schemas.openxmlformats.org/officeDocument/2006/relationships/customXml" Target="../ink/ink434.xml"/><Relationship Id="rId108" Type="http://schemas.openxmlformats.org/officeDocument/2006/relationships/image" Target="../media/image451.png"/><Relationship Id="rId20" Type="http://schemas.openxmlformats.org/officeDocument/2006/relationships/image" Target="../media/image407.png"/><Relationship Id="rId41" Type="http://schemas.openxmlformats.org/officeDocument/2006/relationships/customXml" Target="../ink/ink403.xml"/><Relationship Id="rId54" Type="http://schemas.openxmlformats.org/officeDocument/2006/relationships/image" Target="../media/image424.png"/><Relationship Id="rId62" Type="http://schemas.openxmlformats.org/officeDocument/2006/relationships/image" Target="../media/image428.png"/><Relationship Id="rId70" Type="http://schemas.openxmlformats.org/officeDocument/2006/relationships/image" Target="../media/image432.png"/><Relationship Id="rId75" Type="http://schemas.openxmlformats.org/officeDocument/2006/relationships/customXml" Target="../ink/ink420.xml"/><Relationship Id="rId83" Type="http://schemas.openxmlformats.org/officeDocument/2006/relationships/customXml" Target="../ink/ink424.xml"/><Relationship Id="rId88" Type="http://schemas.openxmlformats.org/officeDocument/2006/relationships/image" Target="../media/image441.png"/><Relationship Id="rId91" Type="http://schemas.openxmlformats.org/officeDocument/2006/relationships/customXml" Target="../ink/ink428.xml"/><Relationship Id="rId96" Type="http://schemas.openxmlformats.org/officeDocument/2006/relationships/image" Target="../media/image445.png"/><Relationship Id="rId1" Type="http://schemas.openxmlformats.org/officeDocument/2006/relationships/slideLayout" Target="../slideLayouts/slideLayout28.xml"/><Relationship Id="rId6" Type="http://schemas.openxmlformats.org/officeDocument/2006/relationships/image" Target="../media/image400.png"/><Relationship Id="rId15" Type="http://schemas.openxmlformats.org/officeDocument/2006/relationships/customXml" Target="../ink/ink390.xml"/><Relationship Id="rId23" Type="http://schemas.openxmlformats.org/officeDocument/2006/relationships/customXml" Target="../ink/ink394.xml"/><Relationship Id="rId28" Type="http://schemas.openxmlformats.org/officeDocument/2006/relationships/image" Target="../media/image411.png"/><Relationship Id="rId36" Type="http://schemas.openxmlformats.org/officeDocument/2006/relationships/image" Target="../media/image415.png"/><Relationship Id="rId49" Type="http://schemas.openxmlformats.org/officeDocument/2006/relationships/customXml" Target="../ink/ink407.xml"/><Relationship Id="rId57" Type="http://schemas.openxmlformats.org/officeDocument/2006/relationships/customXml" Target="../ink/ink411.xml"/><Relationship Id="rId106" Type="http://schemas.openxmlformats.org/officeDocument/2006/relationships/image" Target="../media/image450.png"/><Relationship Id="rId10" Type="http://schemas.openxmlformats.org/officeDocument/2006/relationships/image" Target="../media/image402.png"/><Relationship Id="rId31" Type="http://schemas.openxmlformats.org/officeDocument/2006/relationships/customXml" Target="../ink/ink398.xml"/><Relationship Id="rId44" Type="http://schemas.openxmlformats.org/officeDocument/2006/relationships/image" Target="../media/image419.png"/><Relationship Id="rId52" Type="http://schemas.openxmlformats.org/officeDocument/2006/relationships/image" Target="../media/image423.png"/><Relationship Id="rId60" Type="http://schemas.openxmlformats.org/officeDocument/2006/relationships/image" Target="../media/image427.png"/><Relationship Id="rId65" Type="http://schemas.openxmlformats.org/officeDocument/2006/relationships/customXml" Target="../ink/ink415.xml"/><Relationship Id="rId73" Type="http://schemas.openxmlformats.org/officeDocument/2006/relationships/customXml" Target="../ink/ink419.xml"/><Relationship Id="rId78" Type="http://schemas.openxmlformats.org/officeDocument/2006/relationships/image" Target="../media/image436.png"/><Relationship Id="rId81" Type="http://schemas.openxmlformats.org/officeDocument/2006/relationships/customXml" Target="../ink/ink423.xml"/><Relationship Id="rId86" Type="http://schemas.openxmlformats.org/officeDocument/2006/relationships/image" Target="../media/image440.png"/><Relationship Id="rId94" Type="http://schemas.openxmlformats.org/officeDocument/2006/relationships/image" Target="../media/image444.png"/><Relationship Id="rId99" Type="http://schemas.openxmlformats.org/officeDocument/2006/relationships/customXml" Target="../ink/ink432.xml"/><Relationship Id="rId101" Type="http://schemas.openxmlformats.org/officeDocument/2006/relationships/customXml" Target="../ink/ink433.xml"/><Relationship Id="rId4" Type="http://schemas.openxmlformats.org/officeDocument/2006/relationships/image" Target="../media/image399.png"/><Relationship Id="rId9" Type="http://schemas.openxmlformats.org/officeDocument/2006/relationships/customXml" Target="../ink/ink387.xml"/><Relationship Id="rId13" Type="http://schemas.openxmlformats.org/officeDocument/2006/relationships/customXml" Target="../ink/ink389.xml"/><Relationship Id="rId18" Type="http://schemas.openxmlformats.org/officeDocument/2006/relationships/image" Target="../media/image406.png"/><Relationship Id="rId39" Type="http://schemas.openxmlformats.org/officeDocument/2006/relationships/customXml" Target="../ink/ink402.xml"/><Relationship Id="rId34" Type="http://schemas.openxmlformats.org/officeDocument/2006/relationships/image" Target="../media/image414.png"/><Relationship Id="rId50" Type="http://schemas.openxmlformats.org/officeDocument/2006/relationships/image" Target="../media/image422.png"/><Relationship Id="rId55" Type="http://schemas.openxmlformats.org/officeDocument/2006/relationships/customXml" Target="../ink/ink410.xml"/><Relationship Id="rId76" Type="http://schemas.openxmlformats.org/officeDocument/2006/relationships/image" Target="../media/image435.png"/><Relationship Id="rId97" Type="http://schemas.openxmlformats.org/officeDocument/2006/relationships/customXml" Target="../ink/ink431.xml"/><Relationship Id="rId104" Type="http://schemas.openxmlformats.org/officeDocument/2006/relationships/image" Target="../media/image449.png"/><Relationship Id="rId7" Type="http://schemas.openxmlformats.org/officeDocument/2006/relationships/customXml" Target="../ink/ink386.xml"/><Relationship Id="rId71" Type="http://schemas.openxmlformats.org/officeDocument/2006/relationships/customXml" Target="../ink/ink418.xml"/><Relationship Id="rId92" Type="http://schemas.openxmlformats.org/officeDocument/2006/relationships/image" Target="../media/image443.png"/><Relationship Id="rId2" Type="http://schemas.openxmlformats.org/officeDocument/2006/relationships/customXml" Target="../ink/ink384.xml"/><Relationship Id="rId29" Type="http://schemas.openxmlformats.org/officeDocument/2006/relationships/customXml" Target="../ink/ink397.xml"/><Relationship Id="rId24" Type="http://schemas.openxmlformats.org/officeDocument/2006/relationships/image" Target="../media/image409.png"/><Relationship Id="rId40" Type="http://schemas.openxmlformats.org/officeDocument/2006/relationships/image" Target="../media/image417.png"/><Relationship Id="rId45" Type="http://schemas.openxmlformats.org/officeDocument/2006/relationships/customXml" Target="../ink/ink405.xml"/><Relationship Id="rId66" Type="http://schemas.openxmlformats.org/officeDocument/2006/relationships/image" Target="../media/image430.png"/><Relationship Id="rId87" Type="http://schemas.openxmlformats.org/officeDocument/2006/relationships/customXml" Target="../ink/ink426.xml"/><Relationship Id="rId61" Type="http://schemas.openxmlformats.org/officeDocument/2006/relationships/customXml" Target="../ink/ink413.xml"/><Relationship Id="rId82" Type="http://schemas.openxmlformats.org/officeDocument/2006/relationships/image" Target="../media/image438.png"/><Relationship Id="rId19" Type="http://schemas.openxmlformats.org/officeDocument/2006/relationships/customXml" Target="../ink/ink392.xml"/><Relationship Id="rId14" Type="http://schemas.openxmlformats.org/officeDocument/2006/relationships/image" Target="../media/image404.png"/><Relationship Id="rId30" Type="http://schemas.openxmlformats.org/officeDocument/2006/relationships/image" Target="../media/image412.png"/><Relationship Id="rId35" Type="http://schemas.openxmlformats.org/officeDocument/2006/relationships/customXml" Target="../ink/ink400.xml"/><Relationship Id="rId56" Type="http://schemas.openxmlformats.org/officeDocument/2006/relationships/image" Target="../media/image425.png"/><Relationship Id="rId77" Type="http://schemas.openxmlformats.org/officeDocument/2006/relationships/customXml" Target="../ink/ink421.xml"/><Relationship Id="rId100" Type="http://schemas.openxmlformats.org/officeDocument/2006/relationships/image" Target="../media/image447.png"/><Relationship Id="rId105" Type="http://schemas.openxmlformats.org/officeDocument/2006/relationships/customXml" Target="../ink/ink435.xml"/><Relationship Id="rId8" Type="http://schemas.openxmlformats.org/officeDocument/2006/relationships/image" Target="../media/image401.png"/><Relationship Id="rId51" Type="http://schemas.openxmlformats.org/officeDocument/2006/relationships/customXml" Target="../ink/ink408.xml"/><Relationship Id="rId72" Type="http://schemas.openxmlformats.org/officeDocument/2006/relationships/image" Target="../media/image433.png"/><Relationship Id="rId93" Type="http://schemas.openxmlformats.org/officeDocument/2006/relationships/customXml" Target="../ink/ink429.xml"/><Relationship Id="rId98" Type="http://schemas.openxmlformats.org/officeDocument/2006/relationships/image" Target="../media/image446.png"/><Relationship Id="rId3" Type="http://schemas.openxmlformats.org/officeDocument/2006/relationships/image" Target="../media/image398.png"/><Relationship Id="rId25" Type="http://schemas.openxmlformats.org/officeDocument/2006/relationships/customXml" Target="../ink/ink395.xml"/><Relationship Id="rId46" Type="http://schemas.openxmlformats.org/officeDocument/2006/relationships/image" Target="../media/image420.png"/><Relationship Id="rId67" Type="http://schemas.openxmlformats.org/officeDocument/2006/relationships/customXml" Target="../ink/ink4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hyperlink" Target="https://drive.google.com/file/d/1prrn4ubufKXUgpxvScA-LCjqX645e56B/view" TargetMode="Externa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customXml" Target="../ink/ink91.xml"/><Relationship Id="rId18" Type="http://schemas.openxmlformats.org/officeDocument/2006/relationships/image" Target="../media/image96.png"/><Relationship Id="rId3" Type="http://schemas.openxmlformats.org/officeDocument/2006/relationships/customXml" Target="../ink/ink86.xml"/><Relationship Id="rId21" Type="http://schemas.openxmlformats.org/officeDocument/2006/relationships/customXml" Target="../ink/ink95.xml"/><Relationship Id="rId7" Type="http://schemas.openxmlformats.org/officeDocument/2006/relationships/customXml" Target="../ink/ink88.xml"/><Relationship Id="rId12" Type="http://schemas.openxmlformats.org/officeDocument/2006/relationships/image" Target="../media/image93.png"/><Relationship Id="rId17" Type="http://schemas.openxmlformats.org/officeDocument/2006/relationships/customXml" Target="../ink/ink93.xml"/><Relationship Id="rId2" Type="http://schemas.openxmlformats.org/officeDocument/2006/relationships/image" Target="../media/image88.png"/><Relationship Id="rId16" Type="http://schemas.openxmlformats.org/officeDocument/2006/relationships/image" Target="../media/image95.png"/><Relationship Id="rId20"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90.png"/><Relationship Id="rId11" Type="http://schemas.openxmlformats.org/officeDocument/2006/relationships/customXml" Target="../ink/ink90.xml"/><Relationship Id="rId24" Type="http://schemas.openxmlformats.org/officeDocument/2006/relationships/image" Target="../media/image99.png"/><Relationship Id="rId5" Type="http://schemas.openxmlformats.org/officeDocument/2006/relationships/customXml" Target="../ink/ink87.xml"/><Relationship Id="rId15" Type="http://schemas.openxmlformats.org/officeDocument/2006/relationships/customXml" Target="../ink/ink92.xml"/><Relationship Id="rId23" Type="http://schemas.openxmlformats.org/officeDocument/2006/relationships/customXml" Target="../ink/ink96.xml"/><Relationship Id="rId10" Type="http://schemas.openxmlformats.org/officeDocument/2006/relationships/image" Target="../media/image92.png"/><Relationship Id="rId19" Type="http://schemas.openxmlformats.org/officeDocument/2006/relationships/customXml" Target="../ink/ink94.xml"/><Relationship Id="rId4" Type="http://schemas.openxmlformats.org/officeDocument/2006/relationships/image" Target="../media/image89.png"/><Relationship Id="rId9" Type="http://schemas.openxmlformats.org/officeDocument/2006/relationships/customXml" Target="../ink/ink89.xml"/><Relationship Id="rId14" Type="http://schemas.openxmlformats.org/officeDocument/2006/relationships/image" Target="../media/image94.png"/><Relationship Id="rId22" Type="http://schemas.openxmlformats.org/officeDocument/2006/relationships/image" Target="../media/image98.png"/></Relationships>
</file>

<file path=ppt/slides/_rels/slide80.xml.rels><?xml version="1.0" encoding="UTF-8" standalone="yes"?>
<Relationships xmlns="http://schemas.openxmlformats.org/package/2006/relationships"><Relationship Id="rId2" Type="http://schemas.openxmlformats.org/officeDocument/2006/relationships/image" Target="../media/image453.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8" Type="http://schemas.openxmlformats.org/officeDocument/2006/relationships/image" Target="../media/image388.png"/><Relationship Id="rId13" Type="http://schemas.openxmlformats.org/officeDocument/2006/relationships/customXml" Target="../ink/ink442.xml"/><Relationship Id="rId18" Type="http://schemas.openxmlformats.org/officeDocument/2006/relationships/image" Target="../media/image393.png"/><Relationship Id="rId26" Type="http://schemas.openxmlformats.org/officeDocument/2006/relationships/image" Target="../media/image397.png"/><Relationship Id="rId3" Type="http://schemas.openxmlformats.org/officeDocument/2006/relationships/customXml" Target="../ink/ink437.xml"/><Relationship Id="rId21" Type="http://schemas.openxmlformats.org/officeDocument/2006/relationships/customXml" Target="../ink/ink446.xml"/><Relationship Id="rId7" Type="http://schemas.openxmlformats.org/officeDocument/2006/relationships/customXml" Target="../ink/ink439.xml"/><Relationship Id="rId12" Type="http://schemas.openxmlformats.org/officeDocument/2006/relationships/image" Target="../media/image390.png"/><Relationship Id="rId17" Type="http://schemas.openxmlformats.org/officeDocument/2006/relationships/customXml" Target="../ink/ink444.xml"/><Relationship Id="rId25" Type="http://schemas.openxmlformats.org/officeDocument/2006/relationships/customXml" Target="../ink/ink448.xml"/><Relationship Id="rId2" Type="http://schemas.openxmlformats.org/officeDocument/2006/relationships/image" Target="../media/image385.png"/><Relationship Id="rId16" Type="http://schemas.openxmlformats.org/officeDocument/2006/relationships/image" Target="../media/image392.png"/><Relationship Id="rId20" Type="http://schemas.openxmlformats.org/officeDocument/2006/relationships/image" Target="../media/image394.png"/><Relationship Id="rId1" Type="http://schemas.openxmlformats.org/officeDocument/2006/relationships/slideLayout" Target="../slideLayouts/slideLayout28.xml"/><Relationship Id="rId6" Type="http://schemas.openxmlformats.org/officeDocument/2006/relationships/image" Target="../media/image387.png"/><Relationship Id="rId11" Type="http://schemas.openxmlformats.org/officeDocument/2006/relationships/customXml" Target="../ink/ink441.xml"/><Relationship Id="rId24" Type="http://schemas.openxmlformats.org/officeDocument/2006/relationships/image" Target="../media/image396.png"/><Relationship Id="rId5" Type="http://schemas.openxmlformats.org/officeDocument/2006/relationships/customXml" Target="../ink/ink438.xml"/><Relationship Id="rId15" Type="http://schemas.openxmlformats.org/officeDocument/2006/relationships/customXml" Target="../ink/ink443.xml"/><Relationship Id="rId23" Type="http://schemas.openxmlformats.org/officeDocument/2006/relationships/customXml" Target="../ink/ink447.xml"/><Relationship Id="rId10" Type="http://schemas.openxmlformats.org/officeDocument/2006/relationships/image" Target="../media/image389.png"/><Relationship Id="rId19" Type="http://schemas.openxmlformats.org/officeDocument/2006/relationships/customXml" Target="../ink/ink445.xml"/><Relationship Id="rId4" Type="http://schemas.openxmlformats.org/officeDocument/2006/relationships/image" Target="../media/image386.png"/><Relationship Id="rId9" Type="http://schemas.openxmlformats.org/officeDocument/2006/relationships/customXml" Target="../ink/ink440.xml"/><Relationship Id="rId14" Type="http://schemas.openxmlformats.org/officeDocument/2006/relationships/image" Target="../media/image391.png"/><Relationship Id="rId22" Type="http://schemas.openxmlformats.org/officeDocument/2006/relationships/image" Target="../media/image395.png"/></Relationships>
</file>

<file path=ppt/slides/_rels/slide82.xml.rels><?xml version="1.0" encoding="UTF-8" standalone="yes"?>
<Relationships xmlns="http://schemas.openxmlformats.org/package/2006/relationships"><Relationship Id="rId13" Type="http://schemas.openxmlformats.org/officeDocument/2006/relationships/customXml" Target="../ink/ink454.xml"/><Relationship Id="rId18" Type="http://schemas.openxmlformats.org/officeDocument/2006/relationships/image" Target="../media/image464.png"/><Relationship Id="rId26" Type="http://schemas.openxmlformats.org/officeDocument/2006/relationships/image" Target="../media/image468.png"/><Relationship Id="rId39" Type="http://schemas.openxmlformats.org/officeDocument/2006/relationships/image" Target="../media/image473.png"/><Relationship Id="rId21" Type="http://schemas.openxmlformats.org/officeDocument/2006/relationships/customXml" Target="../ink/ink458.xml"/><Relationship Id="rId34" Type="http://schemas.openxmlformats.org/officeDocument/2006/relationships/customXml" Target="../ink/ink465.xml"/><Relationship Id="rId42" Type="http://schemas.openxmlformats.org/officeDocument/2006/relationships/image" Target="../media/image474.png"/><Relationship Id="rId47" Type="http://schemas.openxmlformats.org/officeDocument/2006/relationships/customXml" Target="../ink/ink473.xml"/><Relationship Id="rId50" Type="http://schemas.openxmlformats.org/officeDocument/2006/relationships/image" Target="../media/image478.png"/><Relationship Id="rId7" Type="http://schemas.openxmlformats.org/officeDocument/2006/relationships/customXml" Target="../ink/ink451.xml"/><Relationship Id="rId2" Type="http://schemas.openxmlformats.org/officeDocument/2006/relationships/image" Target="../media/image454.png"/><Relationship Id="rId16" Type="http://schemas.openxmlformats.org/officeDocument/2006/relationships/image" Target="../media/image463.png"/><Relationship Id="rId29" Type="http://schemas.openxmlformats.org/officeDocument/2006/relationships/customXml" Target="../ink/ink462.xml"/><Relationship Id="rId11" Type="http://schemas.openxmlformats.org/officeDocument/2006/relationships/customXml" Target="../ink/ink453.xml"/><Relationship Id="rId24" Type="http://schemas.openxmlformats.org/officeDocument/2006/relationships/image" Target="../media/image467.png"/><Relationship Id="rId32" Type="http://schemas.openxmlformats.org/officeDocument/2006/relationships/image" Target="../media/image471.png"/><Relationship Id="rId37" Type="http://schemas.openxmlformats.org/officeDocument/2006/relationships/customXml" Target="../ink/ink467.xml"/><Relationship Id="rId40" Type="http://schemas.openxmlformats.org/officeDocument/2006/relationships/customXml" Target="../ink/ink469.xml"/><Relationship Id="rId45" Type="http://schemas.openxmlformats.org/officeDocument/2006/relationships/customXml" Target="../ink/ink472.xml"/><Relationship Id="rId53" Type="http://schemas.openxmlformats.org/officeDocument/2006/relationships/customXml" Target="../ink/ink476.xml"/><Relationship Id="rId5" Type="http://schemas.openxmlformats.org/officeDocument/2006/relationships/customXml" Target="../ink/ink450.xml"/><Relationship Id="rId10" Type="http://schemas.openxmlformats.org/officeDocument/2006/relationships/image" Target="../media/image460.png"/><Relationship Id="rId19" Type="http://schemas.openxmlformats.org/officeDocument/2006/relationships/customXml" Target="../ink/ink457.xml"/><Relationship Id="rId31" Type="http://schemas.openxmlformats.org/officeDocument/2006/relationships/customXml" Target="../ink/ink463.xml"/><Relationship Id="rId44" Type="http://schemas.openxmlformats.org/officeDocument/2006/relationships/image" Target="../media/image475.png"/><Relationship Id="rId52" Type="http://schemas.openxmlformats.org/officeDocument/2006/relationships/image" Target="../media/image479.png"/><Relationship Id="rId4" Type="http://schemas.openxmlformats.org/officeDocument/2006/relationships/image" Target="../media/image457.png"/><Relationship Id="rId9" Type="http://schemas.openxmlformats.org/officeDocument/2006/relationships/customXml" Target="../ink/ink452.xml"/><Relationship Id="rId14" Type="http://schemas.openxmlformats.org/officeDocument/2006/relationships/image" Target="../media/image462.png"/><Relationship Id="rId22" Type="http://schemas.openxmlformats.org/officeDocument/2006/relationships/image" Target="../media/image466.png"/><Relationship Id="rId27" Type="http://schemas.openxmlformats.org/officeDocument/2006/relationships/customXml" Target="../ink/ink461.xml"/><Relationship Id="rId30" Type="http://schemas.openxmlformats.org/officeDocument/2006/relationships/image" Target="../media/image470.png"/><Relationship Id="rId35" Type="http://schemas.openxmlformats.org/officeDocument/2006/relationships/customXml" Target="../ink/ink466.xml"/><Relationship Id="rId43" Type="http://schemas.openxmlformats.org/officeDocument/2006/relationships/customXml" Target="../ink/ink471.xml"/><Relationship Id="rId48" Type="http://schemas.openxmlformats.org/officeDocument/2006/relationships/image" Target="../media/image477.png"/><Relationship Id="rId8" Type="http://schemas.openxmlformats.org/officeDocument/2006/relationships/image" Target="../media/image459.png"/><Relationship Id="rId51" Type="http://schemas.openxmlformats.org/officeDocument/2006/relationships/customXml" Target="../ink/ink475.xml"/><Relationship Id="rId3" Type="http://schemas.openxmlformats.org/officeDocument/2006/relationships/customXml" Target="../ink/ink449.xml"/><Relationship Id="rId12" Type="http://schemas.openxmlformats.org/officeDocument/2006/relationships/image" Target="../media/image461.png"/><Relationship Id="rId17" Type="http://schemas.openxmlformats.org/officeDocument/2006/relationships/customXml" Target="../ink/ink456.xml"/><Relationship Id="rId25" Type="http://schemas.openxmlformats.org/officeDocument/2006/relationships/customXml" Target="../ink/ink460.xml"/><Relationship Id="rId33" Type="http://schemas.openxmlformats.org/officeDocument/2006/relationships/customXml" Target="../ink/ink464.xml"/><Relationship Id="rId38" Type="http://schemas.openxmlformats.org/officeDocument/2006/relationships/customXml" Target="../ink/ink468.xml"/><Relationship Id="rId46" Type="http://schemas.openxmlformats.org/officeDocument/2006/relationships/image" Target="../media/image476.png"/><Relationship Id="rId20" Type="http://schemas.openxmlformats.org/officeDocument/2006/relationships/image" Target="../media/image465.png"/><Relationship Id="rId41" Type="http://schemas.openxmlformats.org/officeDocument/2006/relationships/customXml" Target="../ink/ink470.xml"/><Relationship Id="rId54" Type="http://schemas.openxmlformats.org/officeDocument/2006/relationships/image" Target="../media/image480.png"/><Relationship Id="rId1" Type="http://schemas.openxmlformats.org/officeDocument/2006/relationships/slideLayout" Target="../slideLayouts/slideLayout9.xml"/><Relationship Id="rId6" Type="http://schemas.openxmlformats.org/officeDocument/2006/relationships/image" Target="../media/image458.png"/><Relationship Id="rId15" Type="http://schemas.openxmlformats.org/officeDocument/2006/relationships/customXml" Target="../ink/ink455.xml"/><Relationship Id="rId23" Type="http://schemas.openxmlformats.org/officeDocument/2006/relationships/customXml" Target="../ink/ink459.xml"/><Relationship Id="rId28" Type="http://schemas.openxmlformats.org/officeDocument/2006/relationships/image" Target="../media/image469.png"/><Relationship Id="rId36" Type="http://schemas.openxmlformats.org/officeDocument/2006/relationships/image" Target="../media/image472.png"/><Relationship Id="rId49" Type="http://schemas.openxmlformats.org/officeDocument/2006/relationships/customXml" Target="../ink/ink474.xml"/></Relationships>
</file>

<file path=ppt/slides/_rels/slide83.xml.rels><?xml version="1.0" encoding="UTF-8" standalone="yes"?>
<Relationships xmlns="http://schemas.openxmlformats.org/package/2006/relationships"><Relationship Id="rId26" Type="http://schemas.openxmlformats.org/officeDocument/2006/relationships/image" Target="../media/image468.png"/><Relationship Id="rId21" Type="http://schemas.openxmlformats.org/officeDocument/2006/relationships/customXml" Target="../ink/ink486.xml"/><Relationship Id="rId42" Type="http://schemas.openxmlformats.org/officeDocument/2006/relationships/image" Target="../media/image481.png"/><Relationship Id="rId47" Type="http://schemas.openxmlformats.org/officeDocument/2006/relationships/customXml" Target="../ink/ink501.xml"/><Relationship Id="rId63" Type="http://schemas.openxmlformats.org/officeDocument/2006/relationships/customXml" Target="../ink/ink509.xml"/><Relationship Id="rId68" Type="http://schemas.openxmlformats.org/officeDocument/2006/relationships/image" Target="../media/image494.png"/><Relationship Id="rId16" Type="http://schemas.openxmlformats.org/officeDocument/2006/relationships/image" Target="../media/image463.png"/><Relationship Id="rId11" Type="http://schemas.openxmlformats.org/officeDocument/2006/relationships/customXml" Target="../ink/ink481.xml"/><Relationship Id="rId32" Type="http://schemas.openxmlformats.org/officeDocument/2006/relationships/image" Target="../media/image471.png"/><Relationship Id="rId37" Type="http://schemas.openxmlformats.org/officeDocument/2006/relationships/customXml" Target="../ink/ink495.xml"/><Relationship Id="rId53" Type="http://schemas.openxmlformats.org/officeDocument/2006/relationships/customXml" Target="../ink/ink504.xml"/><Relationship Id="rId58" Type="http://schemas.openxmlformats.org/officeDocument/2006/relationships/image" Target="../media/image489.png"/><Relationship Id="rId74" Type="http://schemas.openxmlformats.org/officeDocument/2006/relationships/image" Target="../media/image497.png"/><Relationship Id="rId79" Type="http://schemas.openxmlformats.org/officeDocument/2006/relationships/customXml" Target="../ink/ink517.xml"/><Relationship Id="rId5" Type="http://schemas.openxmlformats.org/officeDocument/2006/relationships/customXml" Target="../ink/ink478.xml"/><Relationship Id="rId61" Type="http://schemas.openxmlformats.org/officeDocument/2006/relationships/customXml" Target="../ink/ink508.xml"/><Relationship Id="rId82" Type="http://schemas.openxmlformats.org/officeDocument/2006/relationships/image" Target="../media/image501.png"/><Relationship Id="rId19" Type="http://schemas.openxmlformats.org/officeDocument/2006/relationships/customXml" Target="../ink/ink485.xml"/><Relationship Id="rId14" Type="http://schemas.openxmlformats.org/officeDocument/2006/relationships/image" Target="../media/image462.png"/><Relationship Id="rId22" Type="http://schemas.openxmlformats.org/officeDocument/2006/relationships/image" Target="../media/image466.png"/><Relationship Id="rId27" Type="http://schemas.openxmlformats.org/officeDocument/2006/relationships/customXml" Target="../ink/ink489.xml"/><Relationship Id="rId30" Type="http://schemas.openxmlformats.org/officeDocument/2006/relationships/image" Target="../media/image470.png"/><Relationship Id="rId35" Type="http://schemas.openxmlformats.org/officeDocument/2006/relationships/customXml" Target="../ink/ink494.xml"/><Relationship Id="rId43" Type="http://schemas.openxmlformats.org/officeDocument/2006/relationships/customXml" Target="../ink/ink499.xml"/><Relationship Id="rId48" Type="http://schemas.openxmlformats.org/officeDocument/2006/relationships/image" Target="../media/image484.png"/><Relationship Id="rId56" Type="http://schemas.openxmlformats.org/officeDocument/2006/relationships/image" Target="../media/image488.png"/><Relationship Id="rId64" Type="http://schemas.openxmlformats.org/officeDocument/2006/relationships/image" Target="../media/image492.png"/><Relationship Id="rId69" Type="http://schemas.openxmlformats.org/officeDocument/2006/relationships/customXml" Target="../ink/ink512.xml"/><Relationship Id="rId77" Type="http://schemas.openxmlformats.org/officeDocument/2006/relationships/customXml" Target="../ink/ink516.xml"/><Relationship Id="rId8" Type="http://schemas.openxmlformats.org/officeDocument/2006/relationships/image" Target="../media/image459.png"/><Relationship Id="rId51" Type="http://schemas.openxmlformats.org/officeDocument/2006/relationships/customXml" Target="../ink/ink503.xml"/><Relationship Id="rId72" Type="http://schemas.openxmlformats.org/officeDocument/2006/relationships/image" Target="../media/image496.png"/><Relationship Id="rId80" Type="http://schemas.openxmlformats.org/officeDocument/2006/relationships/image" Target="../media/image500.png"/><Relationship Id="rId3" Type="http://schemas.openxmlformats.org/officeDocument/2006/relationships/customXml" Target="../ink/ink477.xml"/><Relationship Id="rId12" Type="http://schemas.openxmlformats.org/officeDocument/2006/relationships/image" Target="../media/image461.png"/><Relationship Id="rId17" Type="http://schemas.openxmlformats.org/officeDocument/2006/relationships/customXml" Target="../ink/ink484.xml"/><Relationship Id="rId25" Type="http://schemas.openxmlformats.org/officeDocument/2006/relationships/customXml" Target="../ink/ink488.xml"/><Relationship Id="rId33" Type="http://schemas.openxmlformats.org/officeDocument/2006/relationships/customXml" Target="../ink/ink492.xml"/><Relationship Id="rId38" Type="http://schemas.openxmlformats.org/officeDocument/2006/relationships/customXml" Target="../ink/ink496.xml"/><Relationship Id="rId46" Type="http://schemas.openxmlformats.org/officeDocument/2006/relationships/image" Target="../media/image483.png"/><Relationship Id="rId59" Type="http://schemas.openxmlformats.org/officeDocument/2006/relationships/customXml" Target="../ink/ink507.xml"/><Relationship Id="rId67" Type="http://schemas.openxmlformats.org/officeDocument/2006/relationships/customXml" Target="../ink/ink511.xml"/><Relationship Id="rId20" Type="http://schemas.openxmlformats.org/officeDocument/2006/relationships/image" Target="../media/image465.png"/><Relationship Id="rId41" Type="http://schemas.openxmlformats.org/officeDocument/2006/relationships/customXml" Target="../ink/ink498.xml"/><Relationship Id="rId54" Type="http://schemas.openxmlformats.org/officeDocument/2006/relationships/image" Target="../media/image487.png"/><Relationship Id="rId62" Type="http://schemas.openxmlformats.org/officeDocument/2006/relationships/image" Target="../media/image491.png"/><Relationship Id="rId70" Type="http://schemas.openxmlformats.org/officeDocument/2006/relationships/image" Target="../media/image495.png"/><Relationship Id="rId75" Type="http://schemas.openxmlformats.org/officeDocument/2006/relationships/customXml" Target="../ink/ink515.xml"/><Relationship Id="rId1" Type="http://schemas.openxmlformats.org/officeDocument/2006/relationships/slideLayout" Target="../slideLayouts/slideLayout9.xml"/><Relationship Id="rId6" Type="http://schemas.openxmlformats.org/officeDocument/2006/relationships/image" Target="../media/image458.png"/><Relationship Id="rId15" Type="http://schemas.openxmlformats.org/officeDocument/2006/relationships/customXml" Target="../ink/ink483.xml"/><Relationship Id="rId23" Type="http://schemas.openxmlformats.org/officeDocument/2006/relationships/customXml" Target="../ink/ink487.xml"/><Relationship Id="rId28" Type="http://schemas.openxmlformats.org/officeDocument/2006/relationships/image" Target="../media/image469.png"/><Relationship Id="rId36" Type="http://schemas.openxmlformats.org/officeDocument/2006/relationships/image" Target="../media/image472.png"/><Relationship Id="rId49" Type="http://schemas.openxmlformats.org/officeDocument/2006/relationships/customXml" Target="../ink/ink502.xml"/><Relationship Id="rId57" Type="http://schemas.openxmlformats.org/officeDocument/2006/relationships/customXml" Target="../ink/ink506.xml"/><Relationship Id="rId10" Type="http://schemas.openxmlformats.org/officeDocument/2006/relationships/image" Target="../media/image460.png"/><Relationship Id="rId31" Type="http://schemas.openxmlformats.org/officeDocument/2006/relationships/customXml" Target="../ink/ink491.xml"/><Relationship Id="rId44" Type="http://schemas.openxmlformats.org/officeDocument/2006/relationships/image" Target="../media/image482.png"/><Relationship Id="rId52" Type="http://schemas.openxmlformats.org/officeDocument/2006/relationships/image" Target="../media/image486.png"/><Relationship Id="rId60" Type="http://schemas.openxmlformats.org/officeDocument/2006/relationships/image" Target="../media/image490.png"/><Relationship Id="rId65" Type="http://schemas.openxmlformats.org/officeDocument/2006/relationships/customXml" Target="../ink/ink510.xml"/><Relationship Id="rId73" Type="http://schemas.openxmlformats.org/officeDocument/2006/relationships/customXml" Target="../ink/ink514.xml"/><Relationship Id="rId78" Type="http://schemas.openxmlformats.org/officeDocument/2006/relationships/image" Target="../media/image499.png"/><Relationship Id="rId81" Type="http://schemas.openxmlformats.org/officeDocument/2006/relationships/customXml" Target="../ink/ink518.xml"/><Relationship Id="rId4" Type="http://schemas.openxmlformats.org/officeDocument/2006/relationships/image" Target="../media/image457.png"/><Relationship Id="rId9" Type="http://schemas.openxmlformats.org/officeDocument/2006/relationships/customXml" Target="../ink/ink480.xml"/><Relationship Id="rId13" Type="http://schemas.openxmlformats.org/officeDocument/2006/relationships/customXml" Target="../ink/ink482.xml"/><Relationship Id="rId18" Type="http://schemas.openxmlformats.org/officeDocument/2006/relationships/image" Target="../media/image464.png"/><Relationship Id="rId39" Type="http://schemas.openxmlformats.org/officeDocument/2006/relationships/image" Target="../media/image473.png"/><Relationship Id="rId34" Type="http://schemas.openxmlformats.org/officeDocument/2006/relationships/customXml" Target="../ink/ink493.xml"/><Relationship Id="rId50" Type="http://schemas.openxmlformats.org/officeDocument/2006/relationships/image" Target="../media/image485.png"/><Relationship Id="rId55" Type="http://schemas.openxmlformats.org/officeDocument/2006/relationships/customXml" Target="../ink/ink505.xml"/><Relationship Id="rId76" Type="http://schemas.openxmlformats.org/officeDocument/2006/relationships/image" Target="../media/image498.png"/><Relationship Id="rId7" Type="http://schemas.openxmlformats.org/officeDocument/2006/relationships/customXml" Target="../ink/ink479.xml"/><Relationship Id="rId71" Type="http://schemas.openxmlformats.org/officeDocument/2006/relationships/customXml" Target="../ink/ink513.xml"/><Relationship Id="rId2" Type="http://schemas.openxmlformats.org/officeDocument/2006/relationships/image" Target="../media/image454.png"/><Relationship Id="rId29" Type="http://schemas.openxmlformats.org/officeDocument/2006/relationships/customXml" Target="../ink/ink490.xml"/><Relationship Id="rId24" Type="http://schemas.openxmlformats.org/officeDocument/2006/relationships/image" Target="../media/image467.png"/><Relationship Id="rId40" Type="http://schemas.openxmlformats.org/officeDocument/2006/relationships/customXml" Target="../ink/ink497.xml"/><Relationship Id="rId45" Type="http://schemas.openxmlformats.org/officeDocument/2006/relationships/customXml" Target="../ink/ink500.xml"/><Relationship Id="rId66" Type="http://schemas.openxmlformats.org/officeDocument/2006/relationships/image" Target="../media/image493.png"/></Relationships>
</file>

<file path=ppt/slides/_rels/slide84.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85.png"/><Relationship Id="rId1" Type="http://schemas.openxmlformats.org/officeDocument/2006/relationships/slideLayout" Target="../slideLayouts/slideLayout9.xml"/><Relationship Id="rId5" Type="http://schemas.openxmlformats.org/officeDocument/2006/relationships/image" Target="../media/image456.png"/><Relationship Id="rId4" Type="http://schemas.openxmlformats.org/officeDocument/2006/relationships/image" Target="../media/image455.png"/></Relationships>
</file>

<file path=ppt/slides/_rels/slide85.xml.rels><?xml version="1.0" encoding="UTF-8" standalone="yes"?>
<Relationships xmlns="http://schemas.openxmlformats.org/package/2006/relationships"><Relationship Id="rId2" Type="http://schemas.openxmlformats.org/officeDocument/2006/relationships/hyperlink" Target="https://drive.google.com/file/d/1PJ9VK0PVtT483TpOuT8T7sFbl-T8cXWH/view" TargetMode="Externa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8" Type="http://schemas.openxmlformats.org/officeDocument/2006/relationships/image" Target="../media/image388.png"/><Relationship Id="rId13" Type="http://schemas.openxmlformats.org/officeDocument/2006/relationships/customXml" Target="../ink/ink524.xml"/><Relationship Id="rId18" Type="http://schemas.openxmlformats.org/officeDocument/2006/relationships/image" Target="../media/image393.png"/><Relationship Id="rId26" Type="http://schemas.openxmlformats.org/officeDocument/2006/relationships/image" Target="../media/image397.png"/><Relationship Id="rId3" Type="http://schemas.openxmlformats.org/officeDocument/2006/relationships/customXml" Target="../ink/ink519.xml"/><Relationship Id="rId21" Type="http://schemas.openxmlformats.org/officeDocument/2006/relationships/customXml" Target="../ink/ink528.xml"/><Relationship Id="rId7" Type="http://schemas.openxmlformats.org/officeDocument/2006/relationships/customXml" Target="../ink/ink521.xml"/><Relationship Id="rId12" Type="http://schemas.openxmlformats.org/officeDocument/2006/relationships/image" Target="../media/image390.png"/><Relationship Id="rId17" Type="http://schemas.openxmlformats.org/officeDocument/2006/relationships/customXml" Target="../ink/ink526.xml"/><Relationship Id="rId25" Type="http://schemas.openxmlformats.org/officeDocument/2006/relationships/customXml" Target="../ink/ink530.xml"/><Relationship Id="rId2" Type="http://schemas.openxmlformats.org/officeDocument/2006/relationships/image" Target="../media/image385.png"/><Relationship Id="rId16" Type="http://schemas.openxmlformats.org/officeDocument/2006/relationships/image" Target="../media/image392.png"/><Relationship Id="rId20" Type="http://schemas.openxmlformats.org/officeDocument/2006/relationships/image" Target="../media/image394.png"/><Relationship Id="rId1" Type="http://schemas.openxmlformats.org/officeDocument/2006/relationships/slideLayout" Target="../slideLayouts/slideLayout28.xml"/><Relationship Id="rId6" Type="http://schemas.openxmlformats.org/officeDocument/2006/relationships/image" Target="../media/image387.png"/><Relationship Id="rId11" Type="http://schemas.openxmlformats.org/officeDocument/2006/relationships/customXml" Target="../ink/ink523.xml"/><Relationship Id="rId24" Type="http://schemas.openxmlformats.org/officeDocument/2006/relationships/image" Target="../media/image396.png"/><Relationship Id="rId5" Type="http://schemas.openxmlformats.org/officeDocument/2006/relationships/customXml" Target="../ink/ink520.xml"/><Relationship Id="rId15" Type="http://schemas.openxmlformats.org/officeDocument/2006/relationships/customXml" Target="../ink/ink525.xml"/><Relationship Id="rId23" Type="http://schemas.openxmlformats.org/officeDocument/2006/relationships/customXml" Target="../ink/ink529.xml"/><Relationship Id="rId10" Type="http://schemas.openxmlformats.org/officeDocument/2006/relationships/image" Target="../media/image389.png"/><Relationship Id="rId19" Type="http://schemas.openxmlformats.org/officeDocument/2006/relationships/customXml" Target="../ink/ink527.xml"/><Relationship Id="rId4" Type="http://schemas.openxmlformats.org/officeDocument/2006/relationships/image" Target="../media/image386.png"/><Relationship Id="rId9" Type="http://schemas.openxmlformats.org/officeDocument/2006/relationships/customXml" Target="../ink/ink522.xml"/><Relationship Id="rId14" Type="http://schemas.openxmlformats.org/officeDocument/2006/relationships/image" Target="../media/image391.png"/><Relationship Id="rId22" Type="http://schemas.openxmlformats.org/officeDocument/2006/relationships/image" Target="../media/image395.png"/><Relationship Id="rId27" Type="http://schemas.openxmlformats.org/officeDocument/2006/relationships/image" Target="../media/image502.png"/></Relationships>
</file>

<file path=ppt/slides/_rels/slide88.xml.rels><?xml version="1.0" encoding="UTF-8" standalone="yes"?>
<Relationships xmlns="http://schemas.openxmlformats.org/package/2006/relationships"><Relationship Id="rId8" Type="http://schemas.openxmlformats.org/officeDocument/2006/relationships/image" Target="../media/image505.png"/><Relationship Id="rId13" Type="http://schemas.openxmlformats.org/officeDocument/2006/relationships/customXml" Target="../ink/ink536.xml"/><Relationship Id="rId18" Type="http://schemas.openxmlformats.org/officeDocument/2006/relationships/image" Target="../media/image510.png"/><Relationship Id="rId26" Type="http://schemas.openxmlformats.org/officeDocument/2006/relationships/image" Target="../media/image514.png"/><Relationship Id="rId3" Type="http://schemas.openxmlformats.org/officeDocument/2006/relationships/customXml" Target="../ink/ink531.xml"/><Relationship Id="rId21" Type="http://schemas.openxmlformats.org/officeDocument/2006/relationships/customXml" Target="../ink/ink540.xml"/><Relationship Id="rId7" Type="http://schemas.openxmlformats.org/officeDocument/2006/relationships/customXml" Target="../ink/ink533.xml"/><Relationship Id="rId12" Type="http://schemas.openxmlformats.org/officeDocument/2006/relationships/image" Target="../media/image507.png"/><Relationship Id="rId17" Type="http://schemas.openxmlformats.org/officeDocument/2006/relationships/customXml" Target="../ink/ink538.xml"/><Relationship Id="rId25" Type="http://schemas.openxmlformats.org/officeDocument/2006/relationships/customXml" Target="../ink/ink542.xml"/><Relationship Id="rId2" Type="http://schemas.openxmlformats.org/officeDocument/2006/relationships/image" Target="../media/image385.png"/><Relationship Id="rId16" Type="http://schemas.openxmlformats.org/officeDocument/2006/relationships/image" Target="../media/image509.png"/><Relationship Id="rId20" Type="http://schemas.openxmlformats.org/officeDocument/2006/relationships/image" Target="../media/image511.png"/><Relationship Id="rId1" Type="http://schemas.openxmlformats.org/officeDocument/2006/relationships/slideLayout" Target="../slideLayouts/slideLayout28.xml"/><Relationship Id="rId6" Type="http://schemas.openxmlformats.org/officeDocument/2006/relationships/image" Target="../media/image5040.png"/><Relationship Id="rId11" Type="http://schemas.openxmlformats.org/officeDocument/2006/relationships/customXml" Target="../ink/ink535.xml"/><Relationship Id="rId24" Type="http://schemas.openxmlformats.org/officeDocument/2006/relationships/image" Target="../media/image513.png"/><Relationship Id="rId5" Type="http://schemas.openxmlformats.org/officeDocument/2006/relationships/customXml" Target="../ink/ink532.xml"/><Relationship Id="rId15" Type="http://schemas.openxmlformats.org/officeDocument/2006/relationships/customXml" Target="../ink/ink537.xml"/><Relationship Id="rId23" Type="http://schemas.openxmlformats.org/officeDocument/2006/relationships/customXml" Target="../ink/ink541.xml"/><Relationship Id="rId10" Type="http://schemas.openxmlformats.org/officeDocument/2006/relationships/image" Target="../media/image506.png"/><Relationship Id="rId19" Type="http://schemas.openxmlformats.org/officeDocument/2006/relationships/customXml" Target="../ink/ink539.xml"/><Relationship Id="rId4" Type="http://schemas.openxmlformats.org/officeDocument/2006/relationships/image" Target="../media/image5030.png"/><Relationship Id="rId9" Type="http://schemas.openxmlformats.org/officeDocument/2006/relationships/customXml" Target="../ink/ink534.xml"/><Relationship Id="rId14" Type="http://schemas.openxmlformats.org/officeDocument/2006/relationships/image" Target="../media/image508.png"/><Relationship Id="rId22" Type="http://schemas.openxmlformats.org/officeDocument/2006/relationships/image" Target="../media/image5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customXml" Target="../ink/ink100.xml"/><Relationship Id="rId13" Type="http://schemas.openxmlformats.org/officeDocument/2006/relationships/image" Target="../media/image105.png"/><Relationship Id="rId18" Type="http://schemas.openxmlformats.org/officeDocument/2006/relationships/customXml" Target="../ink/ink105.xml"/><Relationship Id="rId3" Type="http://schemas.openxmlformats.org/officeDocument/2006/relationships/image" Target="../media/image100.png"/><Relationship Id="rId21" Type="http://schemas.openxmlformats.org/officeDocument/2006/relationships/image" Target="../media/image109.png"/><Relationship Id="rId7" Type="http://schemas.openxmlformats.org/officeDocument/2006/relationships/image" Target="../media/image102.png"/><Relationship Id="rId12" Type="http://schemas.openxmlformats.org/officeDocument/2006/relationships/customXml" Target="../ink/ink102.xml"/><Relationship Id="rId17" Type="http://schemas.openxmlformats.org/officeDocument/2006/relationships/image" Target="../media/image107.png"/><Relationship Id="rId2" Type="http://schemas.openxmlformats.org/officeDocument/2006/relationships/customXml" Target="../ink/ink97.xml"/><Relationship Id="rId16" Type="http://schemas.openxmlformats.org/officeDocument/2006/relationships/customXml" Target="../ink/ink104.xml"/><Relationship Id="rId20" Type="http://schemas.openxmlformats.org/officeDocument/2006/relationships/customXml" Target="../ink/ink106.xml"/><Relationship Id="rId1" Type="http://schemas.openxmlformats.org/officeDocument/2006/relationships/slideLayout" Target="../slideLayouts/slideLayout9.xml"/><Relationship Id="rId6" Type="http://schemas.openxmlformats.org/officeDocument/2006/relationships/customXml" Target="../ink/ink99.xml"/><Relationship Id="rId11" Type="http://schemas.openxmlformats.org/officeDocument/2006/relationships/image" Target="../media/image104.png"/><Relationship Id="rId5" Type="http://schemas.openxmlformats.org/officeDocument/2006/relationships/image" Target="../media/image101.png"/><Relationship Id="rId15" Type="http://schemas.openxmlformats.org/officeDocument/2006/relationships/image" Target="../media/image106.png"/><Relationship Id="rId23" Type="http://schemas.openxmlformats.org/officeDocument/2006/relationships/image" Target="../media/image110.png"/><Relationship Id="rId10" Type="http://schemas.openxmlformats.org/officeDocument/2006/relationships/customXml" Target="../ink/ink101.xml"/><Relationship Id="rId19" Type="http://schemas.openxmlformats.org/officeDocument/2006/relationships/image" Target="../media/image108.png"/><Relationship Id="rId4" Type="http://schemas.openxmlformats.org/officeDocument/2006/relationships/customXml" Target="../ink/ink98.xml"/><Relationship Id="rId9" Type="http://schemas.openxmlformats.org/officeDocument/2006/relationships/image" Target="../media/image103.png"/><Relationship Id="rId14" Type="http://schemas.openxmlformats.org/officeDocument/2006/relationships/customXml" Target="../ink/ink103.xml"/><Relationship Id="rId22" Type="http://schemas.openxmlformats.org/officeDocument/2006/relationships/customXml" Target="../ink/ink107.xml"/></Relationships>
</file>

<file path=ppt/slides/_rels/slide90.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515.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hyperlink" Target="https://drive.google.com/file/d/1cbSuxP-65T3SkR6yykfOb4nLXiTftkGH/view" TargetMode="Externa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CSE 105 </a:t>
            </a:r>
            <a:br>
              <a:rPr lang="en-US"/>
            </a:br>
            <a:r>
              <a:rPr lang="en-US" sz="4400"/>
              <a:t>theory of computation</a:t>
            </a:r>
          </a:p>
        </p:txBody>
      </p:sp>
      <p:sp>
        <p:nvSpPr>
          <p:cNvPr id="3" name="Subtitle 2"/>
          <p:cNvSpPr>
            <a:spLocks noGrp="1"/>
          </p:cNvSpPr>
          <p:nvPr>
            <p:ph type="subTitle" idx="1"/>
          </p:nvPr>
        </p:nvSpPr>
        <p:spPr>
          <a:xfrm>
            <a:off x="685802" y="2628901"/>
            <a:ext cx="7521575" cy="2234159"/>
          </a:xfrm>
        </p:spPr>
        <p:txBody>
          <a:bodyPr>
            <a:normAutofit/>
          </a:bodyPr>
          <a:lstStyle/>
          <a:p>
            <a:endParaRPr lang="en-US" dirty="0"/>
          </a:p>
          <a:p>
            <a:endParaRPr lang="en-US" dirty="0"/>
          </a:p>
          <a:p>
            <a:endParaRPr lang="en-US" dirty="0"/>
          </a:p>
          <a:p>
            <a:endParaRPr lang="en-US" dirty="0"/>
          </a:p>
          <a:p>
            <a:r>
              <a:rPr lang="en-US" dirty="0"/>
              <a:t>Fall 2020 Week 4</a:t>
            </a:r>
          </a:p>
        </p:txBody>
      </p:sp>
    </p:spTree>
    <p:extLst>
      <p:ext uri="{BB962C8B-B14F-4D97-AF65-F5344CB8AC3E}">
        <p14:creationId xmlns:p14="http://schemas.microsoft.com/office/powerpoint/2010/main" val="188265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“Pumping”?</a:t>
            </a:r>
          </a:p>
        </p:txBody>
      </p:sp>
      <p:sp>
        <p:nvSpPr>
          <p:cNvPr id="5" name="Content Placeholder 4"/>
          <p:cNvSpPr>
            <a:spLocks noGrp="1"/>
          </p:cNvSpPr>
          <p:nvPr>
            <p:ph idx="1"/>
          </p:nvPr>
        </p:nvSpPr>
        <p:spPr/>
        <p:txBody>
          <a:bodyPr/>
          <a:lstStyle/>
          <a:p>
            <a:pPr marL="0" indent="0">
              <a:buNone/>
            </a:pPr>
            <a:r>
              <a:rPr lang="en-US" dirty="0"/>
              <a:t>Focus on computation path through DFA</a:t>
            </a:r>
          </a:p>
        </p:txBody>
      </p:sp>
      <p:sp>
        <p:nvSpPr>
          <p:cNvPr id="7" name="Oval 6"/>
          <p:cNvSpPr/>
          <p:nvPr/>
        </p:nvSpPr>
        <p:spPr>
          <a:xfrm>
            <a:off x="689818" y="2595273"/>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endCxn id="7" idx="2"/>
          </p:cNvCxnSpPr>
          <p:nvPr/>
        </p:nvCxnSpPr>
        <p:spPr>
          <a:xfrm>
            <a:off x="219487" y="2712884"/>
            <a:ext cx="4703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2159143" y="2982894"/>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1003371" y="1935926"/>
            <a:ext cx="1513112" cy="1093488"/>
          </a:xfrm>
          <a:custGeom>
            <a:avLst/>
            <a:gdLst>
              <a:gd name="connsiteX0" fmla="*/ 0 w 1513112"/>
              <a:gd name="connsiteY0" fmla="*/ 792638 h 1093488"/>
              <a:gd name="connsiteX1" fmla="*/ 517363 w 1513112"/>
              <a:gd name="connsiteY1" fmla="*/ 39931 h 1093488"/>
              <a:gd name="connsiteX2" fmla="*/ 1081759 w 1513112"/>
              <a:gd name="connsiteY2" fmla="*/ 149701 h 1093488"/>
              <a:gd name="connsiteX3" fmla="*/ 1003371 w 1513112"/>
              <a:gd name="connsiteY3" fmla="*/ 541736 h 1093488"/>
              <a:gd name="connsiteX4" fmla="*/ 1238536 w 1513112"/>
              <a:gd name="connsiteY4" fmla="*/ 698550 h 1093488"/>
              <a:gd name="connsiteX5" fmla="*/ 1505056 w 1513112"/>
              <a:gd name="connsiteY5" fmla="*/ 824001 h 1093488"/>
              <a:gd name="connsiteX6" fmla="*/ 1442345 w 1513112"/>
              <a:gd name="connsiteY6" fmla="*/ 1074903 h 1093488"/>
              <a:gd name="connsiteX7" fmla="*/ 1426668 w 1513112"/>
              <a:gd name="connsiteY7" fmla="*/ 1074903 h 109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3112" h="1093488">
                <a:moveTo>
                  <a:pt x="0" y="792638"/>
                </a:moveTo>
                <a:cubicBezTo>
                  <a:pt x="168535" y="469862"/>
                  <a:pt x="337070" y="147087"/>
                  <a:pt x="517363" y="39931"/>
                </a:cubicBezTo>
                <a:cubicBezTo>
                  <a:pt x="697656" y="-67225"/>
                  <a:pt x="1000758" y="66067"/>
                  <a:pt x="1081759" y="149701"/>
                </a:cubicBezTo>
                <a:cubicBezTo>
                  <a:pt x="1162760" y="233335"/>
                  <a:pt x="977242" y="450261"/>
                  <a:pt x="1003371" y="541736"/>
                </a:cubicBezTo>
                <a:cubicBezTo>
                  <a:pt x="1029501" y="633211"/>
                  <a:pt x="1154922" y="651506"/>
                  <a:pt x="1238536" y="698550"/>
                </a:cubicBezTo>
                <a:cubicBezTo>
                  <a:pt x="1322150" y="745594"/>
                  <a:pt x="1471088" y="761276"/>
                  <a:pt x="1505056" y="824001"/>
                </a:cubicBezTo>
                <a:cubicBezTo>
                  <a:pt x="1539024" y="886726"/>
                  <a:pt x="1455410" y="1033086"/>
                  <a:pt x="1442345" y="1074903"/>
                </a:cubicBezTo>
                <a:cubicBezTo>
                  <a:pt x="1429280" y="1116720"/>
                  <a:pt x="1426668" y="1074903"/>
                  <a:pt x="1426668" y="1074903"/>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89818" y="3200616"/>
            <a:ext cx="1583836" cy="1447777"/>
          </a:xfrm>
          <a:custGeom>
            <a:avLst/>
            <a:gdLst>
              <a:gd name="connsiteX0" fmla="*/ 1427059 w 1583836"/>
              <a:gd name="connsiteY0" fmla="*/ 9358 h 1660083"/>
              <a:gd name="connsiteX1" fmla="*/ 658853 w 1583836"/>
              <a:gd name="connsiteY1" fmla="*/ 72083 h 1660083"/>
              <a:gd name="connsiteX2" fmla="*/ 47424 w 1583836"/>
              <a:gd name="connsiteY2" fmla="*/ 542525 h 1660083"/>
              <a:gd name="connsiteX3" fmla="*/ 141490 w 1583836"/>
              <a:gd name="connsiteY3" fmla="*/ 1326595 h 1660083"/>
              <a:gd name="connsiteX4" fmla="*/ 941051 w 1583836"/>
              <a:gd name="connsiteY4" fmla="*/ 1624542 h 1660083"/>
              <a:gd name="connsiteX5" fmla="*/ 1458414 w 1583836"/>
              <a:gd name="connsiteY5" fmla="*/ 558207 h 1660083"/>
              <a:gd name="connsiteX6" fmla="*/ 1583836 w 1583836"/>
              <a:gd name="connsiteY6" fmla="*/ 25039 h 166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836" h="1660083">
                <a:moveTo>
                  <a:pt x="1427059" y="9358"/>
                </a:moveTo>
                <a:cubicBezTo>
                  <a:pt x="1157925" y="-3710"/>
                  <a:pt x="888792" y="-16778"/>
                  <a:pt x="658853" y="72083"/>
                </a:cubicBezTo>
                <a:cubicBezTo>
                  <a:pt x="428914" y="160944"/>
                  <a:pt x="133651" y="333440"/>
                  <a:pt x="47424" y="542525"/>
                </a:cubicBezTo>
                <a:cubicBezTo>
                  <a:pt x="-38803" y="751610"/>
                  <a:pt x="-7448" y="1146259"/>
                  <a:pt x="141490" y="1326595"/>
                </a:cubicBezTo>
                <a:cubicBezTo>
                  <a:pt x="290428" y="1506931"/>
                  <a:pt x="721564" y="1752607"/>
                  <a:pt x="941051" y="1624542"/>
                </a:cubicBezTo>
                <a:cubicBezTo>
                  <a:pt x="1160538" y="1496477"/>
                  <a:pt x="1351283" y="824791"/>
                  <a:pt x="1458414" y="558207"/>
                </a:cubicBezTo>
                <a:cubicBezTo>
                  <a:pt x="1565545" y="291623"/>
                  <a:pt x="1583836" y="25039"/>
                  <a:pt x="1583836" y="25039"/>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2445716" y="3182415"/>
            <a:ext cx="1818610" cy="503444"/>
          </a:xfrm>
          <a:custGeom>
            <a:avLst/>
            <a:gdLst>
              <a:gd name="connsiteX0" fmla="*/ 0 w 1818610"/>
              <a:gd name="connsiteY0" fmla="*/ 910 h 503444"/>
              <a:gd name="connsiteX1" fmla="*/ 580074 w 1818610"/>
              <a:gd name="connsiteY1" fmla="*/ 79317 h 503444"/>
              <a:gd name="connsiteX2" fmla="*/ 972016 w 1818610"/>
              <a:gd name="connsiteY2" fmla="*/ 502715 h 503444"/>
              <a:gd name="connsiteX3" fmla="*/ 1818610 w 1818610"/>
              <a:gd name="connsiteY3" fmla="*/ 189087 h 503444"/>
            </a:gdLst>
            <a:ahLst/>
            <a:cxnLst>
              <a:cxn ang="0">
                <a:pos x="connsiteX0" y="connsiteY0"/>
              </a:cxn>
              <a:cxn ang="0">
                <a:pos x="connsiteX1" y="connsiteY1"/>
              </a:cxn>
              <a:cxn ang="0">
                <a:pos x="connsiteX2" y="connsiteY2"/>
              </a:cxn>
              <a:cxn ang="0">
                <a:pos x="connsiteX3" y="connsiteY3"/>
              </a:cxn>
            </a:cxnLst>
            <a:rect l="l" t="t" r="r" b="b"/>
            <a:pathLst>
              <a:path w="1818610" h="503444">
                <a:moveTo>
                  <a:pt x="0" y="910"/>
                </a:moveTo>
                <a:cubicBezTo>
                  <a:pt x="209035" y="-1704"/>
                  <a:pt x="418071" y="-4317"/>
                  <a:pt x="580074" y="79317"/>
                </a:cubicBezTo>
                <a:cubicBezTo>
                  <a:pt x="742077" y="162951"/>
                  <a:pt x="765593" y="484420"/>
                  <a:pt x="972016" y="502715"/>
                </a:cubicBezTo>
                <a:cubicBezTo>
                  <a:pt x="1178439" y="521010"/>
                  <a:pt x="1818610" y="189087"/>
                  <a:pt x="1818610" y="189087"/>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Oval 21"/>
          <p:cNvSpPr/>
          <p:nvPr/>
        </p:nvSpPr>
        <p:spPr>
          <a:xfrm>
            <a:off x="4259951" y="3182415"/>
            <a:ext cx="297876" cy="235221"/>
          </a:xfrm>
          <a:prstGeom prst="ellipse">
            <a:avLst/>
          </a:prstGeom>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212463" y="3138800"/>
            <a:ext cx="411994" cy="325882"/>
          </a:xfrm>
          <a:prstGeom prst="ellipse">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151245" y="2096081"/>
            <a:ext cx="5855952" cy="646331"/>
          </a:xfrm>
          <a:prstGeom prst="rect">
            <a:avLst/>
          </a:prstGeom>
          <a:noFill/>
        </p:spPr>
        <p:txBody>
          <a:bodyPr wrap="none" rtlCol="0">
            <a:spAutoFit/>
          </a:bodyPr>
          <a:lstStyle/>
          <a:p>
            <a:r>
              <a:rPr lang="en-US" dirty="0">
                <a:solidFill>
                  <a:srgbClr val="4128D2"/>
                </a:solidFill>
              </a:rPr>
              <a:t>Idea: if one </a:t>
            </a:r>
            <a:r>
              <a:rPr lang="en-US" b="1" dirty="0">
                <a:solidFill>
                  <a:srgbClr val="4128D2"/>
                </a:solidFill>
              </a:rPr>
              <a:t>long</a:t>
            </a:r>
            <a:r>
              <a:rPr lang="en-US" dirty="0">
                <a:solidFill>
                  <a:srgbClr val="4128D2"/>
                </a:solidFill>
              </a:rPr>
              <a:t> string is accepted,</a:t>
            </a:r>
          </a:p>
          <a:p>
            <a:r>
              <a:rPr lang="en-US" dirty="0">
                <a:solidFill>
                  <a:srgbClr val="4128D2"/>
                </a:solidFill>
              </a:rPr>
              <a:t>then many other similar strings have to be accepted too</a:t>
            </a:r>
          </a:p>
        </p:txBody>
      </p:sp>
      <p:sp>
        <p:nvSpPr>
          <p:cNvPr id="4" name="TextBox 3"/>
          <p:cNvSpPr txBox="1"/>
          <p:nvPr/>
        </p:nvSpPr>
        <p:spPr>
          <a:xfrm>
            <a:off x="1181654" y="1722685"/>
            <a:ext cx="300082" cy="369332"/>
          </a:xfrm>
          <a:prstGeom prst="rect">
            <a:avLst/>
          </a:prstGeom>
          <a:noFill/>
        </p:spPr>
        <p:txBody>
          <a:bodyPr wrap="none" rtlCol="0">
            <a:spAutoFit/>
          </a:bodyPr>
          <a:lstStyle/>
          <a:p>
            <a:r>
              <a:rPr lang="en-US"/>
              <a:t>x</a:t>
            </a:r>
          </a:p>
        </p:txBody>
      </p:sp>
      <p:sp>
        <p:nvSpPr>
          <p:cNvPr id="14" name="TextBox 13"/>
          <p:cNvSpPr txBox="1"/>
          <p:nvPr/>
        </p:nvSpPr>
        <p:spPr>
          <a:xfrm>
            <a:off x="1285185" y="3182415"/>
            <a:ext cx="300082" cy="369332"/>
          </a:xfrm>
          <a:prstGeom prst="rect">
            <a:avLst/>
          </a:prstGeom>
          <a:noFill/>
        </p:spPr>
        <p:txBody>
          <a:bodyPr wrap="none" rtlCol="0">
            <a:spAutoFit/>
          </a:bodyPr>
          <a:lstStyle/>
          <a:p>
            <a:r>
              <a:rPr lang="en-US" dirty="0"/>
              <a:t>y</a:t>
            </a:r>
          </a:p>
        </p:txBody>
      </p:sp>
      <p:sp>
        <p:nvSpPr>
          <p:cNvPr id="15" name="TextBox 14"/>
          <p:cNvSpPr txBox="1"/>
          <p:nvPr/>
        </p:nvSpPr>
        <p:spPr>
          <a:xfrm>
            <a:off x="3151245" y="3638343"/>
            <a:ext cx="300082"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12520438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Designing/Tracing a PDA</a:t>
            </a:r>
          </a:p>
        </p:txBody>
      </p:sp>
      <p:sp>
        <p:nvSpPr>
          <p:cNvPr id="3" name="Content Placeholder 2"/>
          <p:cNvSpPr>
            <a:spLocks noGrp="1"/>
          </p:cNvSpPr>
          <p:nvPr>
            <p:ph idx="1"/>
          </p:nvPr>
        </p:nvSpPr>
        <p:spPr/>
        <p:txBody>
          <a:bodyPr>
            <a:normAutofit/>
          </a:bodyPr>
          <a:lstStyle/>
          <a:p>
            <a:pPr marL="0" indent="0" algn="ctr">
              <a:buNone/>
            </a:pPr>
            <a:r>
              <a:rPr lang="en-US" dirty="0"/>
              <a:t>L = { 0</a:t>
            </a:r>
            <a:r>
              <a:rPr lang="en-US" baseline="30000" dirty="0"/>
              <a:t>i</a:t>
            </a:r>
            <a:r>
              <a:rPr lang="en-US" dirty="0"/>
              <a:t>1</a:t>
            </a:r>
            <a:r>
              <a:rPr lang="en-US" baseline="30000" dirty="0"/>
              <a:t>i+1</a:t>
            </a:r>
            <a:r>
              <a:rPr lang="en-US" dirty="0"/>
              <a:t> | </a:t>
            </a:r>
            <a:r>
              <a:rPr lang="en-US" dirty="0" err="1"/>
              <a:t>i</a:t>
            </a:r>
            <a:r>
              <a:rPr lang="en-US" dirty="0"/>
              <a:t> ≥ 0 }</a:t>
            </a:r>
          </a:p>
          <a:p>
            <a:pPr marL="0" indent="0" algn="ctr">
              <a:buNone/>
            </a:pPr>
            <a:endParaRPr lang="en-US" dirty="0"/>
          </a:p>
          <a:p>
            <a:pPr marL="0" indent="0">
              <a:buNone/>
            </a:pPr>
            <a:endParaRPr lang="en-US" dirty="0"/>
          </a:p>
        </p:txBody>
      </p:sp>
      <p:pic>
        <p:nvPicPr>
          <p:cNvPr id="4" name="Picture 3" descr="PDA_n+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6645"/>
            <a:ext cx="5710315" cy="3081105"/>
          </a:xfrm>
          <a:prstGeom prst="rect">
            <a:avLst/>
          </a:prstGeom>
        </p:spPr>
      </p:pic>
      <p:sp>
        <p:nvSpPr>
          <p:cNvPr id="6" name="TextBox 5"/>
          <p:cNvSpPr txBox="1"/>
          <p:nvPr/>
        </p:nvSpPr>
        <p:spPr>
          <a:xfrm>
            <a:off x="6012934" y="1896666"/>
            <a:ext cx="2793678" cy="1323439"/>
          </a:xfrm>
          <a:prstGeom prst="rect">
            <a:avLst/>
          </a:prstGeom>
          <a:noFill/>
        </p:spPr>
        <p:txBody>
          <a:bodyPr wrap="none" rtlCol="0">
            <a:spAutoFit/>
          </a:bodyPr>
          <a:lstStyle/>
          <a:p>
            <a:r>
              <a:rPr lang="en-US" sz="2000">
                <a:solidFill>
                  <a:srgbClr val="4128D2"/>
                </a:solidFill>
              </a:rPr>
              <a:t>Sample computations? </a:t>
            </a:r>
          </a:p>
          <a:p>
            <a:endParaRPr lang="en-US" sz="2000">
              <a:solidFill>
                <a:srgbClr val="4128D2"/>
              </a:solidFill>
            </a:endParaRPr>
          </a:p>
          <a:p>
            <a:pPr marL="285750" indent="-285750">
              <a:buFontTx/>
              <a:buChar char="-"/>
            </a:pPr>
            <a:r>
              <a:rPr lang="en-US" sz="2000">
                <a:solidFill>
                  <a:srgbClr val="4128D2"/>
                </a:solidFill>
              </a:rPr>
              <a:t>nondeterminism</a:t>
            </a:r>
          </a:p>
          <a:p>
            <a:pPr marL="285750" indent="-285750">
              <a:buFontTx/>
              <a:buChar char="-"/>
            </a:pPr>
            <a:r>
              <a:rPr lang="en-US" sz="2000">
                <a:solidFill>
                  <a:srgbClr val="4128D2"/>
                </a:solidFill>
              </a:rPr>
              <a:t>stack contents</a:t>
            </a:r>
          </a:p>
        </p:txBody>
      </p:sp>
    </p:spTree>
    <p:extLst>
      <p:ext uri="{BB962C8B-B14F-4D97-AF65-F5344CB8AC3E}">
        <p14:creationId xmlns:p14="http://schemas.microsoft.com/office/powerpoint/2010/main" val="20328403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automatically generated">
            <a:extLst>
              <a:ext uri="{FF2B5EF4-FFF2-40B4-BE49-F238E27FC236}">
                <a16:creationId xmlns:a16="http://schemas.microsoft.com/office/drawing/2014/main" id="{3B777BA0-4009-4D55-AEA4-DB67D518228E}"/>
              </a:ext>
            </a:extLst>
          </p:cNvPr>
          <p:cNvPicPr>
            <a:picLocks noChangeAspect="1"/>
          </p:cNvPicPr>
          <p:nvPr/>
        </p:nvPicPr>
        <p:blipFill rotWithShape="1">
          <a:blip r:embed="rId2"/>
          <a:srcRect b="443"/>
          <a:stretch/>
        </p:blipFill>
        <p:spPr>
          <a:xfrm>
            <a:off x="20" y="10"/>
            <a:ext cx="9143980" cy="5143490"/>
          </a:xfrm>
          <a:prstGeom prst="rect">
            <a:avLst/>
          </a:prstGeom>
          <a:noFill/>
        </p:spPr>
      </p:pic>
    </p:spTree>
    <p:extLst>
      <p:ext uri="{BB962C8B-B14F-4D97-AF65-F5344CB8AC3E}">
        <p14:creationId xmlns:p14="http://schemas.microsoft.com/office/powerpoint/2010/main" val="4257111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(052)</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4117705"/>
          </a:xfrm>
        </p:spPr>
        <p:txBody>
          <a:bodyPr vert="horz" lIns="91440" tIns="45720" rIns="91440" bIns="45720" rtlCol="0" anchor="t">
            <a:normAutofit/>
          </a:bodyPr>
          <a:lstStyle/>
          <a:p>
            <a:r>
              <a:rPr lang="en-US" sz="1800" dirty="0"/>
              <a:t>In the PDA shown here:</a:t>
            </a:r>
          </a:p>
          <a:p>
            <a:pPr marL="0" indent="0">
              <a:buNone/>
            </a:pPr>
            <a:endParaRPr lang="en-US" sz="1800" dirty="0"/>
          </a:p>
          <a:p>
            <a:pPr marL="0" indent="0">
              <a:buNone/>
            </a:pPr>
            <a:endParaRPr lang="en-US" sz="1800" dirty="0"/>
          </a:p>
          <a:p>
            <a:pPr marL="0" indent="0">
              <a:buNone/>
            </a:pPr>
            <a:r>
              <a:rPr lang="en-US" sz="1600" dirty="0"/>
              <a:t>Since the empty string is not in the language L = { 0</a:t>
            </a:r>
            <a:r>
              <a:rPr lang="en-US" sz="1600" baseline="30000" dirty="0"/>
              <a:t>i</a:t>
            </a:r>
            <a:r>
              <a:rPr lang="en-US" sz="1600" dirty="0"/>
              <a:t>1</a:t>
            </a:r>
            <a:r>
              <a:rPr lang="en-US" sz="1600" baseline="30000" dirty="0"/>
              <a:t>i+1</a:t>
            </a:r>
            <a:r>
              <a:rPr lang="en-US" sz="1600" dirty="0"/>
              <a:t> | </a:t>
            </a:r>
            <a:r>
              <a:rPr lang="en-US" sz="1600" dirty="0" err="1"/>
              <a:t>i</a:t>
            </a:r>
            <a:r>
              <a:rPr lang="en-US" sz="1600" dirty="0"/>
              <a:t> ≥ 0 }, the start state q0 is not an accept state.</a:t>
            </a:r>
          </a:p>
          <a:p>
            <a:pPr marL="0" indent="0">
              <a:buNone/>
            </a:pPr>
            <a:endParaRPr lang="en-US" sz="1400" dirty="0"/>
          </a:p>
          <a:p>
            <a:r>
              <a:rPr lang="en-US" sz="1600" dirty="0"/>
              <a:t>A PDA </a:t>
            </a:r>
            <a:r>
              <a:rPr lang="en-US" sz="1600" dirty="0">
                <a:highlight>
                  <a:srgbClr val="FFFF00"/>
                </a:highlight>
              </a:rPr>
              <a:t>accepts</a:t>
            </a:r>
            <a:r>
              <a:rPr lang="en-US" sz="1600" dirty="0"/>
              <a:t> a string </a:t>
            </a:r>
            <a:r>
              <a:rPr lang="en-US" sz="1600" i="1" dirty="0"/>
              <a:t>if and only if  </a:t>
            </a:r>
            <a:r>
              <a:rPr lang="en-US" sz="1600" dirty="0"/>
              <a:t>there is some sequence of states and some sequence of stack contents that processes the </a:t>
            </a:r>
            <a:r>
              <a:rPr lang="en-US" sz="1600" b="1" dirty="0"/>
              <a:t>entire</a:t>
            </a:r>
            <a:r>
              <a:rPr lang="en-US" sz="1600" dirty="0"/>
              <a:t> input string and ends in an </a:t>
            </a:r>
            <a:r>
              <a:rPr lang="en-US" sz="1600" b="1" dirty="0"/>
              <a:t>accepting</a:t>
            </a:r>
            <a:r>
              <a:rPr lang="en-US" sz="1600" dirty="0"/>
              <a:t> state. </a:t>
            </a:r>
            <a:r>
              <a:rPr lang="en-US" sz="1600" dirty="0">
                <a:solidFill>
                  <a:srgbClr val="0432FF"/>
                </a:solidFill>
              </a:rPr>
              <a:t>There is no constraint on what the stack should look like by the end of computation.</a:t>
            </a:r>
          </a:p>
          <a:p>
            <a:r>
              <a:rPr lang="en-US" sz="1600" dirty="0"/>
              <a:t>If there are no outgoing transitions and we haven’t finished reading the input string, the computation gets </a:t>
            </a:r>
            <a:r>
              <a:rPr lang="en-US" sz="1600" b="1" dirty="0"/>
              <a:t>stuck</a:t>
            </a:r>
            <a:r>
              <a:rPr lang="en-US" sz="1600" dirty="0"/>
              <a:t>. We reject the input string. </a:t>
            </a:r>
          </a:p>
        </p:txBody>
      </p:sp>
      <p:pic>
        <p:nvPicPr>
          <p:cNvPr id="5" name="Picture 4" descr="PDA_n+1.png">
            <a:extLst>
              <a:ext uri="{FF2B5EF4-FFF2-40B4-BE49-F238E27FC236}">
                <a16:creationId xmlns:a16="http://schemas.microsoft.com/office/drawing/2014/main" id="{DA9C33C3-5109-AB48-876E-42700D031397}"/>
              </a:ext>
            </a:extLst>
          </p:cNvPr>
          <p:cNvPicPr>
            <a:picLocks noChangeAspect="1"/>
          </p:cNvPicPr>
          <p:nvPr/>
        </p:nvPicPr>
        <p:blipFill rotWithShape="1">
          <a:blip r:embed="rId2">
            <a:extLst>
              <a:ext uri="{28A0092B-C50C-407E-A947-70E740481C1C}">
                <a14:useLocalDpi xmlns:a14="http://schemas.microsoft.com/office/drawing/2010/main" val="0"/>
              </a:ext>
            </a:extLst>
          </a:blip>
          <a:srcRect l="9961" t="12442" r="23465" b="25164"/>
          <a:stretch/>
        </p:blipFill>
        <p:spPr>
          <a:xfrm>
            <a:off x="3664799" y="1028208"/>
            <a:ext cx="2423808" cy="1227327"/>
          </a:xfrm>
          <a:prstGeom prst="rect">
            <a:avLst/>
          </a:prstGeom>
        </p:spPr>
      </p:pic>
    </p:spTree>
    <p:extLst>
      <p:ext uri="{BB962C8B-B14F-4D97-AF65-F5344CB8AC3E}">
        <p14:creationId xmlns:p14="http://schemas.microsoft.com/office/powerpoint/2010/main" val="10297759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dirty="0">
                <a:hlinkClick r:id="rId2"/>
              </a:rPr>
              <a:t>053.CSE105.PDAArrowLabels.mp4</a:t>
            </a:r>
            <a:endParaRPr lang="en-US" sz="3000"/>
          </a:p>
        </p:txBody>
      </p:sp>
    </p:spTree>
    <p:extLst>
      <p:ext uri="{BB962C8B-B14F-4D97-AF65-F5344CB8AC3E}">
        <p14:creationId xmlns:p14="http://schemas.microsoft.com/office/powerpoint/2010/main" val="5934776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Push-down automaton		</a:t>
            </a:r>
            <a:r>
              <a:rPr lang="en-US" sz="1600" i="1">
                <a:solidFill>
                  <a:schemeClr val="accent6"/>
                </a:solidFill>
              </a:rPr>
              <a:t>Sipser p. 111</a:t>
            </a:r>
            <a:endParaRPr lang="en-US" i="1">
              <a:solidFill>
                <a:schemeClr val="accent6"/>
              </a:solidFill>
            </a:endParaRPr>
          </a:p>
        </p:txBody>
      </p:sp>
      <p:pic>
        <p:nvPicPr>
          <p:cNvPr id="4" name="Picture 3" descr="P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659" y="1143000"/>
            <a:ext cx="5236341" cy="3927256"/>
          </a:xfrm>
          <a:prstGeom prst="rect">
            <a:avLst/>
          </a:prstGeom>
        </p:spPr>
      </p:pic>
      <p:sp>
        <p:nvSpPr>
          <p:cNvPr id="3" name="Content Placeholder 2"/>
          <p:cNvSpPr>
            <a:spLocks noGrp="1"/>
          </p:cNvSpPr>
          <p:nvPr>
            <p:ph idx="1"/>
          </p:nvPr>
        </p:nvSpPr>
        <p:spPr>
          <a:xfrm>
            <a:off x="457199" y="1200150"/>
            <a:ext cx="4026613" cy="3657600"/>
          </a:xfrm>
        </p:spPr>
        <p:txBody>
          <a:bodyPr>
            <a:normAutofit/>
          </a:bodyPr>
          <a:lstStyle/>
          <a:p>
            <a:pPr marL="0" indent="0">
              <a:buNone/>
            </a:pPr>
            <a:r>
              <a:rPr lang="en-US" sz="1600" dirty="0"/>
              <a:t>NFA + stack</a:t>
            </a:r>
          </a:p>
          <a:p>
            <a:r>
              <a:rPr lang="en-US" sz="1600" i="1" dirty="0"/>
              <a:t>Accept a string </a:t>
            </a:r>
            <a:r>
              <a:rPr lang="en-US" sz="1600" i="1" dirty="0" err="1"/>
              <a:t>iff</a:t>
            </a:r>
            <a:endParaRPr lang="en-US" sz="1600" i="1" dirty="0"/>
          </a:p>
          <a:p>
            <a:pPr marL="0" indent="0">
              <a:buNone/>
            </a:pPr>
            <a:r>
              <a:rPr lang="en-US" sz="1600" dirty="0"/>
              <a:t>there is </a:t>
            </a:r>
            <a:r>
              <a:rPr lang="en-US" sz="1600" b="1" dirty="0">
                <a:solidFill>
                  <a:schemeClr val="tx2"/>
                </a:solidFill>
              </a:rPr>
              <a:t>some </a:t>
            </a:r>
            <a:r>
              <a:rPr lang="en-US" sz="1600" dirty="0"/>
              <a:t>sequence of states and </a:t>
            </a:r>
            <a:r>
              <a:rPr lang="en-US" sz="1600" b="1" dirty="0">
                <a:solidFill>
                  <a:schemeClr val="tx2"/>
                </a:solidFill>
              </a:rPr>
              <a:t>some</a:t>
            </a:r>
            <a:r>
              <a:rPr lang="en-US" sz="1600" dirty="0">
                <a:solidFill>
                  <a:schemeClr val="tx2"/>
                </a:solidFill>
              </a:rPr>
              <a:t> </a:t>
            </a:r>
            <a:r>
              <a:rPr lang="en-US" sz="1600" dirty="0"/>
              <a:t>sequence of stack contents which processes the entire input string and ends in an accepting state.</a:t>
            </a:r>
          </a:p>
          <a:p>
            <a:r>
              <a:rPr lang="en-US" sz="1600" i="1" dirty="0"/>
              <a:t>Transitions </a:t>
            </a:r>
            <a:r>
              <a:rPr lang="en-US" sz="1600" dirty="0"/>
              <a:t>labelled a, b </a:t>
            </a:r>
            <a:r>
              <a:rPr lang="en-US" sz="1600" dirty="0">
                <a:sym typeface="Wingdings"/>
              </a:rPr>
              <a:t></a:t>
            </a:r>
            <a:r>
              <a:rPr lang="en-US" sz="1600" dirty="0"/>
              <a:t> c </a:t>
            </a:r>
          </a:p>
          <a:p>
            <a:pPr marL="0" indent="0">
              <a:buNone/>
            </a:pPr>
            <a:r>
              <a:rPr lang="en-US" sz="1600" dirty="0"/>
              <a:t>mean "read an a from the input, pop b from the stack, push c to the stack"</a:t>
            </a:r>
          </a:p>
          <a:p>
            <a:pPr marL="0" indent="0">
              <a:buNone/>
            </a:pPr>
            <a:endParaRPr lang="en-US" sz="1600" b="1" dirty="0"/>
          </a:p>
          <a:p>
            <a:pPr marL="0" indent="0">
              <a:buNone/>
            </a:pPr>
            <a:r>
              <a:rPr lang="en-US" sz="1600" dirty="0"/>
              <a:t>The </a:t>
            </a:r>
            <a:r>
              <a:rPr lang="en-US" sz="1600" b="1" dirty="0">
                <a:solidFill>
                  <a:schemeClr val="tx2"/>
                </a:solidFill>
              </a:rPr>
              <a:t>language recognized</a:t>
            </a:r>
            <a:r>
              <a:rPr lang="en-US" sz="1600" dirty="0">
                <a:solidFill>
                  <a:schemeClr val="tx2"/>
                </a:solidFill>
              </a:rPr>
              <a:t> </a:t>
            </a:r>
            <a:r>
              <a:rPr lang="en-US" sz="1600" dirty="0"/>
              <a:t>by a PDA is the set of strings it accepts</a:t>
            </a:r>
          </a:p>
        </p:txBody>
      </p:sp>
    </p:spTree>
    <p:extLst>
      <p:ext uri="{BB962C8B-B14F-4D97-AF65-F5344CB8AC3E}">
        <p14:creationId xmlns:p14="http://schemas.microsoft.com/office/powerpoint/2010/main" val="28500952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diagram arrow labels</a:t>
            </a:r>
          </a:p>
        </p:txBody>
      </p:sp>
      <p:sp>
        <p:nvSpPr>
          <p:cNvPr id="3" name="Content Placeholder 2"/>
          <p:cNvSpPr>
            <a:spLocks noGrp="1"/>
          </p:cNvSpPr>
          <p:nvPr>
            <p:ph idx="1"/>
          </p:nvPr>
        </p:nvSpPr>
        <p:spPr/>
        <p:txBody>
          <a:bodyPr>
            <a:normAutofit/>
          </a:bodyPr>
          <a:lstStyle/>
          <a:p>
            <a:pPr marL="0" indent="0">
              <a:buNone/>
            </a:pPr>
            <a:r>
              <a:rPr lang="en-US" sz="1800" dirty="0"/>
              <a:t>In the state diagram of a PDA with input alphabet </a:t>
            </a:r>
            <a:r>
              <a:rPr lang="en-US" sz="1800" dirty="0" err="1"/>
              <a:t>Σ</a:t>
            </a:r>
            <a:r>
              <a:rPr lang="en-US" sz="1800" dirty="0"/>
              <a:t> and stack alphabet </a:t>
            </a:r>
            <a:r>
              <a:rPr lang="en-US" sz="1800" dirty="0" err="1"/>
              <a:t>Γ</a:t>
            </a:r>
            <a:r>
              <a:rPr lang="en-US" sz="1800" dirty="0"/>
              <a:t>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means that if in state q and </a:t>
            </a:r>
          </a:p>
          <a:p>
            <a:pPr marL="0" indent="0">
              <a:buNone/>
            </a:pPr>
            <a:r>
              <a:rPr lang="en-US" sz="1800" dirty="0"/>
              <a:t>read the input symbol a while the </a:t>
            </a:r>
          </a:p>
          <a:p>
            <a:pPr marL="0" indent="0">
              <a:buNone/>
            </a:pPr>
            <a:r>
              <a:rPr lang="en-US" sz="1800" dirty="0"/>
              <a:t>top symbol of the stack is b, pop the</a:t>
            </a:r>
          </a:p>
          <a:p>
            <a:pPr marL="0" indent="0">
              <a:buNone/>
            </a:pPr>
            <a:r>
              <a:rPr lang="en-US" sz="1800" dirty="0"/>
              <a:t>b off the stack and replace it with c</a:t>
            </a:r>
          </a:p>
          <a:p>
            <a:pPr marL="0" indent="0">
              <a:buNone/>
            </a:pPr>
            <a:r>
              <a:rPr lang="en-US" sz="1800" dirty="0"/>
              <a:t>updating the state to be q’.</a:t>
            </a:r>
          </a:p>
        </p:txBody>
      </p:sp>
      <p:sp>
        <p:nvSpPr>
          <p:cNvPr id="4" name="Oval 3"/>
          <p:cNvSpPr/>
          <p:nvPr/>
        </p:nvSpPr>
        <p:spPr>
          <a:xfrm>
            <a:off x="914400" y="2137563"/>
            <a:ext cx="522514" cy="498764"/>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a:t>
            </a:r>
          </a:p>
        </p:txBody>
      </p:sp>
      <p:sp>
        <p:nvSpPr>
          <p:cNvPr id="5" name="Oval 4"/>
          <p:cNvSpPr/>
          <p:nvPr/>
        </p:nvSpPr>
        <p:spPr>
          <a:xfrm>
            <a:off x="2618509" y="2137563"/>
            <a:ext cx="504701" cy="498764"/>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q'</a:t>
            </a:r>
            <a:endParaRPr lang="en-US" dirty="0">
              <a:solidFill>
                <a:schemeClr val="tx1"/>
              </a:solidFill>
            </a:endParaRPr>
          </a:p>
        </p:txBody>
      </p:sp>
      <p:cxnSp>
        <p:nvCxnSpPr>
          <p:cNvPr id="7" name="Curved Connector 6"/>
          <p:cNvCxnSpPr>
            <a:stCxn id="4" idx="7"/>
            <a:endCxn id="5" idx="1"/>
          </p:cNvCxnSpPr>
          <p:nvPr/>
        </p:nvCxnSpPr>
        <p:spPr>
          <a:xfrm rot="5400000" flipH="1" flipV="1">
            <a:off x="2026407" y="1544592"/>
            <a:ext cx="12700" cy="1332027"/>
          </a:xfrm>
          <a:prstGeom prst="curvedConnector3">
            <a:avLst>
              <a:gd name="adj1" fmla="val 23751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9403" y="1600218"/>
            <a:ext cx="846707" cy="369332"/>
          </a:xfrm>
          <a:prstGeom prst="rect">
            <a:avLst/>
          </a:prstGeom>
          <a:noFill/>
        </p:spPr>
        <p:txBody>
          <a:bodyPr wrap="none" rtlCol="0">
            <a:spAutoFit/>
          </a:bodyPr>
          <a:lstStyle/>
          <a:p>
            <a:r>
              <a:rPr lang="en-US" dirty="0" err="1"/>
              <a:t>a,b</a:t>
            </a:r>
            <a:r>
              <a:rPr lang="en-US" dirty="0" err="1">
                <a:sym typeface="Wingdings"/>
              </a:rPr>
              <a:t></a:t>
            </a:r>
            <a:r>
              <a:rPr lang="en-US" dirty="0" err="1"/>
              <a:t>c</a:t>
            </a:r>
            <a:endParaRPr lang="en-US" dirty="0"/>
          </a:p>
        </p:txBody>
      </p:sp>
      <p:sp>
        <p:nvSpPr>
          <p:cNvPr id="10" name="TextBox 9"/>
          <p:cNvSpPr txBox="1"/>
          <p:nvPr/>
        </p:nvSpPr>
        <p:spPr>
          <a:xfrm>
            <a:off x="4488873" y="1600218"/>
            <a:ext cx="4197927" cy="3416320"/>
          </a:xfrm>
          <a:prstGeom prst="rect">
            <a:avLst/>
          </a:prstGeom>
          <a:noFill/>
          <a:ln>
            <a:solidFill>
              <a:schemeClr val="tx1"/>
            </a:solidFill>
          </a:ln>
        </p:spPr>
        <p:txBody>
          <a:bodyPr wrap="square" rtlCol="0">
            <a:spAutoFit/>
          </a:bodyPr>
          <a:lstStyle/>
          <a:p>
            <a:r>
              <a:rPr lang="en-US" dirty="0"/>
              <a:t>What would the label </a:t>
            </a:r>
            <a:r>
              <a:rPr lang="en-US" dirty="0" err="1"/>
              <a:t>ε,ε</a:t>
            </a:r>
            <a:r>
              <a:rPr lang="en-US" dirty="0" err="1">
                <a:sym typeface="Wingdings"/>
              </a:rPr>
              <a:t></a:t>
            </a:r>
            <a:r>
              <a:rPr lang="en-US" dirty="0" err="1"/>
              <a:t>c</a:t>
            </a:r>
            <a:r>
              <a:rPr lang="en-US" dirty="0"/>
              <a:t> mean?</a:t>
            </a:r>
          </a:p>
          <a:p>
            <a:endParaRPr lang="en-US" dirty="0"/>
          </a:p>
          <a:p>
            <a:pPr marL="342900" indent="-342900">
              <a:buAutoNum type="alphaUcPeriod"/>
            </a:pPr>
            <a:r>
              <a:rPr lang="en-US" dirty="0"/>
              <a:t>If reading the empty string from q and the stack is empty, push c to the stack and move to state q’.</a:t>
            </a:r>
          </a:p>
          <a:p>
            <a:pPr marL="342900" indent="-342900">
              <a:buAutoNum type="alphaUcPeriod"/>
            </a:pPr>
            <a:endParaRPr lang="en-US" dirty="0"/>
          </a:p>
          <a:p>
            <a:pPr marL="342900" indent="-342900">
              <a:buAutoNum type="alphaUcPeriod"/>
            </a:pPr>
            <a:r>
              <a:rPr lang="en-US" dirty="0"/>
              <a:t>If in state q and have finished reading the input string, push c to the stack (without popping any symbol off) and move to state q’</a:t>
            </a:r>
          </a:p>
          <a:p>
            <a:pPr marL="342900" indent="-342900">
              <a:buAutoNum type="alphaUcPeriod"/>
            </a:pPr>
            <a:endParaRPr lang="en-US" dirty="0"/>
          </a:p>
          <a:p>
            <a:pPr marL="342900" indent="-342900">
              <a:buAutoNum type="alphaUcPeriod"/>
            </a:pPr>
            <a:r>
              <a:rPr lang="en-US" dirty="0"/>
              <a:t>None of the above.</a:t>
            </a:r>
          </a:p>
        </p:txBody>
      </p:sp>
    </p:spTree>
    <p:extLst>
      <p:ext uri="{BB962C8B-B14F-4D97-AF65-F5344CB8AC3E}">
        <p14:creationId xmlns:p14="http://schemas.microsoft.com/office/powerpoint/2010/main" val="615087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automatically generated">
            <a:extLst>
              <a:ext uri="{FF2B5EF4-FFF2-40B4-BE49-F238E27FC236}">
                <a16:creationId xmlns:a16="http://schemas.microsoft.com/office/drawing/2014/main" id="{A0F0673D-6255-4F9C-B663-4024095AFA48}"/>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23026861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(053)</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854250"/>
          </a:xfrm>
        </p:spPr>
        <p:txBody>
          <a:bodyPr/>
          <a:lstStyle/>
          <a:p>
            <a:r>
              <a:rPr lang="en-US" dirty="0" err="1"/>
              <a:t>a,</a:t>
            </a:r>
            <a:r>
              <a:rPr lang="en-US" dirty="0" err="1">
                <a:highlight>
                  <a:srgbClr val="FFFF00"/>
                </a:highlight>
              </a:rPr>
              <a:t>ε</a:t>
            </a:r>
            <a:r>
              <a:rPr lang="en-US" dirty="0" err="1">
                <a:sym typeface="Wingdings"/>
              </a:rPr>
              <a:t></a:t>
            </a:r>
            <a:r>
              <a:rPr lang="en-US" dirty="0" err="1"/>
              <a:t>c</a:t>
            </a:r>
            <a:r>
              <a:rPr lang="en-US" dirty="0"/>
              <a:t> 	The highlighted epsilon symbol </a:t>
            </a:r>
            <a:r>
              <a:rPr lang="en-US" dirty="0" err="1"/>
              <a:t>ε</a:t>
            </a:r>
            <a:r>
              <a:rPr lang="en-US" dirty="0"/>
              <a:t> is </a:t>
            </a:r>
            <a:r>
              <a:rPr lang="en-US" b="1" dirty="0"/>
              <a:t>not</a:t>
            </a:r>
            <a:r>
              <a:rPr lang="en-US" dirty="0"/>
              <a:t> being used to represent the empty string when used as </a:t>
            </a:r>
            <a:r>
              <a:rPr lang="en-US" b="1" dirty="0"/>
              <a:t>a label on an arrow</a:t>
            </a:r>
            <a:r>
              <a:rPr lang="en-US" dirty="0"/>
              <a:t>. </a:t>
            </a:r>
          </a:p>
          <a:p>
            <a:r>
              <a:rPr lang="en-US" dirty="0"/>
              <a:t>When we have </a:t>
            </a:r>
            <a:r>
              <a:rPr lang="en-US" dirty="0" err="1"/>
              <a:t>ε</a:t>
            </a:r>
            <a:r>
              <a:rPr lang="en-US" dirty="0"/>
              <a:t> as indicator in the </a:t>
            </a:r>
            <a:r>
              <a:rPr lang="en-US" b="1" dirty="0"/>
              <a:t>second</a:t>
            </a:r>
            <a:r>
              <a:rPr lang="en-US" dirty="0"/>
              <a:t> component, we’re </a:t>
            </a:r>
            <a:r>
              <a:rPr lang="en-US" b="1" dirty="0"/>
              <a:t>not even going to look</a:t>
            </a:r>
            <a:r>
              <a:rPr lang="en-US" dirty="0"/>
              <a:t> at what’s at the top of the </a:t>
            </a:r>
            <a:r>
              <a:rPr lang="en-US" b="1" dirty="0"/>
              <a:t>stack</a:t>
            </a:r>
            <a:r>
              <a:rPr lang="en-US" dirty="0"/>
              <a:t> at that point. </a:t>
            </a:r>
          </a:p>
          <a:p>
            <a:r>
              <a:rPr lang="en-US" dirty="0" err="1"/>
              <a:t>a,ε</a:t>
            </a:r>
            <a:r>
              <a:rPr lang="en-US" dirty="0" err="1">
                <a:sym typeface="Wingdings"/>
              </a:rPr>
              <a:t></a:t>
            </a:r>
            <a:r>
              <a:rPr lang="en-US" dirty="0" err="1"/>
              <a:t>c</a:t>
            </a:r>
            <a:r>
              <a:rPr lang="en-US" dirty="0"/>
              <a:t>  means consume the symbol </a:t>
            </a:r>
            <a:r>
              <a:rPr lang="en-US" i="1" dirty="0"/>
              <a:t>a </a:t>
            </a:r>
            <a:r>
              <a:rPr lang="en-US" dirty="0"/>
              <a:t>and without inspecting the stack, then follow the state transition arrow and push a </a:t>
            </a:r>
            <a:r>
              <a:rPr lang="en-US" i="1" dirty="0"/>
              <a:t>c</a:t>
            </a:r>
            <a:r>
              <a:rPr lang="en-US" dirty="0"/>
              <a:t> to the top of the stack.</a:t>
            </a:r>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25537213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054.CSE105.PDADesignAndReverseEngineering.mp4</a:t>
            </a:r>
            <a:endParaRPr lang="en-US" sz="2400"/>
          </a:p>
        </p:txBody>
      </p:sp>
      <p:sp>
        <p:nvSpPr>
          <p:cNvPr id="3" name="Rectangle 2">
            <a:extLst>
              <a:ext uri="{FF2B5EF4-FFF2-40B4-BE49-F238E27FC236}">
                <a16:creationId xmlns:a16="http://schemas.microsoft.com/office/drawing/2014/main" id="{8FFBC812-F68E-4D4D-8B68-00358A47D946}"/>
              </a:ext>
            </a:extLst>
          </p:cNvPr>
          <p:cNvSpPr/>
          <p:nvPr/>
        </p:nvSpPr>
        <p:spPr>
          <a:xfrm>
            <a:off x="457200" y="1333347"/>
            <a:ext cx="8082000" cy="1661993"/>
          </a:xfrm>
          <a:prstGeom prst="rect">
            <a:avLst/>
          </a:prstGeom>
        </p:spPr>
        <p:txBody>
          <a:bodyPr wrap="square">
            <a:spAutoFit/>
          </a:bodyPr>
          <a:lstStyle/>
          <a:p>
            <a:r>
              <a:rPr lang="en-US" i="1" dirty="0"/>
              <a:t>Remember:</a:t>
            </a:r>
          </a:p>
          <a:p>
            <a:endParaRPr lang="en-US" i="1" dirty="0"/>
          </a:p>
          <a:p>
            <a:r>
              <a:rPr lang="en-US" sz="2400" dirty="0"/>
              <a:t>The </a:t>
            </a:r>
            <a:r>
              <a:rPr lang="en-US" sz="2400" dirty="0">
                <a:highlight>
                  <a:srgbClr val="FFFF00"/>
                </a:highlight>
              </a:rPr>
              <a:t>language</a:t>
            </a:r>
            <a:r>
              <a:rPr lang="en-US" sz="2400" dirty="0"/>
              <a:t> recognized by a PDA is the </a:t>
            </a:r>
            <a:r>
              <a:rPr lang="en-US" sz="2400" b="1" dirty="0"/>
              <a:t>set of strings </a:t>
            </a:r>
            <a:r>
              <a:rPr lang="en-US" sz="2400" dirty="0"/>
              <a:t>it accepts.</a:t>
            </a:r>
          </a:p>
          <a:p>
            <a:endParaRPr lang="en-US" i="1" dirty="0"/>
          </a:p>
        </p:txBody>
      </p:sp>
    </p:spTree>
    <p:extLst>
      <p:ext uri="{BB962C8B-B14F-4D97-AF65-F5344CB8AC3E}">
        <p14:creationId xmlns:p14="http://schemas.microsoft.com/office/powerpoint/2010/main" val="10552047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PDA Design sequence</a:t>
            </a:r>
          </a:p>
        </p:txBody>
      </p:sp>
      <p:sp>
        <p:nvSpPr>
          <p:cNvPr id="3" name="Content Placeholder 2"/>
          <p:cNvSpPr>
            <a:spLocks noGrp="1"/>
          </p:cNvSpPr>
          <p:nvPr>
            <p:ph idx="1"/>
          </p:nvPr>
        </p:nvSpPr>
        <p:spPr/>
        <p:txBody>
          <a:bodyPr/>
          <a:lstStyle/>
          <a:p>
            <a:pPr marL="0" indent="0">
              <a:buNone/>
            </a:pPr>
            <a:r>
              <a:rPr lang="en-US"/>
              <a:t>Given language L, to build a PDA recognizing it</a:t>
            </a:r>
          </a:p>
          <a:p>
            <a:pPr marL="457200" indent="-457200">
              <a:buAutoNum type="arabicPeriod"/>
            </a:pPr>
            <a:r>
              <a:rPr lang="en-US" b="1"/>
              <a:t>Understand L</a:t>
            </a:r>
            <a:r>
              <a:rPr lang="en-US"/>
              <a:t>: e.g. Identify strings in L, strings not in L</a:t>
            </a:r>
          </a:p>
          <a:p>
            <a:pPr marL="457200" indent="-457200">
              <a:buAutoNum type="arabicPeriod"/>
            </a:pPr>
            <a:r>
              <a:rPr lang="en-US" b="1"/>
              <a:t>Sketch</a:t>
            </a:r>
            <a:r>
              <a:rPr lang="en-US"/>
              <a:t> high-level algorithm that determines membership in L</a:t>
            </a:r>
          </a:p>
          <a:p>
            <a:pPr marL="457200" indent="-457200">
              <a:buAutoNum type="arabicPeriod"/>
            </a:pPr>
            <a:r>
              <a:rPr lang="en-US"/>
              <a:t>Translate to </a:t>
            </a:r>
            <a:r>
              <a:rPr lang="en-US" b="1"/>
              <a:t>informal description </a:t>
            </a:r>
            <a:r>
              <a:rPr lang="en-US"/>
              <a:t>of PDA</a:t>
            </a:r>
          </a:p>
          <a:p>
            <a:pPr marL="457200" indent="-457200">
              <a:buAutoNum type="arabicPeriod"/>
            </a:pPr>
            <a:r>
              <a:rPr lang="en-US"/>
              <a:t>Translate to </a:t>
            </a:r>
            <a:r>
              <a:rPr lang="en-US" b="1"/>
              <a:t>state diagram </a:t>
            </a:r>
            <a:r>
              <a:rPr lang="en-US"/>
              <a:t>and/or formal definition of PDA</a:t>
            </a:r>
          </a:p>
          <a:p>
            <a:pPr marL="457200" indent="-457200">
              <a:buAutoNum type="arabicPeriod"/>
            </a:pPr>
            <a:r>
              <a:rPr lang="en-US" b="1"/>
              <a:t>Confirm</a:t>
            </a:r>
            <a:r>
              <a:rPr lang="en-US"/>
              <a:t> consistency with test cases.</a:t>
            </a:r>
          </a:p>
        </p:txBody>
      </p:sp>
    </p:spTree>
    <p:extLst>
      <p:ext uri="{BB962C8B-B14F-4D97-AF65-F5344CB8AC3E}">
        <p14:creationId xmlns:p14="http://schemas.microsoft.com/office/powerpoint/2010/main" val="340379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automatically generated">
            <a:extLst>
              <a:ext uri="{FF2B5EF4-FFF2-40B4-BE49-F238E27FC236}">
                <a16:creationId xmlns:a16="http://schemas.microsoft.com/office/drawing/2014/main" id="{B0B6572D-1E23-4B92-905A-7FE41B1D0AA1}"/>
              </a:ext>
            </a:extLst>
          </p:cNvPr>
          <p:cNvPicPr>
            <a:picLocks noChangeAspect="1"/>
          </p:cNvPicPr>
          <p:nvPr/>
        </p:nvPicPr>
        <p:blipFill rotWithShape="1">
          <a:blip r:embed="rId2"/>
          <a:srcRect/>
          <a:stretch/>
        </p:blipFill>
        <p:spPr>
          <a:xfrm>
            <a:off x="15" y="7"/>
            <a:ext cx="9143985" cy="5143493"/>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E5A60A-E627-B74B-93DD-203C3FE60739}"/>
                  </a:ext>
                </a:extLst>
              </p14:cNvPr>
              <p14:cNvContentPartPr/>
              <p14:nvPr/>
            </p14:nvContentPartPr>
            <p14:xfrm>
              <a:off x="5714975" y="4613767"/>
              <a:ext cx="1123200" cy="80190"/>
            </p14:xfrm>
          </p:contentPart>
        </mc:Choice>
        <mc:Fallback xmlns="">
          <p:pic>
            <p:nvPicPr>
              <p:cNvPr id="3" name="Ink 2">
                <a:extLst>
                  <a:ext uri="{FF2B5EF4-FFF2-40B4-BE49-F238E27FC236}">
                    <a16:creationId xmlns:a16="http://schemas.microsoft.com/office/drawing/2014/main" id="{2CE5A60A-E627-B74B-93DD-203C3FE60739}"/>
                  </a:ext>
                </a:extLst>
              </p:cNvPr>
              <p:cNvPicPr/>
              <p:nvPr/>
            </p:nvPicPr>
            <p:blipFill>
              <a:blip r:embed="rId4"/>
              <a:stretch>
                <a:fillRect/>
              </a:stretch>
            </p:blipFill>
            <p:spPr>
              <a:xfrm>
                <a:off x="5705978" y="4604777"/>
                <a:ext cx="1140834" cy="97810"/>
              </a:xfrm>
              <a:prstGeom prst="rect">
                <a:avLst/>
              </a:prstGeom>
            </p:spPr>
          </p:pic>
        </mc:Fallback>
      </mc:AlternateContent>
      <p:grpSp>
        <p:nvGrpSpPr>
          <p:cNvPr id="52" name="Group 51">
            <a:extLst>
              <a:ext uri="{FF2B5EF4-FFF2-40B4-BE49-F238E27FC236}">
                <a16:creationId xmlns:a16="http://schemas.microsoft.com/office/drawing/2014/main" id="{FE2A8D32-B9DC-45D6-BA05-16C61FA1CF18}"/>
              </a:ext>
            </a:extLst>
          </p:cNvPr>
          <p:cNvGrpSpPr/>
          <p:nvPr/>
        </p:nvGrpSpPr>
        <p:grpSpPr>
          <a:xfrm>
            <a:off x="5282510" y="4759867"/>
            <a:ext cx="1919430" cy="382838"/>
            <a:chOff x="6573446" y="6295689"/>
            <a:chExt cx="2559240" cy="510450"/>
          </a:xfrm>
        </p:grpSpPr>
        <mc:AlternateContent xmlns:mc="http://schemas.openxmlformats.org/markup-compatibility/2006" xmlns:p14="http://schemas.microsoft.com/office/powerpoint/2010/main">
          <mc:Choice Requires="p14">
            <p:contentPart p14:bwMode="auto" r:id="rId5">
              <p14:nvContentPartPr>
                <p14:cNvPr id="12" name="Ink 12">
                  <a:extLst>
                    <a:ext uri="{FF2B5EF4-FFF2-40B4-BE49-F238E27FC236}">
                      <a16:creationId xmlns:a16="http://schemas.microsoft.com/office/drawing/2014/main" id="{3EC591D2-D755-DB4B-A177-6A8BE98C37E4}"/>
                    </a:ext>
                  </a:extLst>
                </p14:cNvPr>
                <p14:cNvContentPartPr/>
                <p14:nvPr/>
              </p14:nvContentPartPr>
              <p14:xfrm>
                <a:off x="6573446" y="6298569"/>
                <a:ext cx="451440" cy="174240"/>
              </p14:xfrm>
            </p:contentPart>
          </mc:Choice>
          <mc:Fallback xmlns="">
            <p:pic>
              <p:nvPicPr>
                <p:cNvPr id="12" name="Ink 12">
                  <a:extLst>
                    <a:ext uri="{FF2B5EF4-FFF2-40B4-BE49-F238E27FC236}">
                      <a16:creationId xmlns:a16="http://schemas.microsoft.com/office/drawing/2014/main" id="{3EC591D2-D755-DB4B-A177-6A8BE98C37E4}"/>
                    </a:ext>
                  </a:extLst>
                </p:cNvPr>
                <p:cNvPicPr/>
                <p:nvPr/>
              </p:nvPicPr>
              <p:blipFill>
                <a:blip r:embed="rId6"/>
                <a:stretch>
                  <a:fillRect/>
                </a:stretch>
              </p:blipFill>
              <p:spPr>
                <a:xfrm>
                  <a:off x="6561465" y="6286569"/>
                  <a:ext cx="474923" cy="19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9">
                  <a:extLst>
                    <a:ext uri="{FF2B5EF4-FFF2-40B4-BE49-F238E27FC236}">
                      <a16:creationId xmlns:a16="http://schemas.microsoft.com/office/drawing/2014/main" id="{ADC3630C-6C86-124C-96A2-26240034DED0}"/>
                    </a:ext>
                  </a:extLst>
                </p14:cNvPr>
                <p14:cNvContentPartPr/>
                <p14:nvPr/>
              </p14:nvContentPartPr>
              <p14:xfrm>
                <a:off x="7087886" y="6295689"/>
                <a:ext cx="465480" cy="192240"/>
              </p14:xfrm>
            </p:contentPart>
          </mc:Choice>
          <mc:Fallback xmlns="">
            <p:pic>
              <p:nvPicPr>
                <p:cNvPr id="19" name="Ink 19">
                  <a:extLst>
                    <a:ext uri="{FF2B5EF4-FFF2-40B4-BE49-F238E27FC236}">
                      <a16:creationId xmlns:a16="http://schemas.microsoft.com/office/drawing/2014/main" id="{ADC3630C-6C86-124C-96A2-26240034DED0}"/>
                    </a:ext>
                  </a:extLst>
                </p:cNvPr>
                <p:cNvPicPr/>
                <p:nvPr/>
              </p:nvPicPr>
              <p:blipFill>
                <a:blip r:embed="rId8"/>
                <a:stretch>
                  <a:fillRect/>
                </a:stretch>
              </p:blipFill>
              <p:spPr>
                <a:xfrm>
                  <a:off x="7075877" y="6283704"/>
                  <a:ext cx="489018" cy="21573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8">
                  <a:extLst>
                    <a:ext uri="{FF2B5EF4-FFF2-40B4-BE49-F238E27FC236}">
                      <a16:creationId xmlns:a16="http://schemas.microsoft.com/office/drawing/2014/main" id="{FDC7CFD7-9173-2841-86DA-555D7E19CE67}"/>
                    </a:ext>
                  </a:extLst>
                </p14:cNvPr>
                <p14:cNvContentPartPr/>
                <p14:nvPr/>
              </p14:nvContentPartPr>
              <p14:xfrm>
                <a:off x="7665686" y="6330609"/>
                <a:ext cx="563400" cy="227520"/>
              </p14:xfrm>
            </p:contentPart>
          </mc:Choice>
          <mc:Fallback xmlns="">
            <p:pic>
              <p:nvPicPr>
                <p:cNvPr id="28" name="Ink 28">
                  <a:extLst>
                    <a:ext uri="{FF2B5EF4-FFF2-40B4-BE49-F238E27FC236}">
                      <a16:creationId xmlns:a16="http://schemas.microsoft.com/office/drawing/2014/main" id="{FDC7CFD7-9173-2841-86DA-555D7E19CE67}"/>
                    </a:ext>
                  </a:extLst>
                </p:cNvPr>
                <p:cNvPicPr/>
                <p:nvPr/>
              </p:nvPicPr>
              <p:blipFill>
                <a:blip r:embed="rId10"/>
                <a:stretch>
                  <a:fillRect/>
                </a:stretch>
              </p:blipFill>
              <p:spPr>
                <a:xfrm>
                  <a:off x="7653678" y="6318609"/>
                  <a:ext cx="586935" cy="25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3">
                  <a:extLst>
                    <a:ext uri="{FF2B5EF4-FFF2-40B4-BE49-F238E27FC236}">
                      <a16:creationId xmlns:a16="http://schemas.microsoft.com/office/drawing/2014/main" id="{E8C5DFDA-095D-3443-8021-6A9580D025C2}"/>
                    </a:ext>
                  </a:extLst>
                </p14:cNvPr>
                <p14:cNvContentPartPr/>
                <p14:nvPr/>
              </p14:nvContentPartPr>
              <p14:xfrm>
                <a:off x="8283086" y="6345009"/>
                <a:ext cx="522000" cy="109440"/>
              </p14:xfrm>
            </p:contentPart>
          </mc:Choice>
          <mc:Fallback xmlns="">
            <p:pic>
              <p:nvPicPr>
                <p:cNvPr id="33" name="Ink 33">
                  <a:extLst>
                    <a:ext uri="{FF2B5EF4-FFF2-40B4-BE49-F238E27FC236}">
                      <a16:creationId xmlns:a16="http://schemas.microsoft.com/office/drawing/2014/main" id="{E8C5DFDA-095D-3443-8021-6A9580D025C2}"/>
                    </a:ext>
                  </a:extLst>
                </p:cNvPr>
                <p:cNvPicPr/>
                <p:nvPr/>
              </p:nvPicPr>
              <p:blipFill>
                <a:blip r:embed="rId12"/>
                <a:stretch>
                  <a:fillRect/>
                </a:stretch>
              </p:blipFill>
              <p:spPr>
                <a:xfrm>
                  <a:off x="8271103" y="6333009"/>
                  <a:ext cx="545488" cy="132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7">
                  <a:extLst>
                    <a:ext uri="{FF2B5EF4-FFF2-40B4-BE49-F238E27FC236}">
                      <a16:creationId xmlns:a16="http://schemas.microsoft.com/office/drawing/2014/main" id="{60972932-7BDD-7D4C-801C-03247A155B92}"/>
                    </a:ext>
                  </a:extLst>
                </p14:cNvPr>
                <p14:cNvContentPartPr/>
                <p14:nvPr/>
              </p14:nvContentPartPr>
              <p14:xfrm>
                <a:off x="8948006" y="6325569"/>
                <a:ext cx="184680" cy="156240"/>
              </p14:xfrm>
            </p:contentPart>
          </mc:Choice>
          <mc:Fallback xmlns="">
            <p:pic>
              <p:nvPicPr>
                <p:cNvPr id="37" name="Ink 37">
                  <a:extLst>
                    <a:ext uri="{FF2B5EF4-FFF2-40B4-BE49-F238E27FC236}">
                      <a16:creationId xmlns:a16="http://schemas.microsoft.com/office/drawing/2014/main" id="{60972932-7BDD-7D4C-801C-03247A155B92}"/>
                    </a:ext>
                  </a:extLst>
                </p:cNvPr>
                <p:cNvPicPr/>
                <p:nvPr/>
              </p:nvPicPr>
              <p:blipFill>
                <a:blip r:embed="rId14"/>
                <a:stretch>
                  <a:fillRect/>
                </a:stretch>
              </p:blipFill>
              <p:spPr>
                <a:xfrm>
                  <a:off x="8936014" y="6313624"/>
                  <a:ext cx="208185" cy="17965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2" name="Ink 42">
                  <a:extLst>
                    <a:ext uri="{FF2B5EF4-FFF2-40B4-BE49-F238E27FC236}">
                      <a16:creationId xmlns:a16="http://schemas.microsoft.com/office/drawing/2014/main" id="{141B2882-9FFF-024D-9BFD-007CAAD5C663}"/>
                    </a:ext>
                  </a:extLst>
                </p14:cNvPr>
                <p14:cNvContentPartPr/>
                <p14:nvPr/>
              </p14:nvContentPartPr>
              <p14:xfrm>
                <a:off x="6951446" y="6573219"/>
                <a:ext cx="317520" cy="157320"/>
              </p14:xfrm>
            </p:contentPart>
          </mc:Choice>
          <mc:Fallback xmlns="">
            <p:pic>
              <p:nvPicPr>
                <p:cNvPr id="42" name="Ink 42">
                  <a:extLst>
                    <a:ext uri="{FF2B5EF4-FFF2-40B4-BE49-F238E27FC236}">
                      <a16:creationId xmlns:a16="http://schemas.microsoft.com/office/drawing/2014/main" id="{141B2882-9FFF-024D-9BFD-007CAAD5C663}"/>
                    </a:ext>
                  </a:extLst>
                </p:cNvPr>
                <p:cNvPicPr/>
                <p:nvPr/>
              </p:nvPicPr>
              <p:blipFill>
                <a:blip r:embed="rId16"/>
                <a:stretch>
                  <a:fillRect/>
                </a:stretch>
              </p:blipFill>
              <p:spPr>
                <a:xfrm>
                  <a:off x="6939455" y="6561265"/>
                  <a:ext cx="341022" cy="18075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9">
                  <a:extLst>
                    <a:ext uri="{FF2B5EF4-FFF2-40B4-BE49-F238E27FC236}">
                      <a16:creationId xmlns:a16="http://schemas.microsoft.com/office/drawing/2014/main" id="{CE5A4A08-22C7-4943-B0C4-EF578B1B5F03}"/>
                    </a:ext>
                  </a:extLst>
                </p14:cNvPr>
                <p14:cNvContentPartPr/>
                <p14:nvPr/>
              </p14:nvContentPartPr>
              <p14:xfrm>
                <a:off x="7362206" y="6569619"/>
                <a:ext cx="539280" cy="223920"/>
              </p14:xfrm>
            </p:contentPart>
          </mc:Choice>
          <mc:Fallback xmlns="">
            <p:pic>
              <p:nvPicPr>
                <p:cNvPr id="49" name="Ink 49">
                  <a:extLst>
                    <a:ext uri="{FF2B5EF4-FFF2-40B4-BE49-F238E27FC236}">
                      <a16:creationId xmlns:a16="http://schemas.microsoft.com/office/drawing/2014/main" id="{CE5A4A08-22C7-4943-B0C4-EF578B1B5F03}"/>
                    </a:ext>
                  </a:extLst>
                </p:cNvPr>
                <p:cNvPicPr/>
                <p:nvPr/>
              </p:nvPicPr>
              <p:blipFill>
                <a:blip r:embed="rId18"/>
                <a:stretch>
                  <a:fillRect/>
                </a:stretch>
              </p:blipFill>
              <p:spPr>
                <a:xfrm>
                  <a:off x="7350222" y="6557632"/>
                  <a:ext cx="562769" cy="24741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0" name="Ink 49">
                  <a:extLst>
                    <a:ext uri="{FF2B5EF4-FFF2-40B4-BE49-F238E27FC236}">
                      <a16:creationId xmlns:a16="http://schemas.microsoft.com/office/drawing/2014/main" id="{10C52C58-5B20-164B-8925-CCBFFD6624C9}"/>
                    </a:ext>
                  </a:extLst>
                </p14:cNvPr>
                <p14:cNvContentPartPr/>
                <p14:nvPr/>
              </p14:nvContentPartPr>
              <p14:xfrm>
                <a:off x="7910486" y="6586179"/>
                <a:ext cx="99000" cy="219960"/>
              </p14:xfrm>
            </p:contentPart>
          </mc:Choice>
          <mc:Fallback xmlns="">
            <p:pic>
              <p:nvPicPr>
                <p:cNvPr id="50" name="Ink 49">
                  <a:extLst>
                    <a:ext uri="{FF2B5EF4-FFF2-40B4-BE49-F238E27FC236}">
                      <a16:creationId xmlns:a16="http://schemas.microsoft.com/office/drawing/2014/main" id="{10C52C58-5B20-164B-8925-CCBFFD6624C9}"/>
                    </a:ext>
                  </a:extLst>
                </p:cNvPr>
                <p:cNvPicPr/>
                <p:nvPr/>
              </p:nvPicPr>
              <p:blipFill>
                <a:blip r:embed="rId20"/>
                <a:stretch>
                  <a:fillRect/>
                </a:stretch>
              </p:blipFill>
              <p:spPr>
                <a:xfrm>
                  <a:off x="7898529" y="6574199"/>
                  <a:ext cx="122435" cy="24344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1" name="Ink 50">
                  <a:extLst>
                    <a:ext uri="{FF2B5EF4-FFF2-40B4-BE49-F238E27FC236}">
                      <a16:creationId xmlns:a16="http://schemas.microsoft.com/office/drawing/2014/main" id="{F06195CD-B951-0B4E-88DD-07FDE9DFDC22}"/>
                    </a:ext>
                  </a:extLst>
                </p14:cNvPr>
                <p14:cNvContentPartPr/>
                <p14:nvPr/>
              </p14:nvContentPartPr>
              <p14:xfrm>
                <a:off x="8062996" y="6597421"/>
                <a:ext cx="85680" cy="105480"/>
              </p14:xfrm>
            </p:contentPart>
          </mc:Choice>
          <mc:Fallback xmlns="">
            <p:pic>
              <p:nvPicPr>
                <p:cNvPr id="51" name="Ink 50">
                  <a:extLst>
                    <a:ext uri="{FF2B5EF4-FFF2-40B4-BE49-F238E27FC236}">
                      <a16:creationId xmlns:a16="http://schemas.microsoft.com/office/drawing/2014/main" id="{F06195CD-B951-0B4E-88DD-07FDE9DFDC22}"/>
                    </a:ext>
                  </a:extLst>
                </p:cNvPr>
                <p:cNvPicPr/>
                <p:nvPr/>
              </p:nvPicPr>
              <p:blipFill>
                <a:blip r:embed="rId22"/>
                <a:stretch>
                  <a:fillRect/>
                </a:stretch>
              </p:blipFill>
              <p:spPr>
                <a:xfrm>
                  <a:off x="8051030" y="6585435"/>
                  <a:ext cx="109134" cy="128973"/>
                </a:xfrm>
                <a:prstGeom prst="rect">
                  <a:avLst/>
                </a:prstGeom>
              </p:spPr>
            </p:pic>
          </mc:Fallback>
        </mc:AlternateContent>
      </p:grpSp>
      <p:grpSp>
        <p:nvGrpSpPr>
          <p:cNvPr id="70" name="Group 69">
            <a:extLst>
              <a:ext uri="{FF2B5EF4-FFF2-40B4-BE49-F238E27FC236}">
                <a16:creationId xmlns:a16="http://schemas.microsoft.com/office/drawing/2014/main" id="{2A180A24-94F2-4E96-A2B2-DF0ECD054C79}"/>
              </a:ext>
            </a:extLst>
          </p:cNvPr>
          <p:cNvGrpSpPr/>
          <p:nvPr/>
        </p:nvGrpSpPr>
        <p:grpSpPr>
          <a:xfrm>
            <a:off x="7744989" y="4634235"/>
            <a:ext cx="972248" cy="265648"/>
            <a:chOff x="10388891" y="6198454"/>
            <a:chExt cx="1734481" cy="474850"/>
          </a:xfrm>
        </p:grpSpPr>
        <mc:AlternateContent xmlns:mc="http://schemas.openxmlformats.org/markup-compatibility/2006" xmlns:p14="http://schemas.microsoft.com/office/powerpoint/2010/main">
          <mc:Choice Requires="p14">
            <p:contentPart p14:bwMode="auto" r:id="rId23">
              <p14:nvContentPartPr>
                <p14:cNvPr id="59" name="Ink 59">
                  <a:extLst>
                    <a:ext uri="{FF2B5EF4-FFF2-40B4-BE49-F238E27FC236}">
                      <a16:creationId xmlns:a16="http://schemas.microsoft.com/office/drawing/2014/main" id="{A329F044-108D-A44C-8F84-0BFA6A0FF50D}"/>
                    </a:ext>
                  </a:extLst>
                </p14:cNvPr>
                <p14:cNvContentPartPr/>
                <p14:nvPr/>
              </p14:nvContentPartPr>
              <p14:xfrm>
                <a:off x="10392853" y="6225094"/>
                <a:ext cx="423000" cy="195480"/>
              </p14:xfrm>
            </p:contentPart>
          </mc:Choice>
          <mc:Fallback xmlns="">
            <p:pic>
              <p:nvPicPr>
                <p:cNvPr id="59" name="Ink 59">
                  <a:extLst>
                    <a:ext uri="{FF2B5EF4-FFF2-40B4-BE49-F238E27FC236}">
                      <a16:creationId xmlns:a16="http://schemas.microsoft.com/office/drawing/2014/main" id="{A329F044-108D-A44C-8F84-0BFA6A0FF50D}"/>
                    </a:ext>
                  </a:extLst>
                </p:cNvPr>
                <p:cNvPicPr/>
                <p:nvPr/>
              </p:nvPicPr>
              <p:blipFill>
                <a:blip r:embed="rId24"/>
                <a:stretch>
                  <a:fillRect/>
                </a:stretch>
              </p:blipFill>
              <p:spPr>
                <a:xfrm>
                  <a:off x="10376830" y="6209018"/>
                  <a:ext cx="454405" cy="22698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4" name="Ink 64">
                  <a:extLst>
                    <a:ext uri="{FF2B5EF4-FFF2-40B4-BE49-F238E27FC236}">
                      <a16:creationId xmlns:a16="http://schemas.microsoft.com/office/drawing/2014/main" id="{B4A0A35F-F68E-4242-BCC2-A74478E91DC5}"/>
                    </a:ext>
                  </a:extLst>
                </p14:cNvPr>
                <p14:cNvContentPartPr/>
                <p14:nvPr/>
              </p14:nvContentPartPr>
              <p14:xfrm>
                <a:off x="10932132" y="6242014"/>
                <a:ext cx="353520" cy="182520"/>
              </p14:xfrm>
            </p:contentPart>
          </mc:Choice>
          <mc:Fallback xmlns="">
            <p:pic>
              <p:nvPicPr>
                <p:cNvPr id="64" name="Ink 64">
                  <a:extLst>
                    <a:ext uri="{FF2B5EF4-FFF2-40B4-BE49-F238E27FC236}">
                      <a16:creationId xmlns:a16="http://schemas.microsoft.com/office/drawing/2014/main" id="{B4A0A35F-F68E-4242-BCC2-A74478E91DC5}"/>
                    </a:ext>
                  </a:extLst>
                </p:cNvPr>
                <p:cNvPicPr/>
                <p:nvPr/>
              </p:nvPicPr>
              <p:blipFill>
                <a:blip r:embed="rId26"/>
                <a:stretch>
                  <a:fillRect/>
                </a:stretch>
              </p:blipFill>
              <p:spPr>
                <a:xfrm>
                  <a:off x="10916092" y="6225947"/>
                  <a:ext cx="384958" cy="21401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1" name="Ink 71">
                  <a:extLst>
                    <a:ext uri="{FF2B5EF4-FFF2-40B4-BE49-F238E27FC236}">
                      <a16:creationId xmlns:a16="http://schemas.microsoft.com/office/drawing/2014/main" id="{A1B82DFF-C910-274C-8A3A-2C2F4D0EF176}"/>
                    </a:ext>
                  </a:extLst>
                </p14:cNvPr>
                <p14:cNvContentPartPr/>
                <p14:nvPr/>
              </p14:nvContentPartPr>
              <p14:xfrm>
                <a:off x="11418852" y="6198454"/>
                <a:ext cx="704520" cy="215640"/>
              </p14:xfrm>
            </p:contentPart>
          </mc:Choice>
          <mc:Fallback xmlns="">
            <p:pic>
              <p:nvPicPr>
                <p:cNvPr id="71" name="Ink 71">
                  <a:extLst>
                    <a:ext uri="{FF2B5EF4-FFF2-40B4-BE49-F238E27FC236}">
                      <a16:creationId xmlns:a16="http://schemas.microsoft.com/office/drawing/2014/main" id="{A1B82DFF-C910-274C-8A3A-2C2F4D0EF176}"/>
                    </a:ext>
                  </a:extLst>
                </p:cNvPr>
                <p:cNvPicPr/>
                <p:nvPr/>
              </p:nvPicPr>
              <p:blipFill>
                <a:blip r:embed="rId28"/>
                <a:stretch>
                  <a:fillRect/>
                </a:stretch>
              </p:blipFill>
              <p:spPr>
                <a:xfrm>
                  <a:off x="11402796" y="6182361"/>
                  <a:ext cx="735989" cy="247181"/>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9">
                  <a:extLst>
                    <a:ext uri="{FF2B5EF4-FFF2-40B4-BE49-F238E27FC236}">
                      <a16:creationId xmlns:a16="http://schemas.microsoft.com/office/drawing/2014/main" id="{9234C74A-D3D8-984C-9905-1642C83BC33B}"/>
                    </a:ext>
                  </a:extLst>
                </p14:cNvPr>
                <p14:cNvContentPartPr/>
                <p14:nvPr/>
              </p14:nvContentPartPr>
              <p14:xfrm>
                <a:off x="10388891" y="6487541"/>
                <a:ext cx="448561" cy="176400"/>
              </p14:xfrm>
            </p:contentPart>
          </mc:Choice>
          <mc:Fallback xmlns="">
            <p:pic>
              <p:nvPicPr>
                <p:cNvPr id="79" name="Ink 79">
                  <a:extLst>
                    <a:ext uri="{FF2B5EF4-FFF2-40B4-BE49-F238E27FC236}">
                      <a16:creationId xmlns:a16="http://schemas.microsoft.com/office/drawing/2014/main" id="{9234C74A-D3D8-984C-9905-1642C83BC33B}"/>
                    </a:ext>
                  </a:extLst>
                </p:cNvPr>
                <p:cNvPicPr/>
                <p:nvPr/>
              </p:nvPicPr>
              <p:blipFill>
                <a:blip r:embed="rId30"/>
                <a:stretch>
                  <a:fillRect/>
                </a:stretch>
              </p:blipFill>
              <p:spPr>
                <a:xfrm>
                  <a:off x="10372848" y="6471505"/>
                  <a:ext cx="480005" cy="207831"/>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3">
                  <a:extLst>
                    <a:ext uri="{FF2B5EF4-FFF2-40B4-BE49-F238E27FC236}">
                      <a16:creationId xmlns:a16="http://schemas.microsoft.com/office/drawing/2014/main" id="{699CA5AC-3D54-1A49-B9C0-AE0D337A78D0}"/>
                    </a:ext>
                  </a:extLst>
                </p14:cNvPr>
                <p14:cNvContentPartPr/>
                <p14:nvPr/>
              </p14:nvContentPartPr>
              <p14:xfrm>
                <a:off x="10905131" y="6487544"/>
                <a:ext cx="379440" cy="136439"/>
              </p14:xfrm>
            </p:contentPart>
          </mc:Choice>
          <mc:Fallback xmlns="">
            <p:pic>
              <p:nvPicPr>
                <p:cNvPr id="83" name="Ink 83">
                  <a:extLst>
                    <a:ext uri="{FF2B5EF4-FFF2-40B4-BE49-F238E27FC236}">
                      <a16:creationId xmlns:a16="http://schemas.microsoft.com/office/drawing/2014/main" id="{699CA5AC-3D54-1A49-B9C0-AE0D337A78D0}"/>
                    </a:ext>
                  </a:extLst>
                </p:cNvPr>
                <p:cNvPicPr/>
                <p:nvPr/>
              </p:nvPicPr>
              <p:blipFill>
                <a:blip r:embed="rId32"/>
                <a:stretch>
                  <a:fillRect/>
                </a:stretch>
              </p:blipFill>
              <p:spPr>
                <a:xfrm>
                  <a:off x="10889107" y="6471530"/>
                  <a:ext cx="410846" cy="16782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6" name="Ink 86">
                  <a:extLst>
                    <a:ext uri="{FF2B5EF4-FFF2-40B4-BE49-F238E27FC236}">
                      <a16:creationId xmlns:a16="http://schemas.microsoft.com/office/drawing/2014/main" id="{632C1DC6-8BDF-3149-82E5-6F6F11AABADF}"/>
                    </a:ext>
                  </a:extLst>
                </p14:cNvPr>
                <p14:cNvContentPartPr/>
                <p14:nvPr/>
              </p14:nvContentPartPr>
              <p14:xfrm>
                <a:off x="11426770" y="6500504"/>
                <a:ext cx="94680" cy="172800"/>
              </p14:xfrm>
            </p:contentPart>
          </mc:Choice>
          <mc:Fallback xmlns="">
            <p:pic>
              <p:nvPicPr>
                <p:cNvPr id="86" name="Ink 86">
                  <a:extLst>
                    <a:ext uri="{FF2B5EF4-FFF2-40B4-BE49-F238E27FC236}">
                      <a16:creationId xmlns:a16="http://schemas.microsoft.com/office/drawing/2014/main" id="{632C1DC6-8BDF-3149-82E5-6F6F11AABADF}"/>
                    </a:ext>
                  </a:extLst>
                </p:cNvPr>
                <p:cNvPicPr/>
                <p:nvPr/>
              </p:nvPicPr>
              <p:blipFill>
                <a:blip r:embed="rId34"/>
                <a:stretch>
                  <a:fillRect/>
                </a:stretch>
              </p:blipFill>
              <p:spPr>
                <a:xfrm>
                  <a:off x="11410668" y="6484445"/>
                  <a:ext cx="126240" cy="20427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0" name="Ink 90">
                  <a:extLst>
                    <a:ext uri="{FF2B5EF4-FFF2-40B4-BE49-F238E27FC236}">
                      <a16:creationId xmlns:a16="http://schemas.microsoft.com/office/drawing/2014/main" id="{5C638316-B82F-6545-B4D9-F8F140FAE468}"/>
                    </a:ext>
                  </a:extLst>
                </p14:cNvPr>
                <p14:cNvContentPartPr/>
                <p14:nvPr/>
              </p14:nvContentPartPr>
              <p14:xfrm>
                <a:off x="11605331" y="6487544"/>
                <a:ext cx="157320" cy="141840"/>
              </p14:xfrm>
            </p:contentPart>
          </mc:Choice>
          <mc:Fallback xmlns="">
            <p:pic>
              <p:nvPicPr>
                <p:cNvPr id="90" name="Ink 90">
                  <a:extLst>
                    <a:ext uri="{FF2B5EF4-FFF2-40B4-BE49-F238E27FC236}">
                      <a16:creationId xmlns:a16="http://schemas.microsoft.com/office/drawing/2014/main" id="{5C638316-B82F-6545-B4D9-F8F140FAE468}"/>
                    </a:ext>
                  </a:extLst>
                </p:cNvPr>
                <p:cNvPicPr/>
                <p:nvPr/>
              </p:nvPicPr>
              <p:blipFill>
                <a:blip r:embed="rId36"/>
                <a:stretch>
                  <a:fillRect/>
                </a:stretch>
              </p:blipFill>
              <p:spPr>
                <a:xfrm>
                  <a:off x="11589343" y="6471499"/>
                  <a:ext cx="188656" cy="17328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100" name="Ink 100">
                <a:extLst>
                  <a:ext uri="{FF2B5EF4-FFF2-40B4-BE49-F238E27FC236}">
                    <a16:creationId xmlns:a16="http://schemas.microsoft.com/office/drawing/2014/main" id="{9D439598-2A78-B948-A0C2-9A06AB49CD22}"/>
                  </a:ext>
                </a:extLst>
              </p14:cNvPr>
              <p14:cNvContentPartPr/>
              <p14:nvPr/>
            </p14:nvContentPartPr>
            <p14:xfrm>
              <a:off x="8577668" y="4747370"/>
              <a:ext cx="413370" cy="151740"/>
            </p14:xfrm>
          </p:contentPart>
        </mc:Choice>
        <mc:Fallback xmlns="">
          <p:pic>
            <p:nvPicPr>
              <p:cNvPr id="100" name="Ink 100">
                <a:extLst>
                  <a:ext uri="{FF2B5EF4-FFF2-40B4-BE49-F238E27FC236}">
                    <a16:creationId xmlns:a16="http://schemas.microsoft.com/office/drawing/2014/main" id="{9D439598-2A78-B948-A0C2-9A06AB49CD22}"/>
                  </a:ext>
                </a:extLst>
              </p:cNvPr>
              <p:cNvPicPr/>
              <p:nvPr/>
            </p:nvPicPr>
            <p:blipFill>
              <a:blip r:embed="rId38"/>
              <a:stretch>
                <a:fillRect/>
              </a:stretch>
            </p:blipFill>
            <p:spPr>
              <a:xfrm>
                <a:off x="8568674" y="4738381"/>
                <a:ext cx="430998" cy="16935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4" name="Ink 104">
                <a:extLst>
                  <a:ext uri="{FF2B5EF4-FFF2-40B4-BE49-F238E27FC236}">
                    <a16:creationId xmlns:a16="http://schemas.microsoft.com/office/drawing/2014/main" id="{F9845D15-B7E3-9D4E-88BD-6E7A44CF29D8}"/>
                  </a:ext>
                </a:extLst>
              </p14:cNvPr>
              <p14:cNvContentPartPr/>
              <p14:nvPr/>
            </p14:nvContentPartPr>
            <p14:xfrm>
              <a:off x="7755788" y="4934480"/>
              <a:ext cx="79110" cy="75870"/>
            </p14:xfrm>
          </p:contentPart>
        </mc:Choice>
        <mc:Fallback xmlns="">
          <p:pic>
            <p:nvPicPr>
              <p:cNvPr id="104" name="Ink 104">
                <a:extLst>
                  <a:ext uri="{FF2B5EF4-FFF2-40B4-BE49-F238E27FC236}">
                    <a16:creationId xmlns:a16="http://schemas.microsoft.com/office/drawing/2014/main" id="{F9845D15-B7E3-9D4E-88BD-6E7A44CF29D8}"/>
                  </a:ext>
                </a:extLst>
              </p:cNvPr>
              <p:cNvPicPr/>
              <p:nvPr/>
            </p:nvPicPr>
            <p:blipFill>
              <a:blip r:embed="rId40"/>
              <a:stretch>
                <a:fillRect/>
              </a:stretch>
            </p:blipFill>
            <p:spPr>
              <a:xfrm>
                <a:off x="7746757" y="4925533"/>
                <a:ext cx="96810" cy="9340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9" name="Ink 109">
                <a:extLst>
                  <a:ext uri="{FF2B5EF4-FFF2-40B4-BE49-F238E27FC236}">
                    <a16:creationId xmlns:a16="http://schemas.microsoft.com/office/drawing/2014/main" id="{7509F522-56FD-A34B-9C1A-946FE79C9358}"/>
                  </a:ext>
                </a:extLst>
              </p14:cNvPr>
              <p14:cNvContentPartPr/>
              <p14:nvPr/>
            </p14:nvContentPartPr>
            <p14:xfrm>
              <a:off x="7869458" y="4908290"/>
              <a:ext cx="172800" cy="88560"/>
            </p14:xfrm>
          </p:contentPart>
        </mc:Choice>
        <mc:Fallback xmlns="">
          <p:pic>
            <p:nvPicPr>
              <p:cNvPr id="109" name="Ink 109">
                <a:extLst>
                  <a:ext uri="{FF2B5EF4-FFF2-40B4-BE49-F238E27FC236}">
                    <a16:creationId xmlns:a16="http://schemas.microsoft.com/office/drawing/2014/main" id="{7509F522-56FD-A34B-9C1A-946FE79C9358}"/>
                  </a:ext>
                </a:extLst>
              </p:cNvPr>
              <p:cNvPicPr/>
              <p:nvPr/>
            </p:nvPicPr>
            <p:blipFill>
              <a:blip r:embed="rId42"/>
              <a:stretch>
                <a:fillRect/>
              </a:stretch>
            </p:blipFill>
            <p:spPr>
              <a:xfrm>
                <a:off x="7860458" y="4899290"/>
                <a:ext cx="1904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8" name="Ink 118">
                <a:extLst>
                  <a:ext uri="{FF2B5EF4-FFF2-40B4-BE49-F238E27FC236}">
                    <a16:creationId xmlns:a16="http://schemas.microsoft.com/office/drawing/2014/main" id="{2EA7B5AE-EC2F-9F46-B66C-B14DEC6CD146}"/>
                  </a:ext>
                </a:extLst>
              </p14:cNvPr>
              <p14:cNvContentPartPr/>
              <p14:nvPr/>
            </p14:nvContentPartPr>
            <p14:xfrm>
              <a:off x="8110028" y="4909910"/>
              <a:ext cx="279180" cy="141480"/>
            </p14:xfrm>
          </p:contentPart>
        </mc:Choice>
        <mc:Fallback xmlns="">
          <p:pic>
            <p:nvPicPr>
              <p:cNvPr id="118" name="Ink 118">
                <a:extLst>
                  <a:ext uri="{FF2B5EF4-FFF2-40B4-BE49-F238E27FC236}">
                    <a16:creationId xmlns:a16="http://schemas.microsoft.com/office/drawing/2014/main" id="{2EA7B5AE-EC2F-9F46-B66C-B14DEC6CD146}"/>
                  </a:ext>
                </a:extLst>
              </p:cNvPr>
              <p:cNvPicPr/>
              <p:nvPr/>
            </p:nvPicPr>
            <p:blipFill>
              <a:blip r:embed="rId44"/>
              <a:stretch>
                <a:fillRect/>
              </a:stretch>
            </p:blipFill>
            <p:spPr>
              <a:xfrm>
                <a:off x="8101034" y="4900910"/>
                <a:ext cx="296809"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2" name="Ink 122">
                <a:extLst>
                  <a:ext uri="{FF2B5EF4-FFF2-40B4-BE49-F238E27FC236}">
                    <a16:creationId xmlns:a16="http://schemas.microsoft.com/office/drawing/2014/main" id="{58FC59A9-9F42-1540-8D8B-86C48E353BB8}"/>
                  </a:ext>
                </a:extLst>
              </p14:cNvPr>
              <p14:cNvContentPartPr/>
              <p14:nvPr/>
            </p14:nvContentPartPr>
            <p14:xfrm>
              <a:off x="8429708" y="4939610"/>
              <a:ext cx="170100" cy="92610"/>
            </p14:xfrm>
          </p:contentPart>
        </mc:Choice>
        <mc:Fallback xmlns="">
          <p:pic>
            <p:nvPicPr>
              <p:cNvPr id="122" name="Ink 122">
                <a:extLst>
                  <a:ext uri="{FF2B5EF4-FFF2-40B4-BE49-F238E27FC236}">
                    <a16:creationId xmlns:a16="http://schemas.microsoft.com/office/drawing/2014/main" id="{58FC59A9-9F42-1540-8D8B-86C48E353BB8}"/>
                  </a:ext>
                </a:extLst>
              </p:cNvPr>
              <p:cNvPicPr/>
              <p:nvPr/>
            </p:nvPicPr>
            <p:blipFill>
              <a:blip r:embed="rId46"/>
              <a:stretch>
                <a:fillRect/>
              </a:stretch>
            </p:blipFill>
            <p:spPr>
              <a:xfrm>
                <a:off x="8420718" y="4930601"/>
                <a:ext cx="187721" cy="110267"/>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5" name="Ink 125">
                <a:extLst>
                  <a:ext uri="{FF2B5EF4-FFF2-40B4-BE49-F238E27FC236}">
                    <a16:creationId xmlns:a16="http://schemas.microsoft.com/office/drawing/2014/main" id="{14634117-BA56-1443-8451-8A342C064ABB}"/>
                  </a:ext>
                </a:extLst>
              </p14:cNvPr>
              <p14:cNvContentPartPr/>
              <p14:nvPr/>
            </p14:nvContentPartPr>
            <p14:xfrm>
              <a:off x="8663798" y="4925300"/>
              <a:ext cx="36450" cy="31860"/>
            </p14:xfrm>
          </p:contentPart>
        </mc:Choice>
        <mc:Fallback xmlns="">
          <p:pic>
            <p:nvPicPr>
              <p:cNvPr id="125" name="Ink 125">
                <a:extLst>
                  <a:ext uri="{FF2B5EF4-FFF2-40B4-BE49-F238E27FC236}">
                    <a16:creationId xmlns:a16="http://schemas.microsoft.com/office/drawing/2014/main" id="{14634117-BA56-1443-8451-8A342C064ABB}"/>
                  </a:ext>
                </a:extLst>
              </p:cNvPr>
              <p:cNvPicPr/>
              <p:nvPr/>
            </p:nvPicPr>
            <p:blipFill>
              <a:blip r:embed="rId48"/>
              <a:stretch>
                <a:fillRect/>
              </a:stretch>
            </p:blipFill>
            <p:spPr>
              <a:xfrm>
                <a:off x="8654864" y="4916351"/>
                <a:ext cx="53960" cy="4940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6" name="Ink 125">
                <a:extLst>
                  <a:ext uri="{FF2B5EF4-FFF2-40B4-BE49-F238E27FC236}">
                    <a16:creationId xmlns:a16="http://schemas.microsoft.com/office/drawing/2014/main" id="{66871C6F-FCA8-5F45-95C2-0437316A5348}"/>
                  </a:ext>
                </a:extLst>
              </p14:cNvPr>
              <p14:cNvContentPartPr/>
              <p14:nvPr/>
            </p14:nvContentPartPr>
            <p14:xfrm>
              <a:off x="8710778" y="4962830"/>
              <a:ext cx="13770" cy="89910"/>
            </p14:xfrm>
          </p:contentPart>
        </mc:Choice>
        <mc:Fallback xmlns="">
          <p:pic>
            <p:nvPicPr>
              <p:cNvPr id="126" name="Ink 125">
                <a:extLst>
                  <a:ext uri="{FF2B5EF4-FFF2-40B4-BE49-F238E27FC236}">
                    <a16:creationId xmlns:a16="http://schemas.microsoft.com/office/drawing/2014/main" id="{66871C6F-FCA8-5F45-95C2-0437316A5348}"/>
                  </a:ext>
                </a:extLst>
              </p:cNvPr>
              <p:cNvPicPr/>
              <p:nvPr/>
            </p:nvPicPr>
            <p:blipFill>
              <a:blip r:embed="rId50"/>
              <a:stretch>
                <a:fillRect/>
              </a:stretch>
            </p:blipFill>
            <p:spPr>
              <a:xfrm>
                <a:off x="8701951" y="4953839"/>
                <a:ext cx="31071" cy="107532"/>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7" name="Ink 126">
                <a:extLst>
                  <a:ext uri="{FF2B5EF4-FFF2-40B4-BE49-F238E27FC236}">
                    <a16:creationId xmlns:a16="http://schemas.microsoft.com/office/drawing/2014/main" id="{8760C7AE-74A2-034D-896C-A1BCF0CB47DC}"/>
                  </a:ext>
                </a:extLst>
              </p14:cNvPr>
              <p14:cNvContentPartPr/>
              <p14:nvPr/>
            </p14:nvContentPartPr>
            <p14:xfrm>
              <a:off x="8704298" y="4936100"/>
              <a:ext cx="51840" cy="43740"/>
            </p14:xfrm>
          </p:contentPart>
        </mc:Choice>
        <mc:Fallback xmlns="">
          <p:pic>
            <p:nvPicPr>
              <p:cNvPr id="127" name="Ink 126">
                <a:extLst>
                  <a:ext uri="{FF2B5EF4-FFF2-40B4-BE49-F238E27FC236}">
                    <a16:creationId xmlns:a16="http://schemas.microsoft.com/office/drawing/2014/main" id="{8760C7AE-74A2-034D-896C-A1BCF0CB47DC}"/>
                  </a:ext>
                </a:extLst>
              </p:cNvPr>
              <p:cNvPicPr/>
              <p:nvPr/>
            </p:nvPicPr>
            <p:blipFill>
              <a:blip r:embed="rId52"/>
              <a:stretch>
                <a:fillRect/>
              </a:stretch>
            </p:blipFill>
            <p:spPr>
              <a:xfrm>
                <a:off x="8695298" y="4927137"/>
                <a:ext cx="69480" cy="6130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8" name="Ink 127">
                <a:extLst>
                  <a:ext uri="{FF2B5EF4-FFF2-40B4-BE49-F238E27FC236}">
                    <a16:creationId xmlns:a16="http://schemas.microsoft.com/office/drawing/2014/main" id="{D5A69A6F-544A-2940-B231-1F7067E15233}"/>
                  </a:ext>
                </a:extLst>
              </p14:cNvPr>
              <p14:cNvContentPartPr/>
              <p14:nvPr/>
            </p14:nvContentPartPr>
            <p14:xfrm>
              <a:off x="8758838" y="4928810"/>
              <a:ext cx="56700" cy="56160"/>
            </p14:xfrm>
          </p:contentPart>
        </mc:Choice>
        <mc:Fallback xmlns="">
          <p:pic>
            <p:nvPicPr>
              <p:cNvPr id="128" name="Ink 127">
                <a:extLst>
                  <a:ext uri="{FF2B5EF4-FFF2-40B4-BE49-F238E27FC236}">
                    <a16:creationId xmlns:a16="http://schemas.microsoft.com/office/drawing/2014/main" id="{D5A69A6F-544A-2940-B231-1F7067E15233}"/>
                  </a:ext>
                </a:extLst>
              </p:cNvPr>
              <p:cNvPicPr/>
              <p:nvPr/>
            </p:nvPicPr>
            <p:blipFill>
              <a:blip r:embed="rId54"/>
              <a:stretch>
                <a:fillRect/>
              </a:stretch>
            </p:blipFill>
            <p:spPr>
              <a:xfrm>
                <a:off x="8749809" y="4919810"/>
                <a:ext cx="74396"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9" name="Ink 128">
                <a:extLst>
                  <a:ext uri="{FF2B5EF4-FFF2-40B4-BE49-F238E27FC236}">
                    <a16:creationId xmlns:a16="http://schemas.microsoft.com/office/drawing/2014/main" id="{0245F4ED-B148-8D43-9DDF-A3F1B04C1B63}"/>
                  </a:ext>
                </a:extLst>
              </p14:cNvPr>
              <p14:cNvContentPartPr/>
              <p14:nvPr/>
            </p14:nvContentPartPr>
            <p14:xfrm>
              <a:off x="8833898" y="4926380"/>
              <a:ext cx="54810" cy="58320"/>
            </p14:xfrm>
          </p:contentPart>
        </mc:Choice>
        <mc:Fallback xmlns="">
          <p:pic>
            <p:nvPicPr>
              <p:cNvPr id="129" name="Ink 128">
                <a:extLst>
                  <a:ext uri="{FF2B5EF4-FFF2-40B4-BE49-F238E27FC236}">
                    <a16:creationId xmlns:a16="http://schemas.microsoft.com/office/drawing/2014/main" id="{0245F4ED-B148-8D43-9DDF-A3F1B04C1B63}"/>
                  </a:ext>
                </a:extLst>
              </p:cNvPr>
              <p:cNvPicPr/>
              <p:nvPr/>
            </p:nvPicPr>
            <p:blipFill>
              <a:blip r:embed="rId56"/>
              <a:stretch>
                <a:fillRect/>
              </a:stretch>
            </p:blipFill>
            <p:spPr>
              <a:xfrm>
                <a:off x="8824942" y="4917380"/>
                <a:ext cx="72364"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0" name="Ink 129">
                <a:extLst>
                  <a:ext uri="{FF2B5EF4-FFF2-40B4-BE49-F238E27FC236}">
                    <a16:creationId xmlns:a16="http://schemas.microsoft.com/office/drawing/2014/main" id="{CE6B310C-0DD1-3041-BE23-13C778B29115}"/>
                  </a:ext>
                </a:extLst>
              </p14:cNvPr>
              <p14:cNvContentPartPr/>
              <p14:nvPr/>
            </p14:nvContentPartPr>
            <p14:xfrm>
              <a:off x="8905178" y="4929350"/>
              <a:ext cx="10260" cy="100440"/>
            </p14:xfrm>
          </p:contentPart>
        </mc:Choice>
        <mc:Fallback xmlns="">
          <p:pic>
            <p:nvPicPr>
              <p:cNvPr id="130" name="Ink 129">
                <a:extLst>
                  <a:ext uri="{FF2B5EF4-FFF2-40B4-BE49-F238E27FC236}">
                    <a16:creationId xmlns:a16="http://schemas.microsoft.com/office/drawing/2014/main" id="{CE6B310C-0DD1-3041-BE23-13C778B29115}"/>
                  </a:ext>
                </a:extLst>
              </p:cNvPr>
              <p:cNvPicPr/>
              <p:nvPr/>
            </p:nvPicPr>
            <p:blipFill>
              <a:blip r:embed="rId58"/>
              <a:stretch>
                <a:fillRect/>
              </a:stretch>
            </p:blipFill>
            <p:spPr>
              <a:xfrm>
                <a:off x="8896333" y="4920350"/>
                <a:ext cx="27596"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1" name="Ink 130">
                <a:extLst>
                  <a:ext uri="{FF2B5EF4-FFF2-40B4-BE49-F238E27FC236}">
                    <a16:creationId xmlns:a16="http://schemas.microsoft.com/office/drawing/2014/main" id="{FAB5AD98-1C9A-AB41-A0AF-8FBC64B35860}"/>
                  </a:ext>
                </a:extLst>
              </p14:cNvPr>
              <p14:cNvContentPartPr/>
              <p14:nvPr/>
            </p14:nvContentPartPr>
            <p14:xfrm>
              <a:off x="8900858" y="4922600"/>
              <a:ext cx="41310" cy="46440"/>
            </p14:xfrm>
          </p:contentPart>
        </mc:Choice>
        <mc:Fallback xmlns="">
          <p:pic>
            <p:nvPicPr>
              <p:cNvPr id="131" name="Ink 130">
                <a:extLst>
                  <a:ext uri="{FF2B5EF4-FFF2-40B4-BE49-F238E27FC236}">
                    <a16:creationId xmlns:a16="http://schemas.microsoft.com/office/drawing/2014/main" id="{FAB5AD98-1C9A-AB41-A0AF-8FBC64B35860}"/>
                  </a:ext>
                </a:extLst>
              </p:cNvPr>
              <p:cNvPicPr/>
              <p:nvPr/>
            </p:nvPicPr>
            <p:blipFill>
              <a:blip r:embed="rId60"/>
              <a:stretch>
                <a:fillRect/>
              </a:stretch>
            </p:blipFill>
            <p:spPr>
              <a:xfrm>
                <a:off x="8891955" y="4913600"/>
                <a:ext cx="58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2" name="Ink 131">
                <a:extLst>
                  <a:ext uri="{FF2B5EF4-FFF2-40B4-BE49-F238E27FC236}">
                    <a16:creationId xmlns:a16="http://schemas.microsoft.com/office/drawing/2014/main" id="{0F89A1BB-1189-064B-8684-01FE444C792B}"/>
                  </a:ext>
                </a:extLst>
              </p14:cNvPr>
              <p14:cNvContentPartPr/>
              <p14:nvPr/>
            </p14:nvContentPartPr>
            <p14:xfrm>
              <a:off x="8948378" y="4929620"/>
              <a:ext cx="37530" cy="54540"/>
            </p14:xfrm>
          </p:contentPart>
        </mc:Choice>
        <mc:Fallback xmlns="">
          <p:pic>
            <p:nvPicPr>
              <p:cNvPr id="132" name="Ink 131">
                <a:extLst>
                  <a:ext uri="{FF2B5EF4-FFF2-40B4-BE49-F238E27FC236}">
                    <a16:creationId xmlns:a16="http://schemas.microsoft.com/office/drawing/2014/main" id="{0F89A1BB-1189-064B-8684-01FE444C792B}"/>
                  </a:ext>
                </a:extLst>
              </p:cNvPr>
              <p:cNvPicPr/>
              <p:nvPr/>
            </p:nvPicPr>
            <p:blipFill>
              <a:blip r:embed="rId62"/>
              <a:stretch>
                <a:fillRect/>
              </a:stretch>
            </p:blipFill>
            <p:spPr>
              <a:xfrm>
                <a:off x="8939442" y="4920650"/>
                <a:ext cx="55044" cy="7212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3" name="Ink 132">
                <a:extLst>
                  <a:ext uri="{FF2B5EF4-FFF2-40B4-BE49-F238E27FC236}">
                    <a16:creationId xmlns:a16="http://schemas.microsoft.com/office/drawing/2014/main" id="{FED1DC7E-4CD6-4E48-94B7-447B37506A12}"/>
                  </a:ext>
                </a:extLst>
              </p14:cNvPr>
              <p14:cNvContentPartPr/>
              <p14:nvPr/>
            </p14:nvContentPartPr>
            <p14:xfrm>
              <a:off x="8997248" y="4881020"/>
              <a:ext cx="32400" cy="103950"/>
            </p14:xfrm>
          </p:contentPart>
        </mc:Choice>
        <mc:Fallback xmlns="">
          <p:pic>
            <p:nvPicPr>
              <p:cNvPr id="133" name="Ink 132">
                <a:extLst>
                  <a:ext uri="{FF2B5EF4-FFF2-40B4-BE49-F238E27FC236}">
                    <a16:creationId xmlns:a16="http://schemas.microsoft.com/office/drawing/2014/main" id="{FED1DC7E-4CD6-4E48-94B7-447B37506A12}"/>
                  </a:ext>
                </a:extLst>
              </p:cNvPr>
              <p:cNvPicPr/>
              <p:nvPr/>
            </p:nvPicPr>
            <p:blipFill>
              <a:blip r:embed="rId64"/>
              <a:stretch>
                <a:fillRect/>
              </a:stretch>
            </p:blipFill>
            <p:spPr>
              <a:xfrm>
                <a:off x="8988248" y="4872028"/>
                <a:ext cx="50040" cy="121575"/>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9" name="Ink 139">
                <a:extLst>
                  <a:ext uri="{FF2B5EF4-FFF2-40B4-BE49-F238E27FC236}">
                    <a16:creationId xmlns:a16="http://schemas.microsoft.com/office/drawing/2014/main" id="{6CD3D4A8-8581-F841-B21F-AD286958F232}"/>
                  </a:ext>
                </a:extLst>
              </p14:cNvPr>
              <p14:cNvContentPartPr/>
              <p14:nvPr/>
            </p14:nvContentPartPr>
            <p14:xfrm>
              <a:off x="9060428" y="4889930"/>
              <a:ext cx="33210" cy="50220"/>
            </p14:xfrm>
          </p:contentPart>
        </mc:Choice>
        <mc:Fallback xmlns="">
          <p:pic>
            <p:nvPicPr>
              <p:cNvPr id="139" name="Ink 139">
                <a:extLst>
                  <a:ext uri="{FF2B5EF4-FFF2-40B4-BE49-F238E27FC236}">
                    <a16:creationId xmlns:a16="http://schemas.microsoft.com/office/drawing/2014/main" id="{6CD3D4A8-8581-F841-B21F-AD286958F232}"/>
                  </a:ext>
                </a:extLst>
              </p:cNvPr>
              <p:cNvPicPr/>
              <p:nvPr/>
            </p:nvPicPr>
            <p:blipFill>
              <a:blip r:embed="rId66"/>
              <a:stretch>
                <a:fillRect/>
              </a:stretch>
            </p:blipFill>
            <p:spPr>
              <a:xfrm>
                <a:off x="9051501" y="4880962"/>
                <a:ext cx="50708" cy="67797"/>
              </a:xfrm>
              <a:prstGeom prst="rect">
                <a:avLst/>
              </a:prstGeom>
            </p:spPr>
          </p:pic>
        </mc:Fallback>
      </mc:AlternateContent>
    </p:spTree>
    <p:extLst>
      <p:ext uri="{BB962C8B-B14F-4D97-AF65-F5344CB8AC3E}">
        <p14:creationId xmlns:p14="http://schemas.microsoft.com/office/powerpoint/2010/main" val="513808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Informal description of PDA	</a:t>
            </a:r>
            <a:r>
              <a:rPr lang="en-US" sz="1600" i="1">
                <a:solidFill>
                  <a:schemeClr val="accent6"/>
                </a:solidFill>
              </a:rPr>
              <a:t>Sipser p. 115</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Step-by-step description of how computations process input, without drawing state diagram.</a:t>
            </a:r>
          </a:p>
          <a:p>
            <a:pPr marL="0" indent="0">
              <a:buNone/>
            </a:pPr>
            <a:r>
              <a:rPr lang="en-US" dirty="0">
                <a:effectLst/>
              </a:rPr>
              <a:t>Should be able to reconstruct state diagram precisely from description.</a:t>
            </a:r>
          </a:p>
          <a:p>
            <a:pPr marL="0" indent="0">
              <a:buNone/>
            </a:pPr>
            <a:endParaRPr lang="en-US" dirty="0"/>
          </a:p>
          <a:p>
            <a:pPr marL="0" indent="0">
              <a:buNone/>
            </a:pPr>
            <a:r>
              <a:rPr lang="en-US" i="1" dirty="0"/>
              <a:t>Conventions:</a:t>
            </a:r>
          </a:p>
          <a:p>
            <a:pPr marL="0" indent="0">
              <a:buNone/>
            </a:pPr>
            <a:endParaRPr lang="en-US" i="1" dirty="0"/>
          </a:p>
          <a:p>
            <a:r>
              <a:rPr lang="en-US" dirty="0"/>
              <a:t>Can "test for end of stack" </a:t>
            </a:r>
            <a:r>
              <a:rPr lang="en-US" dirty="0">
                <a:solidFill>
                  <a:schemeClr val="accent5"/>
                </a:solidFill>
              </a:rPr>
              <a:t>without providing details</a:t>
            </a:r>
          </a:p>
          <a:p>
            <a:pPr marL="274320" lvl="1" indent="0">
              <a:buNone/>
            </a:pPr>
            <a:r>
              <a:rPr lang="en-US" dirty="0">
                <a:solidFill>
                  <a:schemeClr val="accent5"/>
                </a:solidFill>
              </a:rPr>
              <a:t>How? </a:t>
            </a:r>
            <a:r>
              <a:rPr lang="en-US" dirty="0">
                <a:solidFill>
                  <a:schemeClr val="tx2"/>
                </a:solidFill>
              </a:rPr>
              <a:t>We can always push the end-of-stack symbol, $, at the start.</a:t>
            </a:r>
          </a:p>
          <a:p>
            <a:r>
              <a:rPr lang="en-US" dirty="0"/>
              <a:t>Can "test for end of input" </a:t>
            </a:r>
            <a:r>
              <a:rPr lang="en-US" dirty="0">
                <a:solidFill>
                  <a:srgbClr val="808DA0"/>
                </a:solidFill>
              </a:rPr>
              <a:t>without providing details</a:t>
            </a:r>
          </a:p>
          <a:p>
            <a:pPr marL="274320" lvl="1" indent="0">
              <a:buNone/>
            </a:pPr>
            <a:r>
              <a:rPr lang="en-US" dirty="0">
                <a:solidFill>
                  <a:schemeClr val="accent5"/>
                </a:solidFill>
              </a:rPr>
              <a:t>How? </a:t>
            </a:r>
            <a:r>
              <a:rPr lang="en-US" dirty="0">
                <a:solidFill>
                  <a:schemeClr val="tx2"/>
                </a:solidFill>
              </a:rPr>
              <a:t>Can transform PDA to one where accepting states are only those reachable when there are no more input symbols.</a:t>
            </a:r>
            <a:endParaRPr lang="en-US" i="1" dirty="0">
              <a:effectLst/>
            </a:endParaRPr>
          </a:p>
          <a:p>
            <a:pPr marL="0" indent="0">
              <a:buNone/>
            </a:pPr>
            <a:endParaRPr lang="en-US" dirty="0"/>
          </a:p>
        </p:txBody>
      </p:sp>
    </p:spTree>
    <p:extLst>
      <p:ext uri="{BB962C8B-B14F-4D97-AF65-F5344CB8AC3E}">
        <p14:creationId xmlns:p14="http://schemas.microsoft.com/office/powerpoint/2010/main" val="17760661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backwards</a:t>
            </a:r>
          </a:p>
        </p:txBody>
      </p:sp>
      <p:sp>
        <p:nvSpPr>
          <p:cNvPr id="3" name="Content Placeholder 2"/>
          <p:cNvSpPr>
            <a:spLocks noGrp="1"/>
          </p:cNvSpPr>
          <p:nvPr>
            <p:ph idx="1"/>
          </p:nvPr>
        </p:nvSpPr>
        <p:spPr/>
        <p:txBody>
          <a:bodyPr/>
          <a:lstStyle/>
          <a:p>
            <a:pPr marL="0" indent="0">
              <a:buNone/>
            </a:pPr>
            <a:r>
              <a:rPr lang="en-US" dirty="0"/>
              <a:t>Given state diagram of PDA, to infer L it recognizes</a:t>
            </a:r>
          </a:p>
          <a:p>
            <a:pPr marL="457200" indent="-457200">
              <a:buAutoNum type="arabicPeriod"/>
            </a:pPr>
            <a:r>
              <a:rPr lang="en-US" b="1" dirty="0"/>
              <a:t>Trace</a:t>
            </a:r>
            <a:r>
              <a:rPr lang="en-US" dirty="0"/>
              <a:t> computation of PDA for sample strings.</a:t>
            </a:r>
          </a:p>
          <a:p>
            <a:pPr marL="457200" indent="-457200">
              <a:buAutoNum type="arabicPeriod"/>
            </a:pPr>
            <a:r>
              <a:rPr lang="en-US" dirty="0"/>
              <a:t>Translate state diagram to </a:t>
            </a:r>
            <a:r>
              <a:rPr lang="en-US" b="1" dirty="0"/>
              <a:t>informal description </a:t>
            </a:r>
            <a:r>
              <a:rPr lang="en-US" dirty="0"/>
              <a:t>of PDA</a:t>
            </a:r>
          </a:p>
          <a:p>
            <a:pPr marL="457200" indent="-457200">
              <a:buAutoNum type="arabicPeriod"/>
            </a:pPr>
            <a:r>
              <a:rPr lang="en-US" dirty="0"/>
              <a:t>Express set of strings that are each accepted mathematically</a:t>
            </a:r>
          </a:p>
          <a:p>
            <a:pPr marL="457200" indent="-457200">
              <a:buAutoNum type="arabicPeriod"/>
            </a:pPr>
            <a:r>
              <a:rPr lang="en-US" b="1" dirty="0"/>
              <a:t>Confirm</a:t>
            </a:r>
            <a:r>
              <a:rPr lang="en-US" dirty="0"/>
              <a:t> consistency with test cases.</a:t>
            </a:r>
          </a:p>
        </p:txBody>
      </p:sp>
    </p:spTree>
    <p:extLst>
      <p:ext uri="{BB962C8B-B14F-4D97-AF65-F5344CB8AC3E}">
        <p14:creationId xmlns:p14="http://schemas.microsoft.com/office/powerpoint/2010/main" val="5671827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057" y="419430"/>
            <a:ext cx="4304943" cy="1979386"/>
          </a:xfrm>
          <a:prstGeom prst="rect">
            <a:avLst/>
          </a:prstGeom>
        </p:spPr>
      </p:pic>
    </p:spTree>
    <p:extLst>
      <p:ext uri="{BB962C8B-B14F-4D97-AF65-F5344CB8AC3E}">
        <p14:creationId xmlns:p14="http://schemas.microsoft.com/office/powerpoint/2010/main" val="27685027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44CBFA53-5868-472C-A4FA-896C7B513AA3}"/>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9888379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057" y="419430"/>
            <a:ext cx="4304943" cy="1979386"/>
          </a:xfrm>
          <a:prstGeom prst="rect">
            <a:avLst/>
          </a:prstGeom>
        </p:spPr>
      </p:pic>
    </p:spTree>
    <p:extLst>
      <p:ext uri="{BB962C8B-B14F-4D97-AF65-F5344CB8AC3E}">
        <p14:creationId xmlns:p14="http://schemas.microsoft.com/office/powerpoint/2010/main" val="33478346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automatically generated">
            <a:extLst>
              <a:ext uri="{FF2B5EF4-FFF2-40B4-BE49-F238E27FC236}">
                <a16:creationId xmlns:a16="http://schemas.microsoft.com/office/drawing/2014/main" id="{664B1FFC-5836-4BE2-827A-37A84E88B545}"/>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42237994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(054)</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943350"/>
          </a:xfrm>
        </p:spPr>
        <p:txBody>
          <a:bodyPr vert="horz" lIns="91440" tIns="45720" rIns="91440" bIns="45720" rtlCol="0" anchor="t">
            <a:noAutofit/>
          </a:bodyPr>
          <a:lstStyle/>
          <a:p>
            <a:pPr marL="0" indent="0">
              <a:buNone/>
            </a:pPr>
            <a:r>
              <a:rPr lang="en-US" sz="1800" dirty="0">
                <a:solidFill>
                  <a:srgbClr val="FF9300"/>
                </a:solidFill>
              </a:rPr>
              <a:t>Informal description </a:t>
            </a:r>
            <a:r>
              <a:rPr lang="en-US" sz="1800" dirty="0"/>
              <a:t>of </a:t>
            </a:r>
            <a:r>
              <a:rPr lang="en-US" sz="1800" dirty="0">
                <a:solidFill>
                  <a:srgbClr val="7A81FF"/>
                </a:solidFill>
              </a:rPr>
              <a:t>PDA</a:t>
            </a:r>
            <a:r>
              <a:rPr lang="en-US" sz="1800" dirty="0"/>
              <a:t>:</a:t>
            </a:r>
            <a:endParaRPr lang="en-US" sz="1800" dirty="0">
              <a:cs typeface="Arial"/>
            </a:endParaRPr>
          </a:p>
          <a:p>
            <a:r>
              <a:rPr lang="en-US" sz="1800" dirty="0"/>
              <a:t>A step-by-step description of how computations process input, </a:t>
            </a:r>
            <a:r>
              <a:rPr lang="en-US" sz="1800" b="1" dirty="0"/>
              <a:t>without</a:t>
            </a:r>
            <a:r>
              <a:rPr lang="en-US" sz="1800" dirty="0"/>
              <a:t> drawing the state diagram.</a:t>
            </a:r>
            <a:endParaRPr lang="en-US" sz="1800" dirty="0">
              <a:cs typeface="Arial"/>
            </a:endParaRPr>
          </a:p>
          <a:p>
            <a:r>
              <a:rPr lang="en-US" sz="1800" dirty="0"/>
              <a:t>Should be able to </a:t>
            </a:r>
            <a:r>
              <a:rPr lang="en-US" sz="1800" b="1" dirty="0"/>
              <a:t>reconstruct</a:t>
            </a:r>
            <a:r>
              <a:rPr lang="en-US" sz="1800" dirty="0"/>
              <a:t> a state diagram precisely from its description.</a:t>
            </a:r>
            <a:endParaRPr lang="en-US" sz="1800" dirty="0">
              <a:cs typeface="Arial"/>
            </a:endParaRPr>
          </a:p>
          <a:p>
            <a:pPr marL="0" indent="0">
              <a:buNone/>
            </a:pPr>
            <a:endParaRPr lang="en-US" sz="1800" dirty="0">
              <a:cs typeface="Arial"/>
            </a:endParaRPr>
          </a:p>
          <a:p>
            <a:pPr marL="0" indent="0">
              <a:buNone/>
            </a:pPr>
            <a:r>
              <a:rPr lang="en-US" sz="1800" dirty="0"/>
              <a:t>Given the state diagram of </a:t>
            </a:r>
            <a:r>
              <a:rPr lang="en-US" sz="1800" dirty="0">
                <a:solidFill>
                  <a:srgbClr val="7A81FF"/>
                </a:solidFill>
              </a:rPr>
              <a:t>PDA</a:t>
            </a:r>
            <a:r>
              <a:rPr lang="en-US" sz="1800" dirty="0"/>
              <a:t>, to </a:t>
            </a:r>
            <a:r>
              <a:rPr lang="en-US" sz="1800" dirty="0">
                <a:highlight>
                  <a:srgbClr val="FFFF00"/>
                </a:highlight>
              </a:rPr>
              <a:t>infer</a:t>
            </a:r>
            <a:r>
              <a:rPr lang="en-US" sz="1800" dirty="0"/>
              <a:t> the language </a:t>
            </a:r>
            <a:r>
              <a:rPr lang="en-US" sz="1800" b="1" dirty="0"/>
              <a:t>L</a:t>
            </a:r>
            <a:r>
              <a:rPr lang="en-US" sz="1800" dirty="0"/>
              <a:t> that it recognizes:</a:t>
            </a:r>
            <a:endParaRPr lang="en-US" sz="1800" dirty="0">
              <a:cs typeface="Arial"/>
            </a:endParaRPr>
          </a:p>
          <a:p>
            <a:r>
              <a:rPr lang="en-US" sz="1800" i="1" dirty="0"/>
              <a:t>Trace</a:t>
            </a:r>
            <a:r>
              <a:rPr lang="en-US" sz="1800" dirty="0"/>
              <a:t> the computation of PDA for sample strings.</a:t>
            </a:r>
            <a:endParaRPr lang="en-US" sz="1800" dirty="0">
              <a:cs typeface="Arial"/>
            </a:endParaRPr>
          </a:p>
          <a:p>
            <a:r>
              <a:rPr lang="en-US" sz="1800" i="1" dirty="0"/>
              <a:t>Translate</a:t>
            </a:r>
            <a:r>
              <a:rPr lang="en-US" sz="1800" dirty="0"/>
              <a:t> the state diagram to </a:t>
            </a:r>
            <a:r>
              <a:rPr lang="en-US" sz="1800" dirty="0">
                <a:solidFill>
                  <a:srgbClr val="FF9300"/>
                </a:solidFill>
              </a:rPr>
              <a:t>informal description </a:t>
            </a:r>
            <a:r>
              <a:rPr lang="en-US" sz="1800" dirty="0"/>
              <a:t>of PDA.</a:t>
            </a:r>
            <a:endParaRPr lang="en-US" sz="1800" dirty="0">
              <a:cs typeface="Arial"/>
            </a:endParaRPr>
          </a:p>
          <a:p>
            <a:r>
              <a:rPr lang="en-US" sz="1800" i="1" dirty="0"/>
              <a:t>Express</a:t>
            </a:r>
            <a:r>
              <a:rPr lang="en-US" sz="1800" dirty="0"/>
              <a:t> the set of strings that are each accepted mathematically.</a:t>
            </a:r>
            <a:endParaRPr lang="en-US" sz="1800" dirty="0">
              <a:cs typeface="Arial"/>
            </a:endParaRPr>
          </a:p>
          <a:p>
            <a:r>
              <a:rPr lang="en-US" sz="1800" i="1" dirty="0"/>
              <a:t>Confirm</a:t>
            </a:r>
            <a:r>
              <a:rPr lang="en-US" sz="1800" dirty="0"/>
              <a:t> its consistency with test cases.</a:t>
            </a:r>
            <a:endParaRPr lang="en-US" sz="1800" dirty="0">
              <a:cs typeface="Arial"/>
            </a:endParaRP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23745992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DF43-1FFA-3247-9F12-FA36667CC4DA}"/>
              </a:ext>
            </a:extLst>
          </p:cNvPr>
          <p:cNvSpPr>
            <a:spLocks noGrp="1"/>
          </p:cNvSpPr>
          <p:nvPr>
            <p:ph type="title"/>
          </p:nvPr>
        </p:nvSpPr>
        <p:spPr/>
        <p:txBody>
          <a:bodyPr>
            <a:noAutofit/>
          </a:bodyPr>
          <a:lstStyle/>
          <a:p>
            <a:r>
              <a:rPr lang="en-US" sz="2800">
                <a:hlinkClick r:id="rId2"/>
              </a:rPr>
              <a:t>055.CSE105Sp20.PDAExampleNondeterminism.mp4</a:t>
            </a:r>
            <a:endParaRPr lang="en-US" sz="2800" dirty="0"/>
          </a:p>
        </p:txBody>
      </p:sp>
      <p:sp>
        <p:nvSpPr>
          <p:cNvPr id="3" name="Rectangle 2">
            <a:extLst>
              <a:ext uri="{FF2B5EF4-FFF2-40B4-BE49-F238E27FC236}">
                <a16:creationId xmlns:a16="http://schemas.microsoft.com/office/drawing/2014/main" id="{39DE7FEF-A342-B542-990C-E6ECB5E7C641}"/>
              </a:ext>
            </a:extLst>
          </p:cNvPr>
          <p:cNvSpPr/>
          <p:nvPr/>
        </p:nvSpPr>
        <p:spPr>
          <a:xfrm>
            <a:off x="457200" y="1333347"/>
            <a:ext cx="1390124" cy="369332"/>
          </a:xfrm>
          <a:prstGeom prst="rect">
            <a:avLst/>
          </a:prstGeom>
        </p:spPr>
        <p:txBody>
          <a:bodyPr wrap="none">
            <a:spAutoFit/>
          </a:bodyPr>
          <a:lstStyle/>
          <a:p>
            <a:r>
              <a:rPr lang="en-US" i="1" dirty="0"/>
              <a:t>Remember:</a:t>
            </a:r>
          </a:p>
        </p:txBody>
      </p:sp>
      <p:pic>
        <p:nvPicPr>
          <p:cNvPr id="61" name="Picture 60" descr="PDA_0n1n.png">
            <a:extLst>
              <a:ext uri="{FF2B5EF4-FFF2-40B4-BE49-F238E27FC236}">
                <a16:creationId xmlns:a16="http://schemas.microsoft.com/office/drawing/2014/main" id="{884932F9-B486-2E44-AD4A-9F010E81F16A}"/>
              </a:ext>
            </a:extLst>
          </p:cNvPr>
          <p:cNvPicPr>
            <a:picLocks noChangeAspect="1"/>
          </p:cNvPicPr>
          <p:nvPr/>
        </p:nvPicPr>
        <p:blipFill rotWithShape="1">
          <a:blip r:embed="rId3">
            <a:extLst>
              <a:ext uri="{28A0092B-C50C-407E-A947-70E740481C1C}">
                <a14:useLocalDpi xmlns:a14="http://schemas.microsoft.com/office/drawing/2010/main" val="0"/>
              </a:ext>
            </a:extLst>
          </a:blip>
          <a:srcRect l="15427" t="6414" r="18815" b="20028"/>
          <a:stretch/>
        </p:blipFill>
        <p:spPr>
          <a:xfrm>
            <a:off x="2046296" y="2323794"/>
            <a:ext cx="4643252" cy="2802577"/>
          </a:xfrm>
          <a:prstGeom prst="rect">
            <a:avLst/>
          </a:prstGeom>
        </p:spPr>
      </p:pic>
      <p:sp>
        <p:nvSpPr>
          <p:cNvPr id="63" name="Rounded Rectangular Callout 62">
            <a:extLst>
              <a:ext uri="{FF2B5EF4-FFF2-40B4-BE49-F238E27FC236}">
                <a16:creationId xmlns:a16="http://schemas.microsoft.com/office/drawing/2014/main" id="{2BF0632A-6064-5B48-B66F-14526AE533AA}"/>
              </a:ext>
            </a:extLst>
          </p:cNvPr>
          <p:cNvSpPr/>
          <p:nvPr/>
        </p:nvSpPr>
        <p:spPr>
          <a:xfrm>
            <a:off x="1087000" y="1771650"/>
            <a:ext cx="2565400" cy="800100"/>
          </a:xfrm>
          <a:prstGeom prst="wedgeRoundRectCallout">
            <a:avLst>
              <a:gd name="adj1" fmla="val 53920"/>
              <a:gd name="adj2" fmla="val 105811"/>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Without reading any input, push a $ to the stack</a:t>
            </a:r>
          </a:p>
        </p:txBody>
      </p:sp>
      <p:sp>
        <p:nvSpPr>
          <p:cNvPr id="64" name="Rounded Rectangular Callout 63">
            <a:extLst>
              <a:ext uri="{FF2B5EF4-FFF2-40B4-BE49-F238E27FC236}">
                <a16:creationId xmlns:a16="http://schemas.microsoft.com/office/drawing/2014/main" id="{B4A121FC-18F1-9940-9C50-5961FE774CAA}"/>
              </a:ext>
            </a:extLst>
          </p:cNvPr>
          <p:cNvSpPr/>
          <p:nvPr/>
        </p:nvSpPr>
        <p:spPr>
          <a:xfrm>
            <a:off x="5491600" y="1438650"/>
            <a:ext cx="2565400" cy="800100"/>
          </a:xfrm>
          <a:prstGeom prst="wedgeRoundRectCallout">
            <a:avLst>
              <a:gd name="adj1" fmla="val -75736"/>
              <a:gd name="adj2" fmla="val 69530"/>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While we read 0s, push each one to stack</a:t>
            </a:r>
          </a:p>
          <a:p>
            <a:pPr algn="ctr"/>
            <a:r>
              <a:rPr lang="en-US" sz="1600" dirty="0">
                <a:solidFill>
                  <a:schemeClr val="tx1"/>
                </a:solidFill>
              </a:rPr>
              <a:t>(to keep count)</a:t>
            </a:r>
          </a:p>
        </p:txBody>
      </p:sp>
    </p:spTree>
    <p:extLst>
      <p:ext uri="{BB962C8B-B14F-4D97-AF65-F5344CB8AC3E}">
        <p14:creationId xmlns:p14="http://schemas.microsoft.com/office/powerpoint/2010/main" val="637926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280" y="356259"/>
            <a:ext cx="4785720" cy="2582223"/>
          </a:xfrm>
          <a:prstGeom prst="rect">
            <a:avLst/>
          </a:prstGeom>
        </p:spPr>
      </p:pic>
    </p:spTree>
    <p:extLst>
      <p:ext uri="{BB962C8B-B14F-4D97-AF65-F5344CB8AC3E}">
        <p14:creationId xmlns:p14="http://schemas.microsoft.com/office/powerpoint/2010/main" val="7321517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automatically generated">
            <a:extLst>
              <a:ext uri="{FF2B5EF4-FFF2-40B4-BE49-F238E27FC236}">
                <a16:creationId xmlns:a16="http://schemas.microsoft.com/office/drawing/2014/main" id="{6BBD0F56-55C8-4790-9CA6-1413C88A5822}"/>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50458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(040)</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r>
              <a:rPr lang="en-US" sz="2000" dirty="0"/>
              <a:t>If a computation path visits the same state more than once, the machine </a:t>
            </a:r>
            <a:r>
              <a:rPr lang="en-US" sz="2000" b="1" dirty="0"/>
              <a:t>can't</a:t>
            </a:r>
            <a:r>
              <a:rPr lang="en-US" sz="2000" dirty="0"/>
              <a:t> tell the difference between the first time and future times it visited that state.</a:t>
            </a:r>
          </a:p>
          <a:p>
            <a:r>
              <a:rPr lang="en-US" sz="2000" i="1" dirty="0"/>
              <a:t>All</a:t>
            </a:r>
            <a:r>
              <a:rPr lang="en-US" sz="2000" dirty="0"/>
              <a:t> regular languages have a pumping length</a:t>
            </a:r>
            <a:r>
              <a:rPr lang="zh-CN" altLang="en-US" sz="2000" dirty="0"/>
              <a:t> </a:t>
            </a:r>
            <a:r>
              <a:rPr lang="en-US" altLang="zh-CN" sz="2000" dirty="0"/>
              <a:t>P.</a:t>
            </a:r>
            <a:endParaRPr lang="en-US" sz="2000" dirty="0"/>
          </a:p>
          <a:p>
            <a:endParaRPr lang="en-US" dirty="0">
              <a:solidFill>
                <a:srgbClr val="0432FF"/>
              </a:solidFill>
            </a:endParaRPr>
          </a:p>
          <a:p>
            <a:pPr marL="0" indent="0">
              <a:buNone/>
            </a:pPr>
            <a:endParaRPr lang="en-US" dirty="0"/>
          </a:p>
          <a:p>
            <a:endParaRPr lang="en-US" dirty="0"/>
          </a:p>
        </p:txBody>
      </p:sp>
      <p:pic>
        <p:nvPicPr>
          <p:cNvPr id="5" name="Picture 4" descr="latex-image-1.png">
            <a:extLst>
              <a:ext uri="{FF2B5EF4-FFF2-40B4-BE49-F238E27FC236}">
                <a16:creationId xmlns:a16="http://schemas.microsoft.com/office/drawing/2014/main" id="{28BFFB1F-4AF2-224E-83C5-681927FF7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337" y="2627591"/>
            <a:ext cx="6022067" cy="2405099"/>
          </a:xfrm>
          <a:prstGeom prst="rect">
            <a:avLst/>
          </a:prstGeom>
        </p:spPr>
      </p:pic>
      <p:sp>
        <p:nvSpPr>
          <p:cNvPr id="6" name="Rectangle 5">
            <a:extLst>
              <a:ext uri="{FF2B5EF4-FFF2-40B4-BE49-F238E27FC236}">
                <a16:creationId xmlns:a16="http://schemas.microsoft.com/office/drawing/2014/main" id="{6E6C8E1A-1793-1D40-865A-0371521770E1}"/>
              </a:ext>
            </a:extLst>
          </p:cNvPr>
          <p:cNvSpPr/>
          <p:nvPr/>
        </p:nvSpPr>
        <p:spPr>
          <a:xfrm>
            <a:off x="5193994" y="4343573"/>
            <a:ext cx="2916183" cy="369332"/>
          </a:xfrm>
          <a:prstGeom prst="rect">
            <a:avLst/>
          </a:prstGeom>
        </p:spPr>
        <p:txBody>
          <a:bodyPr wrap="none">
            <a:spAutoFit/>
          </a:bodyPr>
          <a:lstStyle/>
          <a:p>
            <a:r>
              <a:rPr lang="en-US" i="1" dirty="0" err="1">
                <a:solidFill>
                  <a:schemeClr val="accent6"/>
                </a:solidFill>
              </a:rPr>
              <a:t>Sipser</a:t>
            </a:r>
            <a:r>
              <a:rPr lang="en-US" i="1" dirty="0">
                <a:solidFill>
                  <a:schemeClr val="accent6"/>
                </a:solidFill>
              </a:rPr>
              <a:t> p. 78 Theorem 1.70</a:t>
            </a:r>
            <a:endParaRPr lang="en-US" dirty="0"/>
          </a:p>
        </p:txBody>
      </p:sp>
    </p:spTree>
    <p:extLst>
      <p:ext uri="{BB962C8B-B14F-4D97-AF65-F5344CB8AC3E}">
        <p14:creationId xmlns:p14="http://schemas.microsoft.com/office/powerpoint/2010/main" val="10240608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(055)</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To make sure that an input string is </a:t>
            </a:r>
            <a:r>
              <a:rPr lang="en-US" b="1" dirty="0"/>
              <a:t>rejected</a:t>
            </a:r>
            <a:r>
              <a:rPr lang="en-US" dirty="0"/>
              <a:t>, exhaust all possible computation paths and confirm that </a:t>
            </a:r>
            <a:r>
              <a:rPr lang="en-US" b="1" dirty="0"/>
              <a:t>none</a:t>
            </a:r>
            <a:r>
              <a:rPr lang="en-US" dirty="0"/>
              <a:t> of them give a successful computation (end in accept state).</a:t>
            </a:r>
          </a:p>
          <a:p>
            <a:endParaRPr lang="en-US" dirty="0"/>
          </a:p>
        </p:txBody>
      </p:sp>
    </p:spTree>
    <p:extLst>
      <p:ext uri="{BB962C8B-B14F-4D97-AF65-F5344CB8AC3E}">
        <p14:creationId xmlns:p14="http://schemas.microsoft.com/office/powerpoint/2010/main" val="8132808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DF43-1FFA-3247-9F12-FA36667CC4DA}"/>
              </a:ext>
            </a:extLst>
          </p:cNvPr>
          <p:cNvSpPr>
            <a:spLocks noGrp="1"/>
          </p:cNvSpPr>
          <p:nvPr>
            <p:ph type="title"/>
          </p:nvPr>
        </p:nvSpPr>
        <p:spPr/>
        <p:txBody>
          <a:bodyPr>
            <a:noAutofit/>
          </a:bodyPr>
          <a:lstStyle/>
          <a:p>
            <a:r>
              <a:rPr lang="en-US" sz="2800" dirty="0">
                <a:hlinkClick r:id="rId2"/>
              </a:rPr>
              <a:t>056.CSE105Sp20.PDAGeneralConstructions.mp4</a:t>
            </a:r>
            <a:endParaRPr lang="en-US" sz="2800" dirty="0"/>
          </a:p>
        </p:txBody>
      </p:sp>
      <p:sp>
        <p:nvSpPr>
          <p:cNvPr id="3" name="Rectangle 2">
            <a:extLst>
              <a:ext uri="{FF2B5EF4-FFF2-40B4-BE49-F238E27FC236}">
                <a16:creationId xmlns:a16="http://schemas.microsoft.com/office/drawing/2014/main" id="{143F7AA6-61BD-D749-BFC7-650FC4D659B0}"/>
              </a:ext>
            </a:extLst>
          </p:cNvPr>
          <p:cNvSpPr/>
          <p:nvPr/>
        </p:nvSpPr>
        <p:spPr>
          <a:xfrm>
            <a:off x="457201" y="1333347"/>
            <a:ext cx="8103600" cy="1661993"/>
          </a:xfrm>
          <a:prstGeom prst="rect">
            <a:avLst/>
          </a:prstGeom>
        </p:spPr>
        <p:txBody>
          <a:bodyPr wrap="square">
            <a:spAutoFit/>
          </a:bodyPr>
          <a:lstStyle/>
          <a:p>
            <a:r>
              <a:rPr lang="en-US" i="1" dirty="0"/>
              <a:t>Remember:</a:t>
            </a:r>
          </a:p>
          <a:p>
            <a:endParaRPr lang="en-US" i="1" dirty="0"/>
          </a:p>
          <a:p>
            <a:r>
              <a:rPr lang="en-US" sz="2400" dirty="0"/>
              <a:t>The </a:t>
            </a:r>
            <a:r>
              <a:rPr lang="en-US" sz="2400" b="1" dirty="0"/>
              <a:t>output</a:t>
            </a:r>
            <a:r>
              <a:rPr lang="en-US" sz="2400" dirty="0"/>
              <a:t> of transition function </a:t>
            </a:r>
          </a:p>
          <a:p>
            <a:r>
              <a:rPr lang="en-US" sz="2400" dirty="0"/>
              <a:t>is the </a:t>
            </a:r>
            <a:r>
              <a:rPr lang="en-US" sz="2400" b="1" dirty="0"/>
              <a:t>power set</a:t>
            </a:r>
            <a:r>
              <a:rPr lang="en-US" sz="2400" dirty="0"/>
              <a:t> of states and stack alphabet.</a:t>
            </a:r>
          </a:p>
          <a:p>
            <a:endParaRPr lang="en-US" i="1" dirty="0"/>
          </a:p>
        </p:txBody>
      </p:sp>
      <p:pic>
        <p:nvPicPr>
          <p:cNvPr id="4" name="Picture 3" descr="latex-image-1.png">
            <a:extLst>
              <a:ext uri="{FF2B5EF4-FFF2-40B4-BE49-F238E27FC236}">
                <a16:creationId xmlns:a16="http://schemas.microsoft.com/office/drawing/2014/main" id="{29B102F0-28FD-274A-9615-7417FB196B5F}"/>
              </a:ext>
            </a:extLst>
          </p:cNvPr>
          <p:cNvPicPr>
            <a:picLocks noChangeAspect="1"/>
          </p:cNvPicPr>
          <p:nvPr/>
        </p:nvPicPr>
        <p:blipFill rotWithShape="1">
          <a:blip r:embed="rId3">
            <a:extLst>
              <a:ext uri="{28A0092B-C50C-407E-A947-70E740481C1C}">
                <a14:useLocalDpi xmlns:a14="http://schemas.microsoft.com/office/drawing/2010/main" val="0"/>
              </a:ext>
            </a:extLst>
          </a:blip>
          <a:srcRect l="2990" t="58586" r="57077" b="27833"/>
          <a:stretch/>
        </p:blipFill>
        <p:spPr>
          <a:xfrm>
            <a:off x="5052601" y="1883567"/>
            <a:ext cx="3362400" cy="453601"/>
          </a:xfrm>
          <a:prstGeom prst="rect">
            <a:avLst/>
          </a:prstGeom>
        </p:spPr>
      </p:pic>
    </p:spTree>
    <p:extLst>
      <p:ext uri="{BB962C8B-B14F-4D97-AF65-F5344CB8AC3E}">
        <p14:creationId xmlns:p14="http://schemas.microsoft.com/office/powerpoint/2010/main" val="983855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PDA design</a:t>
            </a:r>
          </a:p>
        </p:txBody>
      </p:sp>
      <p:sp>
        <p:nvSpPr>
          <p:cNvPr id="3" name="Content Placeholder 2"/>
          <p:cNvSpPr>
            <a:spLocks noGrp="1"/>
          </p:cNvSpPr>
          <p:nvPr>
            <p:ph idx="1"/>
          </p:nvPr>
        </p:nvSpPr>
        <p:spPr/>
        <p:txBody>
          <a:bodyPr/>
          <a:lstStyle/>
          <a:p>
            <a:pPr marL="0" indent="0">
              <a:buNone/>
            </a:pPr>
            <a:r>
              <a:rPr lang="en-US" dirty="0">
                <a:solidFill>
                  <a:schemeClr val="accent5"/>
                </a:solidFill>
              </a:rPr>
              <a:t>Recall:</a:t>
            </a:r>
            <a:r>
              <a:rPr lang="en-US" dirty="0"/>
              <a:t> </a:t>
            </a:r>
            <a:r>
              <a:rPr lang="en-US" dirty="0" err="1"/>
              <a:t>aL</a:t>
            </a:r>
            <a:r>
              <a:rPr lang="en-US" dirty="0"/>
              <a:t> = { aw | w is a string in L}</a:t>
            </a:r>
          </a:p>
          <a:p>
            <a:pPr marL="0" indent="0">
              <a:buNone/>
            </a:pPr>
            <a:r>
              <a:rPr lang="en-US" dirty="0"/>
              <a:t>Suppose M = (Q, </a:t>
            </a:r>
            <a:r>
              <a:rPr lang="en-US" dirty="0" err="1"/>
              <a:t>Σ</a:t>
            </a:r>
            <a:r>
              <a:rPr lang="en-US" dirty="0"/>
              <a:t>, </a:t>
            </a:r>
            <a:r>
              <a:rPr lang="en-US" dirty="0" err="1"/>
              <a:t>Γ</a:t>
            </a:r>
            <a:r>
              <a:rPr lang="en-US" dirty="0"/>
              <a:t>, delta, q0, F). </a:t>
            </a:r>
          </a:p>
          <a:p>
            <a:pPr marL="0" indent="0">
              <a:buNone/>
            </a:pPr>
            <a:r>
              <a:rPr lang="en-US" b="1" dirty="0"/>
              <a:t>Goal</a:t>
            </a:r>
            <a:r>
              <a:rPr lang="en-US" dirty="0"/>
              <a:t>: build PDA M</a:t>
            </a:r>
            <a:r>
              <a:rPr lang="en-US" baseline="-25000" dirty="0"/>
              <a:t>1</a:t>
            </a:r>
            <a:r>
              <a:rPr lang="en-US" dirty="0"/>
              <a:t> with L(M</a:t>
            </a:r>
            <a:r>
              <a:rPr lang="en-US" baseline="-25000" dirty="0"/>
              <a:t>1</a:t>
            </a:r>
            <a:r>
              <a:rPr lang="en-US" dirty="0"/>
              <a:t>)= </a:t>
            </a:r>
            <a:r>
              <a:rPr lang="en-US" dirty="0" err="1"/>
              <a:t>aL</a:t>
            </a:r>
            <a:endParaRPr lang="en-US" b="1" dirty="0"/>
          </a:p>
          <a:p>
            <a:pPr marL="0" indent="0">
              <a:buNone/>
            </a:pPr>
            <a:endParaRPr lang="en-US" dirty="0"/>
          </a:p>
          <a:p>
            <a:pPr marL="0" indent="0">
              <a:buNone/>
            </a:pPr>
            <a:r>
              <a:rPr lang="en-US" i="1" dirty="0"/>
              <a:t>Idea</a:t>
            </a:r>
          </a:p>
        </p:txBody>
      </p:sp>
    </p:spTree>
    <p:extLst>
      <p:ext uri="{BB962C8B-B14F-4D97-AF65-F5344CB8AC3E}">
        <p14:creationId xmlns:p14="http://schemas.microsoft.com/office/powerpoint/2010/main" val="5238277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3E3FCE73-C2E6-4FFC-9897-9513D5FDF8F3}"/>
              </a:ext>
            </a:extLst>
          </p:cNvPr>
          <p:cNvPicPr>
            <a:picLocks noChangeAspect="1"/>
          </p:cNvPicPr>
          <p:nvPr/>
        </p:nvPicPr>
        <p:blipFill rotWithShape="1">
          <a:blip r:embed="rId2"/>
          <a:srcRect/>
          <a:stretch/>
        </p:blipFill>
        <p:spPr>
          <a:xfrm>
            <a:off x="20" y="-7449"/>
            <a:ext cx="9143980" cy="5143490"/>
          </a:xfrm>
          <a:prstGeom prst="rect">
            <a:avLst/>
          </a:prstGeom>
          <a:noFill/>
        </p:spPr>
      </p:pic>
    </p:spTree>
    <p:extLst>
      <p:ext uri="{BB962C8B-B14F-4D97-AF65-F5344CB8AC3E}">
        <p14:creationId xmlns:p14="http://schemas.microsoft.com/office/powerpoint/2010/main" val="11592131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PDA Design sequence</a:t>
            </a:r>
          </a:p>
        </p:txBody>
      </p:sp>
      <p:sp>
        <p:nvSpPr>
          <p:cNvPr id="3" name="Content Placeholder 2"/>
          <p:cNvSpPr>
            <a:spLocks noGrp="1"/>
          </p:cNvSpPr>
          <p:nvPr>
            <p:ph idx="1"/>
          </p:nvPr>
        </p:nvSpPr>
        <p:spPr/>
        <p:txBody>
          <a:bodyPr/>
          <a:lstStyle/>
          <a:p>
            <a:pPr marL="0" indent="0">
              <a:buNone/>
            </a:pPr>
            <a:r>
              <a:rPr lang="en-US" dirty="0"/>
              <a:t>Given language L, to build a PDA recognizing it</a:t>
            </a:r>
          </a:p>
          <a:p>
            <a:pPr marL="457200" indent="-457200">
              <a:buAutoNum type="arabicPeriod"/>
            </a:pPr>
            <a:r>
              <a:rPr lang="en-US" b="1" dirty="0"/>
              <a:t>Understand L</a:t>
            </a:r>
            <a:r>
              <a:rPr lang="en-US" dirty="0"/>
              <a:t>: e.g. Identify strings in L, strings not in L</a:t>
            </a:r>
          </a:p>
          <a:p>
            <a:pPr marL="457200" indent="-457200">
              <a:buAutoNum type="arabicPeriod"/>
            </a:pPr>
            <a:r>
              <a:rPr lang="en-US" b="1" dirty="0"/>
              <a:t>Sketch</a:t>
            </a:r>
            <a:r>
              <a:rPr lang="en-US" dirty="0"/>
              <a:t> high-level algorithm that determines membership in L</a:t>
            </a:r>
          </a:p>
          <a:p>
            <a:pPr marL="457200" indent="-457200">
              <a:buAutoNum type="arabicPeriod"/>
            </a:pPr>
            <a:r>
              <a:rPr lang="en-US" dirty="0"/>
              <a:t>Translate to </a:t>
            </a:r>
            <a:r>
              <a:rPr lang="en-US" b="1" dirty="0"/>
              <a:t>informal description </a:t>
            </a:r>
            <a:r>
              <a:rPr lang="en-US" dirty="0"/>
              <a:t>of PDA</a:t>
            </a:r>
          </a:p>
          <a:p>
            <a:pPr marL="457200" indent="-457200">
              <a:buAutoNum type="arabicPeriod"/>
            </a:pPr>
            <a:r>
              <a:rPr lang="en-US" dirty="0"/>
              <a:t>Translate to </a:t>
            </a:r>
            <a:r>
              <a:rPr lang="en-US" b="1" dirty="0"/>
              <a:t>state diagram </a:t>
            </a:r>
            <a:r>
              <a:rPr lang="en-US" dirty="0"/>
              <a:t>and/or formal definition of PDA</a:t>
            </a:r>
          </a:p>
          <a:p>
            <a:pPr marL="457200" indent="-457200">
              <a:buAutoNum type="arabicPeriod"/>
            </a:pPr>
            <a:r>
              <a:rPr lang="en-US" b="1" dirty="0"/>
              <a:t>Confirm</a:t>
            </a:r>
            <a:r>
              <a:rPr lang="en-US" dirty="0"/>
              <a:t> consistency with test cases.</a:t>
            </a:r>
          </a:p>
        </p:txBody>
      </p:sp>
    </p:spTree>
    <p:extLst>
      <p:ext uri="{BB962C8B-B14F-4D97-AF65-F5344CB8AC3E}">
        <p14:creationId xmlns:p14="http://schemas.microsoft.com/office/powerpoint/2010/main" val="17688389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PDA design</a:t>
            </a:r>
          </a:p>
        </p:txBody>
      </p:sp>
      <p:sp>
        <p:nvSpPr>
          <p:cNvPr id="3" name="Content Placeholder 2"/>
          <p:cNvSpPr>
            <a:spLocks noGrp="1"/>
          </p:cNvSpPr>
          <p:nvPr>
            <p:ph idx="1"/>
          </p:nvPr>
        </p:nvSpPr>
        <p:spPr/>
        <p:txBody>
          <a:bodyPr/>
          <a:lstStyle/>
          <a:p>
            <a:pPr marL="0" indent="0">
              <a:buNone/>
            </a:pPr>
            <a:r>
              <a:rPr lang="en-US" dirty="0">
                <a:solidFill>
                  <a:schemeClr val="accent5"/>
                </a:solidFill>
              </a:rPr>
              <a:t>Recall:</a:t>
            </a:r>
            <a:r>
              <a:rPr lang="en-US" dirty="0"/>
              <a:t> </a:t>
            </a:r>
            <a:r>
              <a:rPr lang="en-US" dirty="0" err="1"/>
              <a:t>aL</a:t>
            </a:r>
            <a:r>
              <a:rPr lang="en-US" dirty="0"/>
              <a:t> = { aw | w is a string in L}</a:t>
            </a:r>
          </a:p>
          <a:p>
            <a:pPr marL="0" indent="0">
              <a:buNone/>
            </a:pPr>
            <a:r>
              <a:rPr lang="en-US" dirty="0"/>
              <a:t>Suppose M = (Q, </a:t>
            </a:r>
            <a:r>
              <a:rPr lang="en-US" dirty="0" err="1"/>
              <a:t>Σ</a:t>
            </a:r>
            <a:r>
              <a:rPr lang="en-US" dirty="0"/>
              <a:t>, </a:t>
            </a:r>
            <a:r>
              <a:rPr lang="en-US" dirty="0" err="1"/>
              <a:t>Γ</a:t>
            </a:r>
            <a:r>
              <a:rPr lang="en-US" dirty="0"/>
              <a:t>, delta, q0, F), L =  L(M). </a:t>
            </a:r>
          </a:p>
          <a:p>
            <a:pPr marL="0" indent="0">
              <a:buNone/>
            </a:pPr>
            <a:r>
              <a:rPr lang="en-US" b="1" dirty="0"/>
              <a:t>Goal</a:t>
            </a:r>
            <a:r>
              <a:rPr lang="en-US" dirty="0"/>
              <a:t>: build PDA M</a:t>
            </a:r>
            <a:r>
              <a:rPr lang="en-US" baseline="-25000" dirty="0"/>
              <a:t>1</a:t>
            </a:r>
            <a:r>
              <a:rPr lang="en-US" dirty="0"/>
              <a:t> with L(M</a:t>
            </a:r>
            <a:r>
              <a:rPr lang="en-US" baseline="-25000" dirty="0"/>
              <a:t>1</a:t>
            </a:r>
            <a:r>
              <a:rPr lang="en-US" dirty="0"/>
              <a:t>)= </a:t>
            </a:r>
            <a:r>
              <a:rPr lang="en-US" dirty="0" err="1"/>
              <a:t>aL</a:t>
            </a:r>
            <a:endParaRPr lang="en-US" b="1" dirty="0"/>
          </a:p>
          <a:p>
            <a:pPr marL="0" indent="0">
              <a:buNone/>
            </a:pPr>
            <a:r>
              <a:rPr lang="en-US" i="1" dirty="0"/>
              <a:t>Formally</a:t>
            </a:r>
            <a:r>
              <a:rPr lang="en-US" dirty="0"/>
              <a:t> define M</a:t>
            </a:r>
            <a:r>
              <a:rPr lang="en-US" baseline="-25000" dirty="0"/>
              <a:t>1</a:t>
            </a:r>
            <a:r>
              <a:rPr lang="en-US" dirty="0"/>
              <a:t> = (</a:t>
            </a:r>
            <a:endParaRPr lang="en-US" i="1" dirty="0"/>
          </a:p>
        </p:txBody>
      </p:sp>
    </p:spTree>
    <p:extLst>
      <p:ext uri="{BB962C8B-B14F-4D97-AF65-F5344CB8AC3E}">
        <p14:creationId xmlns:p14="http://schemas.microsoft.com/office/powerpoint/2010/main" val="15726406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46A21D3D-0EF0-48C5-9858-612473B620AA}"/>
              </a:ext>
            </a:extLst>
          </p:cNvPr>
          <p:cNvPicPr>
            <a:picLocks noChangeAspect="1"/>
          </p:cNvPicPr>
          <p:nvPr/>
        </p:nvPicPr>
        <p:blipFill rotWithShape="1">
          <a:blip r:embed="rId2"/>
          <a:srcRect/>
          <a:stretch/>
        </p:blipFill>
        <p:spPr>
          <a:xfrm>
            <a:off x="20" y="-29049"/>
            <a:ext cx="9143980" cy="5143490"/>
          </a:xfrm>
          <a:prstGeom prst="rect">
            <a:avLst/>
          </a:prstGeom>
          <a:noFill/>
        </p:spPr>
      </p:pic>
    </p:spTree>
    <p:extLst>
      <p:ext uri="{BB962C8B-B14F-4D97-AF65-F5344CB8AC3E}">
        <p14:creationId xmlns:p14="http://schemas.microsoft.com/office/powerpoint/2010/main" val="22432009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(056)</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199" y="1200150"/>
            <a:ext cx="8341871" cy="3541363"/>
          </a:xfrm>
        </p:spPr>
        <p:txBody>
          <a:bodyPr vert="horz" lIns="91440" tIns="45720" rIns="91440" bIns="45720" rtlCol="0" anchor="t">
            <a:normAutofit/>
          </a:bodyPr>
          <a:lstStyle/>
          <a:p>
            <a:pPr marL="0" indent="0">
              <a:buNone/>
            </a:pPr>
            <a:r>
              <a:rPr lang="en-US" dirty="0"/>
              <a:t>Given a language </a:t>
            </a:r>
            <a:r>
              <a:rPr lang="en-US" b="1" dirty="0"/>
              <a:t>L</a:t>
            </a:r>
            <a:r>
              <a:rPr lang="en-US" dirty="0"/>
              <a:t>, to </a:t>
            </a:r>
            <a:r>
              <a:rPr lang="en-US" dirty="0">
                <a:highlight>
                  <a:srgbClr val="FFFF00"/>
                </a:highlight>
              </a:rPr>
              <a:t>build</a:t>
            </a:r>
            <a:r>
              <a:rPr lang="en-US" dirty="0"/>
              <a:t> a </a:t>
            </a:r>
            <a:r>
              <a:rPr lang="en-US" dirty="0">
                <a:solidFill>
                  <a:srgbClr val="7A81FF"/>
                </a:solidFill>
              </a:rPr>
              <a:t>PDA</a:t>
            </a:r>
            <a:r>
              <a:rPr lang="en-US" dirty="0"/>
              <a:t> that recognizes it:</a:t>
            </a:r>
          </a:p>
          <a:p>
            <a:pPr marL="342900" indent="-342900"/>
            <a:r>
              <a:rPr lang="en-US" i="1" dirty="0"/>
              <a:t>Understand L:</a:t>
            </a:r>
            <a:r>
              <a:rPr lang="en-US" dirty="0"/>
              <a:t> e.g. </a:t>
            </a:r>
            <a:r>
              <a:rPr lang="en-US" b="1" dirty="0"/>
              <a:t>Identify</a:t>
            </a:r>
            <a:r>
              <a:rPr lang="en-US" dirty="0"/>
              <a:t> strings in L, strings not in L.</a:t>
            </a:r>
          </a:p>
          <a:p>
            <a:pPr marL="342900" indent="-342900"/>
            <a:r>
              <a:rPr lang="en-US" i="1" dirty="0"/>
              <a:t>Sketch</a:t>
            </a:r>
            <a:r>
              <a:rPr lang="en-US" dirty="0"/>
              <a:t> a high-level algorithm that determines membership in L. Translate it to an </a:t>
            </a:r>
            <a:r>
              <a:rPr lang="en-US" dirty="0">
                <a:solidFill>
                  <a:srgbClr val="FF9300"/>
                </a:solidFill>
              </a:rPr>
              <a:t>informal description </a:t>
            </a:r>
            <a:r>
              <a:rPr lang="en-US" dirty="0"/>
              <a:t>of </a:t>
            </a:r>
            <a:r>
              <a:rPr lang="en-US" dirty="0">
                <a:solidFill>
                  <a:srgbClr val="292934"/>
                </a:solidFill>
              </a:rPr>
              <a:t>a </a:t>
            </a:r>
            <a:r>
              <a:rPr lang="en-US" dirty="0">
                <a:solidFill>
                  <a:srgbClr val="7A81FF"/>
                </a:solidFill>
              </a:rPr>
              <a:t>PDA.</a:t>
            </a:r>
            <a:endParaRPr lang="en-US" dirty="0">
              <a:solidFill>
                <a:srgbClr val="7A81FF"/>
              </a:solidFill>
              <a:cs typeface="Arial"/>
            </a:endParaRPr>
          </a:p>
          <a:p>
            <a:pPr marL="342900" indent="-342900"/>
            <a:r>
              <a:rPr lang="en-US" i="1" dirty="0"/>
              <a:t>Translate</a:t>
            </a:r>
            <a:r>
              <a:rPr lang="en-US" dirty="0"/>
              <a:t> it to a </a:t>
            </a:r>
            <a:r>
              <a:rPr lang="en-US" b="1" dirty="0"/>
              <a:t>state diagram </a:t>
            </a:r>
            <a:r>
              <a:rPr lang="en-US" dirty="0"/>
              <a:t>and/or formal definition of </a:t>
            </a:r>
            <a:r>
              <a:rPr lang="en-US" dirty="0">
                <a:solidFill>
                  <a:srgbClr val="292934"/>
                </a:solidFill>
              </a:rPr>
              <a:t>a </a:t>
            </a:r>
            <a:r>
              <a:rPr lang="en-US" dirty="0">
                <a:solidFill>
                  <a:srgbClr val="7A81FF"/>
                </a:solidFill>
              </a:rPr>
              <a:t>PDA.</a:t>
            </a:r>
            <a:endParaRPr lang="en-US" dirty="0">
              <a:solidFill>
                <a:srgbClr val="7A81FF"/>
              </a:solidFill>
              <a:cs typeface="Arial"/>
            </a:endParaRPr>
          </a:p>
          <a:p>
            <a:pPr marL="342900" indent="-342900"/>
            <a:r>
              <a:rPr lang="en-US" i="1" dirty="0"/>
              <a:t>Confirm</a:t>
            </a:r>
            <a:r>
              <a:rPr lang="en-US" dirty="0"/>
              <a:t> its consistency with test cases.</a:t>
            </a:r>
            <a:endParaRPr lang="en-US" dirty="0">
              <a:cs typeface="Arial"/>
            </a:endParaRP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36131611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6746-DF20-423C-8EBC-F4192E74D360}"/>
              </a:ext>
            </a:extLst>
          </p:cNvPr>
          <p:cNvSpPr>
            <a:spLocks noGrp="1"/>
          </p:cNvSpPr>
          <p:nvPr>
            <p:ph type="title"/>
          </p:nvPr>
        </p:nvSpPr>
        <p:spPr/>
        <p:txBody>
          <a:bodyPr/>
          <a:lstStyle/>
          <a:p>
            <a:r>
              <a:rPr lang="en-US" dirty="0">
                <a:solidFill>
                  <a:srgbClr val="00B050"/>
                </a:solidFill>
              </a:rPr>
              <a:t>Tracing the Computation of a PDA</a:t>
            </a:r>
          </a:p>
        </p:txBody>
      </p:sp>
      <p:pic>
        <p:nvPicPr>
          <p:cNvPr id="5" name="Picture 4">
            <a:extLst>
              <a:ext uri="{FF2B5EF4-FFF2-40B4-BE49-F238E27FC236}">
                <a16:creationId xmlns:a16="http://schemas.microsoft.com/office/drawing/2014/main" id="{52463869-8ECE-4F84-B5FE-FBF9CC7238DB}"/>
              </a:ext>
            </a:extLst>
          </p:cNvPr>
          <p:cNvPicPr>
            <a:picLocks noChangeAspect="1"/>
          </p:cNvPicPr>
          <p:nvPr/>
        </p:nvPicPr>
        <p:blipFill>
          <a:blip r:embed="rId2"/>
          <a:stretch>
            <a:fillRect/>
          </a:stretch>
        </p:blipFill>
        <p:spPr>
          <a:xfrm>
            <a:off x="2845301" y="1143000"/>
            <a:ext cx="5735174" cy="2951928"/>
          </a:xfrm>
          <a:prstGeom prst="rect">
            <a:avLst/>
          </a:prstGeom>
        </p:spPr>
      </p:pic>
      <p:sp>
        <p:nvSpPr>
          <p:cNvPr id="6" name="TextBox 5">
            <a:extLst>
              <a:ext uri="{FF2B5EF4-FFF2-40B4-BE49-F238E27FC236}">
                <a16:creationId xmlns:a16="http://schemas.microsoft.com/office/drawing/2014/main" id="{AAFB9F7C-BD23-4A9C-A4B0-D85152BFCD50}"/>
              </a:ext>
            </a:extLst>
          </p:cNvPr>
          <p:cNvSpPr txBox="1"/>
          <p:nvPr/>
        </p:nvSpPr>
        <p:spPr>
          <a:xfrm>
            <a:off x="6775616" y="4094928"/>
            <a:ext cx="2158409" cy="646331"/>
          </a:xfrm>
          <a:prstGeom prst="rect">
            <a:avLst/>
          </a:prstGeom>
          <a:noFill/>
        </p:spPr>
        <p:txBody>
          <a:bodyPr wrap="square" rtlCol="0">
            <a:spAutoFit/>
          </a:bodyPr>
          <a:lstStyle/>
          <a:p>
            <a:r>
              <a:rPr lang="en-US" dirty="0"/>
              <a:t>Figure 2.17 from Section 2.2 pg. 116</a:t>
            </a:r>
          </a:p>
        </p:txBody>
      </p:sp>
      <p:pic>
        <p:nvPicPr>
          <p:cNvPr id="8" name="Picture 7">
            <a:extLst>
              <a:ext uri="{FF2B5EF4-FFF2-40B4-BE49-F238E27FC236}">
                <a16:creationId xmlns:a16="http://schemas.microsoft.com/office/drawing/2014/main" id="{289ADA7D-EC90-4FFB-913A-6C555A30B50B}"/>
              </a:ext>
            </a:extLst>
          </p:cNvPr>
          <p:cNvPicPr>
            <a:picLocks noChangeAspect="1"/>
          </p:cNvPicPr>
          <p:nvPr/>
        </p:nvPicPr>
        <p:blipFill>
          <a:blip r:embed="rId3"/>
          <a:stretch>
            <a:fillRect/>
          </a:stretch>
        </p:blipFill>
        <p:spPr>
          <a:xfrm>
            <a:off x="170122" y="1627349"/>
            <a:ext cx="3057951" cy="2305371"/>
          </a:xfrm>
          <a:prstGeom prst="rect">
            <a:avLst/>
          </a:prstGeom>
        </p:spPr>
      </p:pic>
      <p:sp>
        <p:nvSpPr>
          <p:cNvPr id="9" name="TextBox 8">
            <a:extLst>
              <a:ext uri="{FF2B5EF4-FFF2-40B4-BE49-F238E27FC236}">
                <a16:creationId xmlns:a16="http://schemas.microsoft.com/office/drawing/2014/main" id="{2A79B638-D253-4323-A5AE-C1C68E646CA7}"/>
              </a:ext>
            </a:extLst>
          </p:cNvPr>
          <p:cNvSpPr txBox="1"/>
          <p:nvPr/>
        </p:nvSpPr>
        <p:spPr>
          <a:xfrm>
            <a:off x="527403" y="1031358"/>
            <a:ext cx="3795823" cy="369332"/>
          </a:xfrm>
          <a:prstGeom prst="rect">
            <a:avLst/>
          </a:prstGeom>
          <a:noFill/>
        </p:spPr>
        <p:txBody>
          <a:bodyPr wrap="square" rtlCol="0">
            <a:spAutoFit/>
          </a:bodyPr>
          <a:lstStyle/>
          <a:p>
            <a:r>
              <a:rPr lang="en-US" dirty="0">
                <a:solidFill>
                  <a:srgbClr val="00B050"/>
                </a:solidFill>
              </a:rPr>
              <a:t>Example 1</a:t>
            </a:r>
          </a:p>
        </p:txBody>
      </p:sp>
    </p:spTree>
    <p:extLst>
      <p:ext uri="{BB962C8B-B14F-4D97-AF65-F5344CB8AC3E}">
        <p14:creationId xmlns:p14="http://schemas.microsoft.com/office/powerpoint/2010/main" val="12723261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Friday FAQ (052-056)</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dirty="0">
                <a:cs typeface="Arial"/>
              </a:rPr>
              <a:t>Q:</a:t>
            </a:r>
            <a:r>
              <a:rPr lang="en-US" sz="2000" dirty="0">
                <a:cs typeface="Arial"/>
              </a:rPr>
              <a:t> "Can we have multiple transitions with the same label?"</a:t>
            </a:r>
          </a:p>
          <a:p>
            <a:r>
              <a:rPr lang="en-US" sz="2000" b="1" dirty="0">
                <a:cs typeface="Arial"/>
              </a:rPr>
              <a:t>A:</a:t>
            </a:r>
            <a:r>
              <a:rPr lang="en-US" sz="2000" dirty="0">
                <a:cs typeface="Arial"/>
              </a:rPr>
              <a:t> We can. Transitions that read the same symbol and have the same pop and push values can be used to go to different states. A state can have as many outgoing transitions for a symbol as we want it to.</a:t>
            </a:r>
          </a:p>
          <a:p>
            <a:endParaRPr lang="en-US" sz="2000">
              <a:cs typeface="Arial"/>
            </a:endParaRPr>
          </a:p>
          <a:p>
            <a:r>
              <a:rPr lang="en-US" sz="2000" b="1" dirty="0">
                <a:cs typeface="Arial"/>
              </a:rPr>
              <a:t>Q:</a:t>
            </a:r>
            <a:r>
              <a:rPr lang="en-US" sz="2000" dirty="0">
                <a:cs typeface="Arial"/>
              </a:rPr>
              <a:t> "Does the transition function have to be well-defined?"</a:t>
            </a:r>
          </a:p>
          <a:p>
            <a:r>
              <a:rPr lang="en-US" sz="2000" b="1" dirty="0">
                <a:cs typeface="Arial"/>
              </a:rPr>
              <a:t>A:</a:t>
            </a:r>
            <a:r>
              <a:rPr lang="en-US" sz="2000" dirty="0">
                <a:cs typeface="Arial"/>
              </a:rPr>
              <a:t> It should be well-defined, and like the transition function of an NFA, the transition function of the PDA should output the empty set if there are no arrows that correspond to the input 3-tuple of the transition function.</a:t>
            </a:r>
          </a:p>
          <a:p>
            <a:endParaRPr lang="en-US" sz="2000">
              <a:cs typeface="Arial"/>
            </a:endParaRPr>
          </a:p>
          <a:p>
            <a:endParaRPr lang="en-US" sz="2000">
              <a:cs typeface="Arial"/>
            </a:endParaRPr>
          </a:p>
        </p:txBody>
      </p:sp>
    </p:spTree>
    <p:extLst>
      <p:ext uri="{BB962C8B-B14F-4D97-AF65-F5344CB8AC3E}">
        <p14:creationId xmlns:p14="http://schemas.microsoft.com/office/powerpoint/2010/main" val="320218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dirty="0">
                <a:hlinkClick r:id="rId2"/>
              </a:rPr>
              <a:t>041.CSE105.PumpingLemmaAndFiniteSets.mp4</a:t>
            </a:r>
            <a:endParaRPr lang="en-US" sz="3000" dirty="0"/>
          </a:p>
        </p:txBody>
      </p:sp>
    </p:spTree>
    <p:extLst>
      <p:ext uri="{BB962C8B-B14F-4D97-AF65-F5344CB8AC3E}">
        <p14:creationId xmlns:p14="http://schemas.microsoft.com/office/powerpoint/2010/main" val="1997940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dirty="0">
                <a:solidFill>
                  <a:srgbClr val="00B050"/>
                </a:solidFill>
                <a:cs typeface="Arial"/>
              </a:rPr>
              <a:t>Friday FAQ (052-056) cont.</a:t>
            </a:r>
            <a:endParaRPr lang="en-US" dirty="0">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dirty="0">
                <a:cs typeface="Arial"/>
              </a:rPr>
              <a:t>Q:</a:t>
            </a:r>
            <a:r>
              <a:rPr lang="en-US" sz="2000" dirty="0">
                <a:cs typeface="Arial"/>
              </a:rPr>
              <a:t> "Why is the output of the transition function a set of ordered pairs? Why is it not just 1 ordered pair, and what do those values represent?"</a:t>
            </a:r>
            <a:endParaRPr lang="en-US" sz="2000" dirty="0">
              <a:ea typeface="+mn-lt"/>
              <a:cs typeface="+mn-lt"/>
            </a:endParaRPr>
          </a:p>
          <a:p>
            <a:r>
              <a:rPr lang="en-US" sz="2000" b="1" dirty="0">
                <a:cs typeface="Arial"/>
              </a:rPr>
              <a:t>A:</a:t>
            </a:r>
            <a:r>
              <a:rPr lang="en-US" sz="2000" dirty="0">
                <a:cs typeface="Arial"/>
              </a:rPr>
              <a:t> The first value of each ordered pair in the set represents the state the transition will end up in, and the second value represents the value we want to push to the stack during that transition. The output of the transition function is a set of these ordered pairs because there could be more than 1 possible output for any given input. In the input, we have the state we're transitioning from, the symbol to read, and </a:t>
            </a:r>
            <a:r>
              <a:rPr lang="en-US" sz="2000">
                <a:cs typeface="Arial"/>
              </a:rPr>
              <a:t>the symbol to pop from the stack.</a:t>
            </a:r>
          </a:p>
          <a:p>
            <a:endParaRPr lang="en-US" sz="2000">
              <a:cs typeface="Arial"/>
            </a:endParaRPr>
          </a:p>
        </p:txBody>
      </p:sp>
    </p:spTree>
    <p:extLst>
      <p:ext uri="{BB962C8B-B14F-4D97-AF65-F5344CB8AC3E}">
        <p14:creationId xmlns:p14="http://schemas.microsoft.com/office/powerpoint/2010/main" val="399671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“Pumping”?</a:t>
            </a:r>
          </a:p>
        </p:txBody>
      </p:sp>
      <p:sp>
        <p:nvSpPr>
          <p:cNvPr id="5" name="Content Placeholder 4"/>
          <p:cNvSpPr>
            <a:spLocks noGrp="1"/>
          </p:cNvSpPr>
          <p:nvPr>
            <p:ph idx="1"/>
          </p:nvPr>
        </p:nvSpPr>
        <p:spPr/>
        <p:txBody>
          <a:bodyPr/>
          <a:lstStyle/>
          <a:p>
            <a:pPr marL="0" indent="0">
              <a:buNone/>
            </a:pPr>
            <a:r>
              <a:rPr lang="en-US"/>
              <a:t>Focus on computation path through DFA</a:t>
            </a:r>
          </a:p>
        </p:txBody>
      </p:sp>
      <p:sp>
        <p:nvSpPr>
          <p:cNvPr id="7" name="Oval 6"/>
          <p:cNvSpPr/>
          <p:nvPr/>
        </p:nvSpPr>
        <p:spPr>
          <a:xfrm>
            <a:off x="689818" y="2595273"/>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endCxn id="7" idx="2"/>
          </p:cNvCxnSpPr>
          <p:nvPr/>
        </p:nvCxnSpPr>
        <p:spPr>
          <a:xfrm>
            <a:off x="219487" y="2712884"/>
            <a:ext cx="4703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2159143" y="2982894"/>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1003371" y="1935926"/>
            <a:ext cx="1513112" cy="1093488"/>
          </a:xfrm>
          <a:custGeom>
            <a:avLst/>
            <a:gdLst>
              <a:gd name="connsiteX0" fmla="*/ 0 w 1513112"/>
              <a:gd name="connsiteY0" fmla="*/ 792638 h 1093488"/>
              <a:gd name="connsiteX1" fmla="*/ 517363 w 1513112"/>
              <a:gd name="connsiteY1" fmla="*/ 39931 h 1093488"/>
              <a:gd name="connsiteX2" fmla="*/ 1081759 w 1513112"/>
              <a:gd name="connsiteY2" fmla="*/ 149701 h 1093488"/>
              <a:gd name="connsiteX3" fmla="*/ 1003371 w 1513112"/>
              <a:gd name="connsiteY3" fmla="*/ 541736 h 1093488"/>
              <a:gd name="connsiteX4" fmla="*/ 1238536 w 1513112"/>
              <a:gd name="connsiteY4" fmla="*/ 698550 h 1093488"/>
              <a:gd name="connsiteX5" fmla="*/ 1505056 w 1513112"/>
              <a:gd name="connsiteY5" fmla="*/ 824001 h 1093488"/>
              <a:gd name="connsiteX6" fmla="*/ 1442345 w 1513112"/>
              <a:gd name="connsiteY6" fmla="*/ 1074903 h 1093488"/>
              <a:gd name="connsiteX7" fmla="*/ 1426668 w 1513112"/>
              <a:gd name="connsiteY7" fmla="*/ 1074903 h 109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3112" h="1093488">
                <a:moveTo>
                  <a:pt x="0" y="792638"/>
                </a:moveTo>
                <a:cubicBezTo>
                  <a:pt x="168535" y="469862"/>
                  <a:pt x="337070" y="147087"/>
                  <a:pt x="517363" y="39931"/>
                </a:cubicBezTo>
                <a:cubicBezTo>
                  <a:pt x="697656" y="-67225"/>
                  <a:pt x="1000758" y="66067"/>
                  <a:pt x="1081759" y="149701"/>
                </a:cubicBezTo>
                <a:cubicBezTo>
                  <a:pt x="1162760" y="233335"/>
                  <a:pt x="977242" y="450261"/>
                  <a:pt x="1003371" y="541736"/>
                </a:cubicBezTo>
                <a:cubicBezTo>
                  <a:pt x="1029501" y="633211"/>
                  <a:pt x="1154922" y="651506"/>
                  <a:pt x="1238536" y="698550"/>
                </a:cubicBezTo>
                <a:cubicBezTo>
                  <a:pt x="1322150" y="745594"/>
                  <a:pt x="1471088" y="761276"/>
                  <a:pt x="1505056" y="824001"/>
                </a:cubicBezTo>
                <a:cubicBezTo>
                  <a:pt x="1539024" y="886726"/>
                  <a:pt x="1455410" y="1033086"/>
                  <a:pt x="1442345" y="1074903"/>
                </a:cubicBezTo>
                <a:cubicBezTo>
                  <a:pt x="1429280" y="1116720"/>
                  <a:pt x="1426668" y="1074903"/>
                  <a:pt x="1426668" y="1074903"/>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89818" y="3200616"/>
            <a:ext cx="1583836" cy="1447777"/>
          </a:xfrm>
          <a:custGeom>
            <a:avLst/>
            <a:gdLst>
              <a:gd name="connsiteX0" fmla="*/ 1427059 w 1583836"/>
              <a:gd name="connsiteY0" fmla="*/ 9358 h 1660083"/>
              <a:gd name="connsiteX1" fmla="*/ 658853 w 1583836"/>
              <a:gd name="connsiteY1" fmla="*/ 72083 h 1660083"/>
              <a:gd name="connsiteX2" fmla="*/ 47424 w 1583836"/>
              <a:gd name="connsiteY2" fmla="*/ 542525 h 1660083"/>
              <a:gd name="connsiteX3" fmla="*/ 141490 w 1583836"/>
              <a:gd name="connsiteY3" fmla="*/ 1326595 h 1660083"/>
              <a:gd name="connsiteX4" fmla="*/ 941051 w 1583836"/>
              <a:gd name="connsiteY4" fmla="*/ 1624542 h 1660083"/>
              <a:gd name="connsiteX5" fmla="*/ 1458414 w 1583836"/>
              <a:gd name="connsiteY5" fmla="*/ 558207 h 1660083"/>
              <a:gd name="connsiteX6" fmla="*/ 1583836 w 1583836"/>
              <a:gd name="connsiteY6" fmla="*/ 25039 h 166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836" h="1660083">
                <a:moveTo>
                  <a:pt x="1427059" y="9358"/>
                </a:moveTo>
                <a:cubicBezTo>
                  <a:pt x="1157925" y="-3710"/>
                  <a:pt x="888792" y="-16778"/>
                  <a:pt x="658853" y="72083"/>
                </a:cubicBezTo>
                <a:cubicBezTo>
                  <a:pt x="428914" y="160944"/>
                  <a:pt x="133651" y="333440"/>
                  <a:pt x="47424" y="542525"/>
                </a:cubicBezTo>
                <a:cubicBezTo>
                  <a:pt x="-38803" y="751610"/>
                  <a:pt x="-7448" y="1146259"/>
                  <a:pt x="141490" y="1326595"/>
                </a:cubicBezTo>
                <a:cubicBezTo>
                  <a:pt x="290428" y="1506931"/>
                  <a:pt x="721564" y="1752607"/>
                  <a:pt x="941051" y="1624542"/>
                </a:cubicBezTo>
                <a:cubicBezTo>
                  <a:pt x="1160538" y="1496477"/>
                  <a:pt x="1351283" y="824791"/>
                  <a:pt x="1458414" y="558207"/>
                </a:cubicBezTo>
                <a:cubicBezTo>
                  <a:pt x="1565545" y="291623"/>
                  <a:pt x="1583836" y="25039"/>
                  <a:pt x="1583836" y="25039"/>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2445716" y="3182415"/>
            <a:ext cx="1818610" cy="503444"/>
          </a:xfrm>
          <a:custGeom>
            <a:avLst/>
            <a:gdLst>
              <a:gd name="connsiteX0" fmla="*/ 0 w 1818610"/>
              <a:gd name="connsiteY0" fmla="*/ 910 h 503444"/>
              <a:gd name="connsiteX1" fmla="*/ 580074 w 1818610"/>
              <a:gd name="connsiteY1" fmla="*/ 79317 h 503444"/>
              <a:gd name="connsiteX2" fmla="*/ 972016 w 1818610"/>
              <a:gd name="connsiteY2" fmla="*/ 502715 h 503444"/>
              <a:gd name="connsiteX3" fmla="*/ 1818610 w 1818610"/>
              <a:gd name="connsiteY3" fmla="*/ 189087 h 503444"/>
            </a:gdLst>
            <a:ahLst/>
            <a:cxnLst>
              <a:cxn ang="0">
                <a:pos x="connsiteX0" y="connsiteY0"/>
              </a:cxn>
              <a:cxn ang="0">
                <a:pos x="connsiteX1" y="connsiteY1"/>
              </a:cxn>
              <a:cxn ang="0">
                <a:pos x="connsiteX2" y="connsiteY2"/>
              </a:cxn>
              <a:cxn ang="0">
                <a:pos x="connsiteX3" y="connsiteY3"/>
              </a:cxn>
            </a:cxnLst>
            <a:rect l="l" t="t" r="r" b="b"/>
            <a:pathLst>
              <a:path w="1818610" h="503444">
                <a:moveTo>
                  <a:pt x="0" y="910"/>
                </a:moveTo>
                <a:cubicBezTo>
                  <a:pt x="209035" y="-1704"/>
                  <a:pt x="418071" y="-4317"/>
                  <a:pt x="580074" y="79317"/>
                </a:cubicBezTo>
                <a:cubicBezTo>
                  <a:pt x="742077" y="162951"/>
                  <a:pt x="765593" y="484420"/>
                  <a:pt x="972016" y="502715"/>
                </a:cubicBezTo>
                <a:cubicBezTo>
                  <a:pt x="1178439" y="521010"/>
                  <a:pt x="1818610" y="189087"/>
                  <a:pt x="1818610" y="189087"/>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Oval 21"/>
          <p:cNvSpPr/>
          <p:nvPr/>
        </p:nvSpPr>
        <p:spPr>
          <a:xfrm>
            <a:off x="4259951" y="3182415"/>
            <a:ext cx="297876" cy="235221"/>
          </a:xfrm>
          <a:prstGeom prst="ellipse">
            <a:avLst/>
          </a:prstGeom>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212463" y="3138800"/>
            <a:ext cx="411994" cy="325882"/>
          </a:xfrm>
          <a:prstGeom prst="ellipse">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151245" y="2096081"/>
            <a:ext cx="5855952" cy="646331"/>
          </a:xfrm>
          <a:prstGeom prst="rect">
            <a:avLst/>
          </a:prstGeom>
          <a:noFill/>
        </p:spPr>
        <p:txBody>
          <a:bodyPr wrap="none" rtlCol="0">
            <a:spAutoFit/>
          </a:bodyPr>
          <a:lstStyle/>
          <a:p>
            <a:r>
              <a:rPr lang="en-US">
                <a:solidFill>
                  <a:srgbClr val="4128D2"/>
                </a:solidFill>
              </a:rPr>
              <a:t>Idea: if one </a:t>
            </a:r>
            <a:r>
              <a:rPr lang="en-US" b="1">
                <a:solidFill>
                  <a:srgbClr val="4128D2"/>
                </a:solidFill>
              </a:rPr>
              <a:t>long</a:t>
            </a:r>
            <a:r>
              <a:rPr lang="en-US">
                <a:solidFill>
                  <a:srgbClr val="4128D2"/>
                </a:solidFill>
              </a:rPr>
              <a:t> string is accepted,</a:t>
            </a:r>
          </a:p>
          <a:p>
            <a:r>
              <a:rPr lang="en-US">
                <a:solidFill>
                  <a:srgbClr val="4128D2"/>
                </a:solidFill>
              </a:rPr>
              <a:t>then many other similar strings have to be accepted too</a:t>
            </a:r>
          </a:p>
        </p:txBody>
      </p:sp>
      <p:sp>
        <p:nvSpPr>
          <p:cNvPr id="4" name="TextBox 3"/>
          <p:cNvSpPr txBox="1"/>
          <p:nvPr/>
        </p:nvSpPr>
        <p:spPr>
          <a:xfrm>
            <a:off x="1181654" y="1722685"/>
            <a:ext cx="300082" cy="369332"/>
          </a:xfrm>
          <a:prstGeom prst="rect">
            <a:avLst/>
          </a:prstGeom>
          <a:noFill/>
        </p:spPr>
        <p:txBody>
          <a:bodyPr wrap="none" rtlCol="0">
            <a:spAutoFit/>
          </a:bodyPr>
          <a:lstStyle/>
          <a:p>
            <a:r>
              <a:rPr lang="en-US"/>
              <a:t>x</a:t>
            </a:r>
          </a:p>
        </p:txBody>
      </p:sp>
      <p:sp>
        <p:nvSpPr>
          <p:cNvPr id="14" name="TextBox 13"/>
          <p:cNvSpPr txBox="1"/>
          <p:nvPr/>
        </p:nvSpPr>
        <p:spPr>
          <a:xfrm>
            <a:off x="1285185" y="3182415"/>
            <a:ext cx="300082" cy="369332"/>
          </a:xfrm>
          <a:prstGeom prst="rect">
            <a:avLst/>
          </a:prstGeom>
          <a:noFill/>
        </p:spPr>
        <p:txBody>
          <a:bodyPr wrap="none" rtlCol="0">
            <a:spAutoFit/>
          </a:bodyPr>
          <a:lstStyle/>
          <a:p>
            <a:r>
              <a:rPr lang="en-US"/>
              <a:t>y</a:t>
            </a:r>
          </a:p>
        </p:txBody>
      </p:sp>
      <p:sp>
        <p:nvSpPr>
          <p:cNvPr id="15" name="TextBox 14"/>
          <p:cNvSpPr txBox="1"/>
          <p:nvPr/>
        </p:nvSpPr>
        <p:spPr>
          <a:xfrm>
            <a:off x="3151245" y="3638343"/>
            <a:ext cx="300082" cy="369332"/>
          </a:xfrm>
          <a:prstGeom prst="rect">
            <a:avLst/>
          </a:prstGeom>
          <a:noFill/>
        </p:spPr>
        <p:txBody>
          <a:bodyPr wrap="none" rtlCol="0">
            <a:spAutoFit/>
          </a:bodyPr>
          <a:lstStyle/>
          <a:p>
            <a:r>
              <a:rPr lang="en-US"/>
              <a:t>z</a:t>
            </a:r>
          </a:p>
        </p:txBody>
      </p:sp>
    </p:spTree>
    <p:extLst>
      <p:ext uri="{BB962C8B-B14F-4D97-AF65-F5344CB8AC3E}">
        <p14:creationId xmlns:p14="http://schemas.microsoft.com/office/powerpoint/2010/main" val="247855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(041)</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Every finite language is </a:t>
            </a:r>
            <a:r>
              <a:rPr lang="en-US" dirty="0">
                <a:solidFill>
                  <a:srgbClr val="0096FF"/>
                </a:solidFill>
              </a:rPr>
              <a:t>regular</a:t>
            </a:r>
            <a:r>
              <a:rPr lang="en-US" dirty="0"/>
              <a:t>.</a:t>
            </a:r>
          </a:p>
          <a:p>
            <a:r>
              <a:rPr lang="en-US" dirty="0"/>
              <a:t>Every </a:t>
            </a:r>
            <a:r>
              <a:rPr lang="en-US" dirty="0">
                <a:solidFill>
                  <a:srgbClr val="0096FF"/>
                </a:solidFill>
              </a:rPr>
              <a:t>regular</a:t>
            </a:r>
            <a:r>
              <a:rPr lang="en-US" dirty="0"/>
              <a:t> language has a pumping length.</a:t>
            </a:r>
            <a:endParaRPr lang="en-US" dirty="0">
              <a:cs typeface="Arial"/>
            </a:endParaRPr>
          </a:p>
          <a:p>
            <a:endParaRPr lang="en-US" dirty="0">
              <a:solidFill>
                <a:srgbClr val="0432FF"/>
              </a:solidFill>
            </a:endParaRP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594937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042.CSE105.PumpingLemmaApplicationStrategy.mp4</a:t>
            </a:r>
            <a:endParaRPr lang="en-US" sz="2400" dirty="0"/>
          </a:p>
        </p:txBody>
      </p:sp>
      <p:sp>
        <p:nvSpPr>
          <p:cNvPr id="4" name="TextBox 3">
            <a:extLst>
              <a:ext uri="{FF2B5EF4-FFF2-40B4-BE49-F238E27FC236}">
                <a16:creationId xmlns:a16="http://schemas.microsoft.com/office/drawing/2014/main" id="{3FC57CD9-FA4F-734E-8EAD-82EA0FF44CF5}"/>
              </a:ext>
            </a:extLst>
          </p:cNvPr>
          <p:cNvSpPr txBox="1"/>
          <p:nvPr/>
        </p:nvSpPr>
        <p:spPr>
          <a:xfrm>
            <a:off x="457199" y="1257932"/>
            <a:ext cx="8229599" cy="2400657"/>
          </a:xfrm>
          <a:prstGeom prst="rect">
            <a:avLst/>
          </a:prstGeom>
          <a:noFill/>
        </p:spPr>
        <p:txBody>
          <a:bodyPr wrap="square" rtlCol="0">
            <a:spAutoFit/>
          </a:bodyPr>
          <a:lstStyle/>
          <a:p>
            <a:r>
              <a:rPr lang="en-US" i="1" dirty="0"/>
              <a:t>Remember</a:t>
            </a:r>
            <a:r>
              <a:rPr lang="en-US" i="1" dirty="0">
                <a:sym typeface="Wingdings" pitchFamily="2" charset="2"/>
              </a:rPr>
              <a:t>: (again)</a:t>
            </a:r>
            <a:endParaRPr lang="en-US" i="1" dirty="0"/>
          </a:p>
          <a:p>
            <a:endParaRPr lang="en-US" i="1" dirty="0"/>
          </a:p>
          <a:p>
            <a:r>
              <a:rPr lang="en-US" sz="2400" dirty="0"/>
              <a:t>The </a:t>
            </a:r>
            <a:r>
              <a:rPr lang="en-US" sz="2400" dirty="0">
                <a:highlight>
                  <a:srgbClr val="FFFF00"/>
                </a:highlight>
              </a:rPr>
              <a:t>contrapositive</a:t>
            </a:r>
            <a:r>
              <a:rPr lang="en-US" sz="2400" dirty="0"/>
              <a:t> of a statement has its antecedent and consequent inverted and flipped. </a:t>
            </a:r>
          </a:p>
          <a:p>
            <a:endParaRPr lang="en-US" sz="2400" dirty="0"/>
          </a:p>
          <a:p>
            <a:r>
              <a:rPr lang="en-US" sz="2400" dirty="0"/>
              <a:t>i.e. The contrapositive of  P </a:t>
            </a:r>
            <a:r>
              <a:rPr lang="en-US" sz="2400" dirty="0">
                <a:sym typeface="Wingdings" pitchFamily="2" charset="2"/>
              </a:rPr>
              <a:t> Q  is  !Q !P</a:t>
            </a:r>
            <a:endParaRPr lang="en-US" sz="2400" dirty="0"/>
          </a:p>
          <a:p>
            <a:endParaRPr lang="en-US" i="1" dirty="0"/>
          </a:p>
        </p:txBody>
      </p:sp>
    </p:spTree>
    <p:extLst>
      <p:ext uri="{BB962C8B-B14F-4D97-AF65-F5344CB8AC3E}">
        <p14:creationId xmlns:p14="http://schemas.microsoft.com/office/powerpoint/2010/main" val="337502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8792" y="2963785"/>
            <a:ext cx="1066082" cy="36067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3" name="Rectangle 2"/>
          <p:cNvSpPr/>
          <p:nvPr/>
        </p:nvSpPr>
        <p:spPr>
          <a:xfrm>
            <a:off x="972015" y="1489733"/>
            <a:ext cx="4185938" cy="47044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 name="Cloud Callout 3"/>
          <p:cNvSpPr/>
          <p:nvPr/>
        </p:nvSpPr>
        <p:spPr>
          <a:xfrm>
            <a:off x="5910481" y="1200150"/>
            <a:ext cx="2750919" cy="760025"/>
          </a:xfrm>
          <a:prstGeom prst="cloudCallout">
            <a:avLst>
              <a:gd name="adj1" fmla="val -66995"/>
              <a:gd name="adj2" fmla="val -9715"/>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solidFill>
              </a:rPr>
              <a:t># states in DFA recognizing A</a:t>
            </a:r>
          </a:p>
        </p:txBody>
      </p:sp>
      <p:sp>
        <p:nvSpPr>
          <p:cNvPr id="5" name="Cloud Callout 4"/>
          <p:cNvSpPr/>
          <p:nvPr/>
        </p:nvSpPr>
        <p:spPr>
          <a:xfrm>
            <a:off x="5157953" y="2963785"/>
            <a:ext cx="3419103" cy="1129061"/>
          </a:xfrm>
          <a:prstGeom prst="cloudCallout">
            <a:avLst>
              <a:gd name="adj1" fmla="val -118959"/>
              <a:gd name="adj2" fmla="val -1666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solidFill>
              </a:rPr>
              <a:t>Transition labels along loop</a:t>
            </a:r>
          </a:p>
        </p:txBody>
      </p:sp>
      <p:pic>
        <p:nvPicPr>
          <p:cNvPr id="10" name="Picture 9"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00150"/>
            <a:ext cx="8204200" cy="3276600"/>
          </a:xfrm>
          <a:prstGeom prst="rect">
            <a:avLst/>
          </a:prstGeom>
        </p:spPr>
      </p:pic>
      <p:sp>
        <p:nvSpPr>
          <p:cNvPr id="2" name="Title 1"/>
          <p:cNvSpPr>
            <a:spLocks noGrp="1"/>
          </p:cNvSpPr>
          <p:nvPr>
            <p:ph type="title"/>
          </p:nvPr>
        </p:nvSpPr>
        <p:spPr/>
        <p:txBody>
          <a:bodyPr/>
          <a:lstStyle/>
          <a:p>
            <a:r>
              <a:rPr lang="en-US"/>
              <a:t>Pumping Lemma		</a:t>
            </a:r>
            <a:r>
              <a:rPr lang="en-US" sz="1600" i="1">
                <a:solidFill>
                  <a:schemeClr val="accent6"/>
                </a:solidFill>
              </a:rPr>
              <a:t>Sipser p. 78 Theorem 1.70</a:t>
            </a:r>
            <a:endParaRPr lang="en-US" i="1">
              <a:solidFill>
                <a:schemeClr val="accent6"/>
              </a:solidFill>
            </a:endParaRPr>
          </a:p>
        </p:txBody>
      </p:sp>
    </p:spTree>
    <p:extLst>
      <p:ext uri="{BB962C8B-B14F-4D97-AF65-F5344CB8AC3E}">
        <p14:creationId xmlns:p14="http://schemas.microsoft.com/office/powerpoint/2010/main" val="211546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8792" y="2963785"/>
            <a:ext cx="1066082" cy="36067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3" name="Rectangle 2"/>
          <p:cNvSpPr/>
          <p:nvPr/>
        </p:nvSpPr>
        <p:spPr>
          <a:xfrm>
            <a:off x="972015" y="1489733"/>
            <a:ext cx="4185938" cy="47044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 name="Cloud Callout 3"/>
          <p:cNvSpPr/>
          <p:nvPr/>
        </p:nvSpPr>
        <p:spPr>
          <a:xfrm>
            <a:off x="5910481" y="1200150"/>
            <a:ext cx="2750919" cy="760025"/>
          </a:xfrm>
          <a:prstGeom prst="cloudCallout">
            <a:avLst>
              <a:gd name="adj1" fmla="val -66995"/>
              <a:gd name="adj2" fmla="val -9715"/>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solidFill>
              </a:rPr>
              <a:t># states in DFA recognizing A</a:t>
            </a:r>
          </a:p>
        </p:txBody>
      </p:sp>
      <p:sp>
        <p:nvSpPr>
          <p:cNvPr id="5" name="Cloud Callout 4"/>
          <p:cNvSpPr/>
          <p:nvPr/>
        </p:nvSpPr>
        <p:spPr>
          <a:xfrm>
            <a:off x="5157953" y="2963785"/>
            <a:ext cx="3419103" cy="1129061"/>
          </a:xfrm>
          <a:prstGeom prst="cloudCallout">
            <a:avLst>
              <a:gd name="adj1" fmla="val -118959"/>
              <a:gd name="adj2" fmla="val -1666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solidFill>
              </a:rPr>
              <a:t>Transition labels along loop</a:t>
            </a:r>
          </a:p>
        </p:txBody>
      </p:sp>
      <p:pic>
        <p:nvPicPr>
          <p:cNvPr id="10" name="Picture 9"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00150"/>
            <a:ext cx="8204200" cy="3276600"/>
          </a:xfrm>
          <a:prstGeom prst="rect">
            <a:avLst/>
          </a:prstGeom>
        </p:spPr>
      </p:pic>
      <p:sp>
        <p:nvSpPr>
          <p:cNvPr id="2" name="Title 1"/>
          <p:cNvSpPr>
            <a:spLocks noGrp="1"/>
          </p:cNvSpPr>
          <p:nvPr>
            <p:ph type="title"/>
          </p:nvPr>
        </p:nvSpPr>
        <p:spPr/>
        <p:txBody>
          <a:bodyPr/>
          <a:lstStyle/>
          <a:p>
            <a:r>
              <a:rPr lang="en-US"/>
              <a:t>Pumping Lemma		</a:t>
            </a:r>
            <a:r>
              <a:rPr lang="en-US" sz="1600" i="1">
                <a:solidFill>
                  <a:schemeClr val="accent6"/>
                </a:solidFill>
              </a:rPr>
              <a:t>Sipser p. 78 Theorem 1.70</a:t>
            </a:r>
            <a:endParaRPr lang="en-US" i="1">
              <a:solidFill>
                <a:schemeClr val="accent6"/>
              </a:solidFill>
            </a:endParaRPr>
          </a:p>
        </p:txBody>
      </p:sp>
      <p:sp>
        <p:nvSpPr>
          <p:cNvPr id="7" name="TextBox 6">
            <a:extLst>
              <a:ext uri="{FF2B5EF4-FFF2-40B4-BE49-F238E27FC236}">
                <a16:creationId xmlns:a16="http://schemas.microsoft.com/office/drawing/2014/main" id="{C3886AC3-8360-4387-9AEC-C6121E68A0EB}"/>
              </a:ext>
            </a:extLst>
          </p:cNvPr>
          <p:cNvSpPr txBox="1"/>
          <p:nvPr/>
        </p:nvSpPr>
        <p:spPr>
          <a:xfrm>
            <a:off x="2648272" y="4251378"/>
            <a:ext cx="640467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tx2">
                    <a:lumMod val="60000"/>
                    <a:lumOff val="40000"/>
                  </a:schemeClr>
                </a:solidFill>
                <a:latin typeface="Ink Free"/>
                <a:ea typeface="+mn-lt"/>
                <a:cs typeface="+mn-lt"/>
              </a:rPr>
              <a:t>Each string that’s long enough (has a length of p or greater) and in the set can be split into 3 pieces, where the middle part can be repeated as many times as we like and give us another string in the set.</a:t>
            </a:r>
            <a:endParaRPr lang="en-US" sz="1400" b="1" dirty="0">
              <a:solidFill>
                <a:schemeClr val="tx2">
                  <a:lumMod val="60000"/>
                  <a:lumOff val="40000"/>
                </a:schemeClr>
              </a:solidFill>
              <a:latin typeface="Ink Free"/>
            </a:endParaRPr>
          </a:p>
          <a:p>
            <a:pPr algn="l"/>
            <a:endParaRPr lang="en-US" dirty="0">
              <a:cs typeface="Arial"/>
            </a:endParaRPr>
          </a:p>
        </p:txBody>
      </p:sp>
    </p:spTree>
    <p:extLst>
      <p:ext uri="{BB962C8B-B14F-4D97-AF65-F5344CB8AC3E}">
        <p14:creationId xmlns:p14="http://schemas.microsoft.com/office/powerpoint/2010/main" val="2008103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Pumping Lemma</a:t>
            </a:r>
          </a:p>
        </p:txBody>
      </p:sp>
      <p:sp>
        <p:nvSpPr>
          <p:cNvPr id="5" name="Content Placeholder 4"/>
          <p:cNvSpPr>
            <a:spLocks noGrp="1"/>
          </p:cNvSpPr>
          <p:nvPr>
            <p:ph idx="1"/>
          </p:nvPr>
        </p:nvSpPr>
        <p:spPr>
          <a:xfrm>
            <a:off x="457200" y="1200150"/>
            <a:ext cx="8686800" cy="3657600"/>
          </a:xfrm>
        </p:spPr>
        <p:txBody>
          <a:bodyPr/>
          <a:lstStyle/>
          <a:p>
            <a:pPr marL="0" indent="0">
              <a:buNone/>
            </a:pPr>
            <a:r>
              <a:rPr lang="en-US" sz="2000"/>
              <a:t>If A is recognized by DFA M with state diagram below,</a:t>
            </a:r>
          </a:p>
          <a:p>
            <a:pPr marL="0" indent="0">
              <a:buNone/>
            </a:pPr>
            <a:r>
              <a:rPr lang="en-US" sz="2000"/>
              <a:t>	the computation of M on any string s of length &gt;= p = |Q| </a:t>
            </a:r>
          </a:p>
          <a:p>
            <a:pPr marL="0" indent="0">
              <a:buNone/>
            </a:pPr>
            <a:r>
              <a:rPr lang="en-US" sz="2000"/>
              <a:t>			must have a </a:t>
            </a:r>
            <a:r>
              <a:rPr lang="en-US" sz="2000" b="1">
                <a:solidFill>
                  <a:srgbClr val="292934"/>
                </a:solidFill>
              </a:rPr>
              <a:t>loop</a:t>
            </a:r>
            <a:r>
              <a:rPr lang="en-US" sz="2000">
                <a:solidFill>
                  <a:srgbClr val="292934"/>
                </a:solidFill>
              </a:rPr>
              <a:t>. Divide s into the strings 				labelling the path before the loop </a:t>
            </a:r>
            <a:r>
              <a:rPr lang="en-US" sz="2000">
                <a:solidFill>
                  <a:schemeClr val="tx2"/>
                </a:solidFill>
              </a:rPr>
              <a:t>x </a:t>
            </a:r>
            <a:r>
              <a:rPr lang="en-US" sz="2000"/>
              <a:t>,</a:t>
            </a:r>
            <a:endParaRPr lang="en-US" sz="2000">
              <a:solidFill>
                <a:schemeClr val="tx2"/>
              </a:solidFill>
            </a:endParaRPr>
          </a:p>
          <a:p>
            <a:pPr marL="0" indent="0">
              <a:buNone/>
            </a:pPr>
            <a:r>
              <a:rPr lang="en-US" sz="2000">
                <a:solidFill>
                  <a:schemeClr val="tx2"/>
                </a:solidFill>
              </a:rPr>
              <a:t>					</a:t>
            </a:r>
            <a:r>
              <a:rPr lang="en-US" sz="2000">
                <a:solidFill>
                  <a:srgbClr val="292934"/>
                </a:solidFill>
              </a:rPr>
              <a:t>the loop itself </a:t>
            </a:r>
            <a:r>
              <a:rPr lang="en-US" sz="2000">
                <a:solidFill>
                  <a:schemeClr val="tx2"/>
                </a:solidFill>
              </a:rPr>
              <a:t>y </a:t>
            </a:r>
            <a:r>
              <a:rPr lang="en-US" sz="2000">
                <a:solidFill>
                  <a:srgbClr val="292934"/>
                </a:solidFill>
              </a:rPr>
              <a:t>, </a:t>
            </a:r>
            <a:r>
              <a:rPr lang="en-US" sz="2000"/>
              <a:t>and</a:t>
            </a:r>
          </a:p>
          <a:p>
            <a:pPr marL="0" indent="0">
              <a:buNone/>
            </a:pPr>
            <a:r>
              <a:rPr lang="en-US" sz="2000"/>
              <a:t>					from the loop to the accept state </a:t>
            </a:r>
            <a:r>
              <a:rPr lang="en-US" sz="2000">
                <a:solidFill>
                  <a:schemeClr val="tx2"/>
                </a:solidFill>
              </a:rPr>
              <a:t>z</a:t>
            </a:r>
            <a:endParaRPr lang="en-US" sz="2000"/>
          </a:p>
          <a:p>
            <a:pPr marL="0" indent="0">
              <a:buNone/>
            </a:pPr>
            <a:endParaRPr lang="en-US">
              <a:solidFill>
                <a:srgbClr val="292934"/>
              </a:solidFill>
            </a:endParaRPr>
          </a:p>
        </p:txBody>
      </p:sp>
      <p:sp>
        <p:nvSpPr>
          <p:cNvPr id="7" name="Oval 6"/>
          <p:cNvSpPr/>
          <p:nvPr/>
        </p:nvSpPr>
        <p:spPr>
          <a:xfrm>
            <a:off x="689818" y="2595273"/>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endCxn id="7" idx="2"/>
          </p:cNvCxnSpPr>
          <p:nvPr/>
        </p:nvCxnSpPr>
        <p:spPr>
          <a:xfrm>
            <a:off x="219487" y="2712884"/>
            <a:ext cx="4703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2159143" y="2982894"/>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1003371" y="1935926"/>
            <a:ext cx="1513112" cy="1093488"/>
          </a:xfrm>
          <a:custGeom>
            <a:avLst/>
            <a:gdLst>
              <a:gd name="connsiteX0" fmla="*/ 0 w 1513112"/>
              <a:gd name="connsiteY0" fmla="*/ 792638 h 1093488"/>
              <a:gd name="connsiteX1" fmla="*/ 517363 w 1513112"/>
              <a:gd name="connsiteY1" fmla="*/ 39931 h 1093488"/>
              <a:gd name="connsiteX2" fmla="*/ 1081759 w 1513112"/>
              <a:gd name="connsiteY2" fmla="*/ 149701 h 1093488"/>
              <a:gd name="connsiteX3" fmla="*/ 1003371 w 1513112"/>
              <a:gd name="connsiteY3" fmla="*/ 541736 h 1093488"/>
              <a:gd name="connsiteX4" fmla="*/ 1238536 w 1513112"/>
              <a:gd name="connsiteY4" fmla="*/ 698550 h 1093488"/>
              <a:gd name="connsiteX5" fmla="*/ 1505056 w 1513112"/>
              <a:gd name="connsiteY5" fmla="*/ 824001 h 1093488"/>
              <a:gd name="connsiteX6" fmla="*/ 1442345 w 1513112"/>
              <a:gd name="connsiteY6" fmla="*/ 1074903 h 1093488"/>
              <a:gd name="connsiteX7" fmla="*/ 1426668 w 1513112"/>
              <a:gd name="connsiteY7" fmla="*/ 1074903 h 109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3112" h="1093488">
                <a:moveTo>
                  <a:pt x="0" y="792638"/>
                </a:moveTo>
                <a:cubicBezTo>
                  <a:pt x="168535" y="469862"/>
                  <a:pt x="337070" y="147087"/>
                  <a:pt x="517363" y="39931"/>
                </a:cubicBezTo>
                <a:cubicBezTo>
                  <a:pt x="697656" y="-67225"/>
                  <a:pt x="1000758" y="66067"/>
                  <a:pt x="1081759" y="149701"/>
                </a:cubicBezTo>
                <a:cubicBezTo>
                  <a:pt x="1162760" y="233335"/>
                  <a:pt x="977242" y="450261"/>
                  <a:pt x="1003371" y="541736"/>
                </a:cubicBezTo>
                <a:cubicBezTo>
                  <a:pt x="1029501" y="633211"/>
                  <a:pt x="1154922" y="651506"/>
                  <a:pt x="1238536" y="698550"/>
                </a:cubicBezTo>
                <a:cubicBezTo>
                  <a:pt x="1322150" y="745594"/>
                  <a:pt x="1471088" y="761276"/>
                  <a:pt x="1505056" y="824001"/>
                </a:cubicBezTo>
                <a:cubicBezTo>
                  <a:pt x="1539024" y="886726"/>
                  <a:pt x="1455410" y="1033086"/>
                  <a:pt x="1442345" y="1074903"/>
                </a:cubicBezTo>
                <a:cubicBezTo>
                  <a:pt x="1429280" y="1116720"/>
                  <a:pt x="1426668" y="1074903"/>
                  <a:pt x="1426668" y="1074903"/>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89818" y="3200616"/>
            <a:ext cx="1583836" cy="1447777"/>
          </a:xfrm>
          <a:custGeom>
            <a:avLst/>
            <a:gdLst>
              <a:gd name="connsiteX0" fmla="*/ 1427059 w 1583836"/>
              <a:gd name="connsiteY0" fmla="*/ 9358 h 1660083"/>
              <a:gd name="connsiteX1" fmla="*/ 658853 w 1583836"/>
              <a:gd name="connsiteY1" fmla="*/ 72083 h 1660083"/>
              <a:gd name="connsiteX2" fmla="*/ 47424 w 1583836"/>
              <a:gd name="connsiteY2" fmla="*/ 542525 h 1660083"/>
              <a:gd name="connsiteX3" fmla="*/ 141490 w 1583836"/>
              <a:gd name="connsiteY3" fmla="*/ 1326595 h 1660083"/>
              <a:gd name="connsiteX4" fmla="*/ 941051 w 1583836"/>
              <a:gd name="connsiteY4" fmla="*/ 1624542 h 1660083"/>
              <a:gd name="connsiteX5" fmla="*/ 1458414 w 1583836"/>
              <a:gd name="connsiteY5" fmla="*/ 558207 h 1660083"/>
              <a:gd name="connsiteX6" fmla="*/ 1583836 w 1583836"/>
              <a:gd name="connsiteY6" fmla="*/ 25039 h 166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836" h="1660083">
                <a:moveTo>
                  <a:pt x="1427059" y="9358"/>
                </a:moveTo>
                <a:cubicBezTo>
                  <a:pt x="1157925" y="-3710"/>
                  <a:pt x="888792" y="-16778"/>
                  <a:pt x="658853" y="72083"/>
                </a:cubicBezTo>
                <a:cubicBezTo>
                  <a:pt x="428914" y="160944"/>
                  <a:pt x="133651" y="333440"/>
                  <a:pt x="47424" y="542525"/>
                </a:cubicBezTo>
                <a:cubicBezTo>
                  <a:pt x="-38803" y="751610"/>
                  <a:pt x="-7448" y="1146259"/>
                  <a:pt x="141490" y="1326595"/>
                </a:cubicBezTo>
                <a:cubicBezTo>
                  <a:pt x="290428" y="1506931"/>
                  <a:pt x="721564" y="1752607"/>
                  <a:pt x="941051" y="1624542"/>
                </a:cubicBezTo>
                <a:cubicBezTo>
                  <a:pt x="1160538" y="1496477"/>
                  <a:pt x="1351283" y="824791"/>
                  <a:pt x="1458414" y="558207"/>
                </a:cubicBezTo>
                <a:cubicBezTo>
                  <a:pt x="1565545" y="291623"/>
                  <a:pt x="1583836" y="25039"/>
                  <a:pt x="1583836" y="25039"/>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2445716" y="3182415"/>
            <a:ext cx="1818610" cy="503444"/>
          </a:xfrm>
          <a:custGeom>
            <a:avLst/>
            <a:gdLst>
              <a:gd name="connsiteX0" fmla="*/ 0 w 1818610"/>
              <a:gd name="connsiteY0" fmla="*/ 910 h 503444"/>
              <a:gd name="connsiteX1" fmla="*/ 580074 w 1818610"/>
              <a:gd name="connsiteY1" fmla="*/ 79317 h 503444"/>
              <a:gd name="connsiteX2" fmla="*/ 972016 w 1818610"/>
              <a:gd name="connsiteY2" fmla="*/ 502715 h 503444"/>
              <a:gd name="connsiteX3" fmla="*/ 1818610 w 1818610"/>
              <a:gd name="connsiteY3" fmla="*/ 189087 h 503444"/>
            </a:gdLst>
            <a:ahLst/>
            <a:cxnLst>
              <a:cxn ang="0">
                <a:pos x="connsiteX0" y="connsiteY0"/>
              </a:cxn>
              <a:cxn ang="0">
                <a:pos x="connsiteX1" y="connsiteY1"/>
              </a:cxn>
              <a:cxn ang="0">
                <a:pos x="connsiteX2" y="connsiteY2"/>
              </a:cxn>
              <a:cxn ang="0">
                <a:pos x="connsiteX3" y="connsiteY3"/>
              </a:cxn>
            </a:cxnLst>
            <a:rect l="l" t="t" r="r" b="b"/>
            <a:pathLst>
              <a:path w="1818610" h="503444">
                <a:moveTo>
                  <a:pt x="0" y="910"/>
                </a:moveTo>
                <a:cubicBezTo>
                  <a:pt x="209035" y="-1704"/>
                  <a:pt x="418071" y="-4317"/>
                  <a:pt x="580074" y="79317"/>
                </a:cubicBezTo>
                <a:cubicBezTo>
                  <a:pt x="742077" y="162951"/>
                  <a:pt x="765593" y="484420"/>
                  <a:pt x="972016" y="502715"/>
                </a:cubicBezTo>
                <a:cubicBezTo>
                  <a:pt x="1178439" y="521010"/>
                  <a:pt x="1818610" y="189087"/>
                  <a:pt x="1818610" y="189087"/>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Oval 21"/>
          <p:cNvSpPr/>
          <p:nvPr/>
        </p:nvSpPr>
        <p:spPr>
          <a:xfrm>
            <a:off x="4259951" y="3182415"/>
            <a:ext cx="297876" cy="235221"/>
          </a:xfrm>
          <a:prstGeom prst="ellipse">
            <a:avLst/>
          </a:prstGeom>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212463" y="3138800"/>
            <a:ext cx="411994" cy="325882"/>
          </a:xfrm>
          <a:prstGeom prst="ellipse">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89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9226-130A-415A-807B-73B50578432E}"/>
              </a:ext>
            </a:extLst>
          </p:cNvPr>
          <p:cNvSpPr>
            <a:spLocks noGrp="1"/>
          </p:cNvSpPr>
          <p:nvPr>
            <p:ph type="title"/>
          </p:nvPr>
        </p:nvSpPr>
        <p:spPr>
          <a:xfrm>
            <a:off x="457200" y="384101"/>
            <a:ext cx="8229600" cy="742950"/>
          </a:xfrm>
        </p:spPr>
        <p:txBody>
          <a:bodyPr anchor="ctr">
            <a:normAutofit fontScale="90000"/>
          </a:bodyPr>
          <a:lstStyle/>
          <a:p>
            <a:pPr>
              <a:lnSpc>
                <a:spcPct val="90000"/>
              </a:lnSpc>
            </a:pPr>
            <a:r>
              <a:rPr lang="en-US" sz="2800"/>
              <a:t>Table of Contents – Quickly Jump to a video’s slides </a:t>
            </a:r>
            <a:br>
              <a:rPr lang="en-US" sz="2800"/>
            </a:br>
            <a:endParaRPr lang="en-US" sz="2800">
              <a:solidFill>
                <a:srgbClr val="FF0000"/>
              </a:solidFill>
            </a:endParaRPr>
          </a:p>
        </p:txBody>
      </p:sp>
      <p:graphicFrame>
        <p:nvGraphicFramePr>
          <p:cNvPr id="4" name="Table 5">
            <a:extLst>
              <a:ext uri="{FF2B5EF4-FFF2-40B4-BE49-F238E27FC236}">
                <a16:creationId xmlns:a16="http://schemas.microsoft.com/office/drawing/2014/main" id="{527308AB-2ACB-4CBD-B862-903C2FF3B289}"/>
              </a:ext>
            </a:extLst>
          </p:cNvPr>
          <p:cNvGraphicFramePr>
            <a:graphicFrameLocks noGrp="1"/>
          </p:cNvGraphicFramePr>
          <p:nvPr>
            <p:extLst>
              <p:ext uri="{D42A27DB-BD31-4B8C-83A1-F6EECF244321}">
                <p14:modId xmlns:p14="http://schemas.microsoft.com/office/powerpoint/2010/main" val="4045618175"/>
              </p:ext>
            </p:extLst>
          </p:nvPr>
        </p:nvGraphicFramePr>
        <p:xfrm>
          <a:off x="457200" y="776841"/>
          <a:ext cx="8229600" cy="4235540"/>
        </p:xfrm>
        <a:graphic>
          <a:graphicData uri="http://schemas.openxmlformats.org/drawingml/2006/table">
            <a:tbl>
              <a:tblPr firstRow="1" bandRow="1">
                <a:tableStyleId>{5C22544A-7EE6-4342-B048-85BDC9FD1C3A}</a:tableStyleId>
              </a:tblPr>
              <a:tblGrid>
                <a:gridCol w="2710902">
                  <a:extLst>
                    <a:ext uri="{9D8B030D-6E8A-4147-A177-3AD203B41FA5}">
                      <a16:colId xmlns:a16="http://schemas.microsoft.com/office/drawing/2014/main" val="3406383761"/>
                    </a:ext>
                  </a:extLst>
                </a:gridCol>
                <a:gridCol w="2807796">
                  <a:extLst>
                    <a:ext uri="{9D8B030D-6E8A-4147-A177-3AD203B41FA5}">
                      <a16:colId xmlns:a16="http://schemas.microsoft.com/office/drawing/2014/main" val="2841551128"/>
                    </a:ext>
                  </a:extLst>
                </a:gridCol>
                <a:gridCol w="2710902">
                  <a:extLst>
                    <a:ext uri="{9D8B030D-6E8A-4147-A177-3AD203B41FA5}">
                      <a16:colId xmlns:a16="http://schemas.microsoft.com/office/drawing/2014/main" val="2146015092"/>
                    </a:ext>
                  </a:extLst>
                </a:gridCol>
              </a:tblGrid>
              <a:tr h="305154">
                <a:tc>
                  <a:txBody>
                    <a:bodyPr/>
                    <a:lstStyle/>
                    <a:p>
                      <a:r>
                        <a:rPr lang="en-US" sz="2000" u="sng" dirty="0"/>
                        <a:t>Monday</a:t>
                      </a:r>
                    </a:p>
                  </a:txBody>
                  <a:tcPr marL="118753" marR="118753" marT="59377" marB="59377"/>
                </a:tc>
                <a:tc>
                  <a:txBody>
                    <a:bodyPr/>
                    <a:lstStyle/>
                    <a:p>
                      <a:r>
                        <a:rPr lang="en-US" sz="2000" u="sng" dirty="0">
                          <a:solidFill>
                            <a:schemeClr val="bg1"/>
                          </a:solidFill>
                        </a:rPr>
                        <a:t>Wednesday</a:t>
                      </a:r>
                    </a:p>
                  </a:txBody>
                  <a:tcPr marL="118753" marR="118753" marT="59377" marB="59377"/>
                </a:tc>
                <a:tc>
                  <a:txBody>
                    <a:bodyPr/>
                    <a:lstStyle/>
                    <a:p>
                      <a:r>
                        <a:rPr lang="en-US" sz="2000" u="sng" dirty="0"/>
                        <a:t>Friday</a:t>
                      </a:r>
                    </a:p>
                  </a:txBody>
                  <a:tcPr marL="118753" marR="118753" marT="59377" marB="59377"/>
                </a:tc>
                <a:extLst>
                  <a:ext uri="{0D108BD9-81ED-4DB2-BD59-A6C34878D82A}">
                    <a16:rowId xmlns:a16="http://schemas.microsoft.com/office/drawing/2014/main" val="2957045416"/>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2" action="ppaction://hlinksldjump"/>
                        </a:rPr>
                        <a:t>Video 40</a:t>
                      </a:r>
                      <a:endParaRPr lang="en-US" sz="2000" dirty="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3" action="ppaction://hlinksldjump"/>
                        </a:rPr>
                        <a:t>Video 47</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a typeface="+mn-lt"/>
                          <a:cs typeface="+mn-lt"/>
                          <a:hlinkClick r:id="rId4" action="ppaction://hlinksldjump"/>
                        </a:rPr>
                        <a:t>Video 52</a:t>
                      </a:r>
                      <a:endParaRPr lang="en-US" sz="2000" dirty="0">
                        <a:ea typeface="+mn-lt"/>
                        <a:cs typeface="+mn-lt"/>
                      </a:endParaRPr>
                    </a:p>
                  </a:txBody>
                  <a:tcPr marL="118753" marR="118753" marT="59377" marB="59377"/>
                </a:tc>
                <a:extLst>
                  <a:ext uri="{0D108BD9-81ED-4DB2-BD59-A6C34878D82A}">
                    <a16:rowId xmlns:a16="http://schemas.microsoft.com/office/drawing/2014/main" val="2604699915"/>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cs typeface="Arial"/>
                          <a:hlinkClick r:id="rId5" action="ppaction://hlinksldjump"/>
                        </a:rPr>
                        <a:t>Video 41</a:t>
                      </a:r>
                      <a:endParaRPr lang="en-US" sz="20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6" action="ppaction://hlinksldjump"/>
                        </a:rPr>
                        <a:t>Video 48</a:t>
                      </a:r>
                      <a:endParaRPr lang="en-US" sz="2000" dirty="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hlinkClick r:id="rId7" action="ppaction://hlinksldjump"/>
                        </a:rPr>
                        <a:t>Video 53</a:t>
                      </a:r>
                      <a:endParaRPr lang="en-US" sz="2000">
                        <a:ea typeface="+mn-lt"/>
                        <a:cs typeface="+mn-lt"/>
                      </a:endParaRPr>
                    </a:p>
                  </a:txBody>
                  <a:tcPr marL="118753" marR="118753" marT="59377" marB="59377"/>
                </a:tc>
                <a:extLst>
                  <a:ext uri="{0D108BD9-81ED-4DB2-BD59-A6C34878D82A}">
                    <a16:rowId xmlns:a16="http://schemas.microsoft.com/office/drawing/2014/main" val="366655279"/>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cs typeface="Arial"/>
                          <a:hlinkClick r:id="rId8" action="ppaction://hlinksldjump"/>
                        </a:rPr>
                        <a:t>Video 42</a:t>
                      </a:r>
                      <a:endParaRPr lang="en-US" sz="20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9" action="ppaction://hlinksldjump"/>
                        </a:rPr>
                        <a:t>Video 49</a:t>
                      </a:r>
                      <a:endParaRPr lang="en-US" sz="200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a typeface="+mn-lt"/>
                          <a:cs typeface="+mn-lt"/>
                          <a:hlinkClick r:id="rId10" action="ppaction://hlinksldjump"/>
                        </a:rPr>
                        <a:t>Video 54</a:t>
                      </a:r>
                      <a:endParaRPr lang="en-US" sz="2000" dirty="0">
                        <a:ea typeface="+mn-lt"/>
                        <a:cs typeface="+mn-lt"/>
                      </a:endParaRPr>
                    </a:p>
                  </a:txBody>
                  <a:tcPr marL="118753" marR="118753" marT="59377" marB="59377"/>
                </a:tc>
                <a:extLst>
                  <a:ext uri="{0D108BD9-81ED-4DB2-BD59-A6C34878D82A}">
                    <a16:rowId xmlns:a16="http://schemas.microsoft.com/office/drawing/2014/main" val="3790121821"/>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11" action="ppaction://hlinksldjump"/>
                        </a:rPr>
                        <a:t>Video 43</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hlinkClick r:id="rId12" action="ppaction://hlinksldjump"/>
                        </a:rPr>
                        <a:t>Video 50</a:t>
                      </a:r>
                      <a:endParaRPr lang="en-US" sz="2000">
                        <a:ea typeface="+mn-lt"/>
                        <a:cs typeface="+mn-lt"/>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13" action="ppaction://hlinksldjump"/>
                        </a:rPr>
                        <a:t>Video 55</a:t>
                      </a:r>
                      <a:endParaRPr lang="en-US" sz="2000">
                        <a:cs typeface="Arial"/>
                      </a:endParaRPr>
                    </a:p>
                  </a:txBody>
                  <a:tcPr marL="118753" marR="118753" marT="59377" marB="59377"/>
                </a:tc>
                <a:extLst>
                  <a:ext uri="{0D108BD9-81ED-4DB2-BD59-A6C34878D82A}">
                    <a16:rowId xmlns:a16="http://schemas.microsoft.com/office/drawing/2014/main" val="3288976186"/>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14" action="ppaction://hlinksldjump"/>
                        </a:rPr>
                        <a:t>Video 44</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hlinkClick r:id="rId15" action="ppaction://hlinksldjump"/>
                        </a:rPr>
                        <a:t>Video 51</a:t>
                      </a:r>
                      <a:endParaRPr lang="en-US" sz="2000">
                        <a:ea typeface="+mn-lt"/>
                        <a:cs typeface="+mn-lt"/>
                      </a:endParaRPr>
                    </a:p>
                  </a:txBody>
                  <a:tcPr marL="118753" marR="118753" marT="59377" marB="59377"/>
                </a:tc>
                <a:tc>
                  <a:txBody>
                    <a:bodyPr/>
                    <a:lstStyle/>
                    <a:p>
                      <a:r>
                        <a:rPr lang="en-US" sz="2000">
                          <a:hlinkClick r:id="rId16" action="ppaction://hlinksldjump"/>
                        </a:rPr>
                        <a:t>Video 56</a:t>
                      </a:r>
                      <a:endParaRPr lang="en-US" sz="2000"/>
                    </a:p>
                  </a:txBody>
                  <a:tcPr marL="118753" marR="118753" marT="59377" marB="59377"/>
                </a:tc>
                <a:extLst>
                  <a:ext uri="{0D108BD9-81ED-4DB2-BD59-A6C34878D82A}">
                    <a16:rowId xmlns:a16="http://schemas.microsoft.com/office/drawing/2014/main" val="2399996473"/>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cs typeface="Arial"/>
                          <a:hlinkClick r:id="rId17" action="ppaction://hlinksldjump"/>
                        </a:rPr>
                        <a:t>Video 45</a:t>
                      </a:r>
                      <a:endParaRPr lang="en-US" sz="2000" dirty="0">
                        <a:cs typeface="Arial"/>
                      </a:endParaRPr>
                    </a:p>
                  </a:txBody>
                  <a:tcPr marL="118753" marR="118753" marT="59377" marB="59377"/>
                </a:tc>
                <a:tc>
                  <a:txBody>
                    <a:bodyPr/>
                    <a:lstStyle/>
                    <a:p>
                      <a:r>
                        <a:rPr lang="en-US" sz="2000">
                          <a:hlinkClick r:id="rId18" action="ppaction://hlinksldjump"/>
                        </a:rPr>
                        <a:t>Examples</a:t>
                      </a:r>
                      <a:endParaRPr lang="en-US" sz="2000" dirty="0"/>
                    </a:p>
                  </a:txBody>
                  <a:tcPr marL="118753" marR="118753" marT="59377" marB="59377"/>
                </a:tc>
                <a:tc>
                  <a:txBody>
                    <a:bodyPr/>
                    <a:lstStyle/>
                    <a:p>
                      <a:r>
                        <a:rPr lang="en-US" sz="2000">
                          <a:hlinkClick r:id="rId19" action="ppaction://hlinksldjump"/>
                        </a:rPr>
                        <a:t>Examples</a:t>
                      </a:r>
                      <a:endParaRPr lang="en-US" sz="2000"/>
                    </a:p>
                  </a:txBody>
                  <a:tcPr marL="118753" marR="118753" marT="59377" marB="59377"/>
                </a:tc>
                <a:extLst>
                  <a:ext uri="{0D108BD9-81ED-4DB2-BD59-A6C34878D82A}">
                    <a16:rowId xmlns:a16="http://schemas.microsoft.com/office/drawing/2014/main" val="1284443510"/>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20" action="ppaction://hlinksldjump"/>
                        </a:rPr>
                        <a:t>Video 46</a:t>
                      </a:r>
                      <a:endParaRPr lang="en-US" sz="2000">
                        <a:cs typeface="Arial"/>
                      </a:endParaRPr>
                    </a:p>
                  </a:txBody>
                  <a:tcPr marL="118753" marR="118753" marT="59377" marB="59377"/>
                </a:tc>
                <a:tc>
                  <a:txBody>
                    <a:bodyPr/>
                    <a:lstStyle/>
                    <a:p>
                      <a:r>
                        <a:rPr lang="en-US" sz="2000" dirty="0">
                          <a:hlinkClick r:id="rId21" action="ppaction://hlinksldjump"/>
                        </a:rPr>
                        <a:t>FAQ</a:t>
                      </a:r>
                      <a:endParaRPr lang="en-US" sz="2000" dirty="0"/>
                    </a:p>
                  </a:txBody>
                  <a:tcPr marL="118753" marR="118753" marT="59377" marB="59377"/>
                </a:tc>
                <a:tc>
                  <a:txBody>
                    <a:bodyPr/>
                    <a:lstStyle/>
                    <a:p>
                      <a:r>
                        <a:rPr lang="en-US" sz="2000" dirty="0">
                          <a:hlinkClick r:id="rId22" action="ppaction://hlinksldjump"/>
                        </a:rPr>
                        <a:t>FAQ</a:t>
                      </a:r>
                      <a:endParaRPr lang="en-US" sz="2000" dirty="0"/>
                    </a:p>
                  </a:txBody>
                  <a:tcPr marL="118753" marR="118753" marT="59377" marB="59377"/>
                </a:tc>
                <a:extLst>
                  <a:ext uri="{0D108BD9-81ED-4DB2-BD59-A6C34878D82A}">
                    <a16:rowId xmlns:a16="http://schemas.microsoft.com/office/drawing/2014/main" val="3661334655"/>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cs typeface="Arial"/>
                          <a:hlinkClick r:id="rId23" action="ppaction://hlinksldjump"/>
                        </a:rPr>
                        <a:t>Examples</a:t>
                      </a:r>
                      <a:endParaRPr lang="en-US" sz="2000" dirty="0">
                        <a:cs typeface="Arial"/>
                      </a:endParaRPr>
                    </a:p>
                  </a:txBody>
                  <a:tcPr marL="118753" marR="118753" marT="59377" marB="59377"/>
                </a:tc>
                <a:tc>
                  <a:txBody>
                    <a:bodyPr/>
                    <a:lstStyle/>
                    <a:p>
                      <a:endParaRPr lang="en-US" sz="2000"/>
                    </a:p>
                  </a:txBody>
                  <a:tcPr marL="118753" marR="118753" marT="59377" marB="59377"/>
                </a:tc>
                <a:tc>
                  <a:txBody>
                    <a:bodyPr/>
                    <a:lstStyle/>
                    <a:p>
                      <a:endParaRPr lang="en-US" sz="2000"/>
                    </a:p>
                  </a:txBody>
                  <a:tcPr marL="118753" marR="118753" marT="59377" marB="59377"/>
                </a:tc>
                <a:extLst>
                  <a:ext uri="{0D108BD9-81ED-4DB2-BD59-A6C34878D82A}">
                    <a16:rowId xmlns:a16="http://schemas.microsoft.com/office/drawing/2014/main" val="3922885737"/>
                  </a:ext>
                </a:extLst>
              </a:tr>
              <a:tr h="3051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cs typeface="Arial"/>
                          <a:hlinkClick r:id="rId24" action="ppaction://hlinksldjump"/>
                        </a:rPr>
                        <a:t>FAQ</a:t>
                      </a:r>
                      <a:endParaRPr lang="en-US" sz="2000" dirty="0">
                        <a:cs typeface="Arial"/>
                      </a:endParaRPr>
                    </a:p>
                  </a:txBody>
                  <a:tcPr marL="118753" marR="118753" marT="59377" marB="59377"/>
                </a:tc>
                <a:tc>
                  <a:txBody>
                    <a:bodyPr/>
                    <a:lstStyle/>
                    <a:p>
                      <a:endParaRPr lang="en-US" sz="2000"/>
                    </a:p>
                  </a:txBody>
                  <a:tcPr marL="118753" marR="118753" marT="59377" marB="59377"/>
                </a:tc>
                <a:tc>
                  <a:txBody>
                    <a:bodyPr/>
                    <a:lstStyle/>
                    <a:p>
                      <a:endParaRPr lang="en-US" sz="2000" dirty="0"/>
                    </a:p>
                  </a:txBody>
                  <a:tcPr marL="118753" marR="118753" marT="59377" marB="59377"/>
                </a:tc>
                <a:extLst>
                  <a:ext uri="{0D108BD9-81ED-4DB2-BD59-A6C34878D82A}">
                    <a16:rowId xmlns:a16="http://schemas.microsoft.com/office/drawing/2014/main" val="1772028181"/>
                  </a:ext>
                </a:extLst>
              </a:tr>
            </a:tbl>
          </a:graphicData>
        </a:graphic>
      </p:graphicFrame>
      <p:sp>
        <p:nvSpPr>
          <p:cNvPr id="3" name="Rectangle 2">
            <a:hlinkClick r:id="rId25" action="ppaction://hlinksldjump"/>
          </p:cNvPr>
          <p:cNvSpPr/>
          <p:nvPr/>
        </p:nvSpPr>
        <p:spPr>
          <a:xfrm>
            <a:off x="548640" y="871369"/>
            <a:ext cx="1065007" cy="25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26" action="ppaction://hlinksldjump"/>
          </p:cNvPr>
          <p:cNvSpPr/>
          <p:nvPr/>
        </p:nvSpPr>
        <p:spPr>
          <a:xfrm>
            <a:off x="3238052" y="871369"/>
            <a:ext cx="1506070" cy="25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27" action="ppaction://hlinksldjump"/>
          </p:cNvPr>
          <p:cNvSpPr/>
          <p:nvPr/>
        </p:nvSpPr>
        <p:spPr>
          <a:xfrm>
            <a:off x="6067313" y="871369"/>
            <a:ext cx="849854" cy="25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867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Pumping Lemma</a:t>
            </a:r>
          </a:p>
        </p:txBody>
      </p:sp>
      <p:sp>
        <p:nvSpPr>
          <p:cNvPr id="3" name="Content Placeholder 2"/>
          <p:cNvSpPr>
            <a:spLocks noGrp="1"/>
          </p:cNvSpPr>
          <p:nvPr>
            <p:ph idx="1"/>
          </p:nvPr>
        </p:nvSpPr>
        <p:spPr/>
        <p:txBody>
          <a:bodyPr/>
          <a:lstStyle/>
          <a:p>
            <a:r>
              <a:rPr lang="en-US" dirty="0"/>
              <a:t>True for </a:t>
            </a:r>
            <a:r>
              <a:rPr lang="en-US" b="1" dirty="0"/>
              <a:t>all</a:t>
            </a:r>
            <a:r>
              <a:rPr lang="en-US" dirty="0"/>
              <a:t> (but not only) regular sets.</a:t>
            </a:r>
          </a:p>
          <a:p>
            <a:endParaRPr lang="en-US" dirty="0"/>
          </a:p>
          <a:p>
            <a:pPr lvl="1"/>
            <a:r>
              <a:rPr lang="en-US" dirty="0"/>
              <a:t>Can't be used to prove that a set </a:t>
            </a:r>
            <a:r>
              <a:rPr lang="en-US" b="1" i="1" dirty="0"/>
              <a:t>is </a:t>
            </a:r>
            <a:r>
              <a:rPr lang="en-US" dirty="0"/>
              <a:t>regular	</a:t>
            </a:r>
            <a:r>
              <a:rPr lang="en-US" dirty="0">
                <a:solidFill>
                  <a:schemeClr val="accent5"/>
                </a:solidFill>
              </a:rPr>
              <a:t>Ex 1.49</a:t>
            </a:r>
            <a:endParaRPr lang="en-US" dirty="0"/>
          </a:p>
          <a:p>
            <a:pPr lvl="1"/>
            <a:r>
              <a:rPr lang="en-US" dirty="0"/>
              <a:t>Can be used to a prove that a set </a:t>
            </a:r>
            <a:r>
              <a:rPr lang="en-US" b="1" i="1" dirty="0"/>
              <a:t>is not </a:t>
            </a:r>
            <a:r>
              <a:rPr lang="en-US" dirty="0"/>
              <a:t>regular … </a:t>
            </a:r>
            <a:r>
              <a:rPr lang="en-US" dirty="0">
                <a:solidFill>
                  <a:srgbClr val="4128D2"/>
                </a:solidFill>
              </a:rPr>
              <a:t>how?</a:t>
            </a:r>
          </a:p>
        </p:txBody>
      </p:sp>
    </p:spTree>
    <p:extLst>
      <p:ext uri="{BB962C8B-B14F-4D97-AF65-F5344CB8AC3E}">
        <p14:creationId xmlns:p14="http://schemas.microsoft.com/office/powerpoint/2010/main" val="390947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Negation 		</a:t>
            </a:r>
            <a:r>
              <a:rPr lang="en-US" sz="2000"/>
              <a:t>flash-back to CSE 20 </a:t>
            </a:r>
            <a:r>
              <a:rPr lang="en-US" sz="2000">
                <a:sym typeface="Wingdings"/>
              </a:rPr>
              <a:t></a:t>
            </a:r>
            <a:endParaRPr lang="en-US"/>
          </a:p>
        </p:txBody>
      </p:sp>
      <p:sp>
        <p:nvSpPr>
          <p:cNvPr id="3" name="Content Placeholder 2"/>
          <p:cNvSpPr>
            <a:spLocks noGrp="1"/>
          </p:cNvSpPr>
          <p:nvPr>
            <p:ph idx="1"/>
          </p:nvPr>
        </p:nvSpPr>
        <p:spPr/>
        <p:txBody>
          <a:bodyPr>
            <a:normAutofit/>
          </a:bodyPr>
          <a:lstStyle/>
          <a:p>
            <a:r>
              <a:rPr lang="en-US" sz="2000" dirty="0"/>
              <a:t>Pumping lemma: </a:t>
            </a:r>
          </a:p>
          <a:p>
            <a:pPr marL="0" indent="0">
              <a:buNone/>
            </a:pPr>
            <a:r>
              <a:rPr lang="en-US" sz="2000" dirty="0"/>
              <a:t>“If L is regular, </a:t>
            </a:r>
            <a:r>
              <a:rPr lang="en-US" sz="2000" b="1" dirty="0">
                <a:solidFill>
                  <a:srgbClr val="FF0000"/>
                </a:solidFill>
              </a:rPr>
              <a:t>there is </a:t>
            </a:r>
            <a:r>
              <a:rPr lang="en-US" sz="2000" dirty="0"/>
              <a:t>p, where p is a pumping length for L"</a:t>
            </a:r>
          </a:p>
          <a:p>
            <a:endParaRPr lang="en-US" sz="2000" dirty="0"/>
          </a:p>
          <a:p>
            <a:r>
              <a:rPr lang="en-US" sz="2000" dirty="0"/>
              <a:t>Given a specific number p, it being a pumping length for L means</a:t>
            </a:r>
          </a:p>
          <a:p>
            <a:endParaRPr lang="en-US" sz="2000" dirty="0"/>
          </a:p>
          <a:p>
            <a:endParaRPr lang="en-US" sz="2000" dirty="0"/>
          </a:p>
          <a:p>
            <a:endParaRPr lang="en-US" sz="2000" dirty="0"/>
          </a:p>
          <a:p>
            <a:r>
              <a:rPr lang="en-US" sz="2000" dirty="0"/>
              <a:t>So p </a:t>
            </a:r>
            <a:r>
              <a:rPr lang="en-US" sz="2000" b="1" dirty="0">
                <a:solidFill>
                  <a:srgbClr val="FF0000"/>
                </a:solidFill>
              </a:rPr>
              <a:t>not</a:t>
            </a:r>
            <a:r>
              <a:rPr lang="en-US" sz="2000" dirty="0"/>
              <a:t> being a pumping length of L means</a:t>
            </a:r>
          </a:p>
          <a:p>
            <a:endParaRPr lang="en-US" sz="2000" dirty="0"/>
          </a:p>
        </p:txBody>
      </p:sp>
      <p:pic>
        <p:nvPicPr>
          <p:cNvPr id="6" name="Picture 5"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8776"/>
            <a:ext cx="9144000" cy="340347"/>
          </a:xfrm>
          <a:prstGeom prst="rect">
            <a:avLst/>
          </a:prstGeom>
        </p:spPr>
      </p:pic>
      <p:pic>
        <p:nvPicPr>
          <p:cNvPr id="7" name="Picture 6" descr="latex-imag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1229"/>
            <a:ext cx="9144000" cy="340770"/>
          </a:xfrm>
          <a:prstGeom prst="rect">
            <a:avLst/>
          </a:prstGeom>
        </p:spPr>
      </p:pic>
    </p:spTree>
    <p:extLst>
      <p:ext uri="{BB962C8B-B14F-4D97-AF65-F5344CB8AC3E}">
        <p14:creationId xmlns:p14="http://schemas.microsoft.com/office/powerpoint/2010/main" val="1216190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Negation 		</a:t>
            </a:r>
            <a:r>
              <a:rPr lang="en-US" sz="2000" dirty="0"/>
              <a:t>flash-back to CSE 20 </a:t>
            </a:r>
            <a:r>
              <a:rPr lang="en-US" sz="2000" dirty="0">
                <a:sym typeface="Wingdings"/>
              </a:rPr>
              <a:t></a:t>
            </a:r>
            <a:endParaRPr lang="en-US" dirty="0"/>
          </a:p>
        </p:txBody>
      </p:sp>
      <p:sp>
        <p:nvSpPr>
          <p:cNvPr id="3" name="Content Placeholder 2"/>
          <p:cNvSpPr>
            <a:spLocks noGrp="1"/>
          </p:cNvSpPr>
          <p:nvPr>
            <p:ph idx="1"/>
          </p:nvPr>
        </p:nvSpPr>
        <p:spPr/>
        <p:txBody>
          <a:bodyPr>
            <a:normAutofit/>
          </a:bodyPr>
          <a:lstStyle/>
          <a:p>
            <a:r>
              <a:rPr lang="en-US" sz="2000" dirty="0"/>
              <a:t>Pumping lemma: </a:t>
            </a:r>
          </a:p>
          <a:p>
            <a:pPr marL="0" indent="0">
              <a:buNone/>
            </a:pPr>
            <a:r>
              <a:rPr lang="en-US" sz="2000" dirty="0"/>
              <a:t>“If L is regular, </a:t>
            </a:r>
            <a:r>
              <a:rPr lang="en-US" sz="2000" b="1" dirty="0">
                <a:solidFill>
                  <a:srgbClr val="FF0000"/>
                </a:solidFill>
              </a:rPr>
              <a:t>there is </a:t>
            </a:r>
            <a:r>
              <a:rPr lang="en-US" sz="2000" dirty="0"/>
              <a:t>p, where p is a pumping length for L"</a:t>
            </a:r>
          </a:p>
          <a:p>
            <a:endParaRPr lang="en-US" sz="2000" dirty="0"/>
          </a:p>
          <a:p>
            <a:r>
              <a:rPr lang="en-US" sz="2000" dirty="0"/>
              <a:t>Given a specific number p, it being a pumping length for L means</a:t>
            </a:r>
          </a:p>
          <a:p>
            <a:endParaRPr lang="en-US" sz="2000" dirty="0"/>
          </a:p>
          <a:p>
            <a:endParaRPr lang="en-US" sz="2000" dirty="0"/>
          </a:p>
          <a:p>
            <a:endParaRPr lang="en-US" sz="2000" dirty="0"/>
          </a:p>
          <a:p>
            <a:r>
              <a:rPr lang="en-US" sz="2000" dirty="0"/>
              <a:t>So p </a:t>
            </a:r>
            <a:r>
              <a:rPr lang="en-US" sz="2000" b="1" dirty="0">
                <a:solidFill>
                  <a:srgbClr val="FF0000"/>
                </a:solidFill>
              </a:rPr>
              <a:t>not</a:t>
            </a:r>
            <a:r>
              <a:rPr lang="en-US" sz="2000" dirty="0"/>
              <a:t> being a pumping length of L means</a:t>
            </a:r>
          </a:p>
          <a:p>
            <a:endParaRPr lang="en-US" sz="2000" dirty="0"/>
          </a:p>
        </p:txBody>
      </p:sp>
      <p:pic>
        <p:nvPicPr>
          <p:cNvPr id="6" name="Picture 5" descr="latex-image-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858776"/>
            <a:ext cx="9144000" cy="340347"/>
          </a:xfrm>
          <a:prstGeom prst="rect">
            <a:avLst/>
          </a:prstGeom>
        </p:spPr>
      </p:pic>
      <p:pic>
        <p:nvPicPr>
          <p:cNvPr id="7" name="Picture 6" descr="latex-image-1.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4371229"/>
            <a:ext cx="9144000" cy="340770"/>
          </a:xfrm>
          <a:prstGeom prst="rect">
            <a:avLst/>
          </a:prstGeom>
        </p:spPr>
      </p:pic>
      <mc:AlternateContent xmlns:mc="http://schemas.openxmlformats.org/markup-compatibility/2006" xmlns:p14="http://schemas.microsoft.com/office/powerpoint/2010/main">
        <mc:Choice Requires="p14">
          <p:contentPart p14:bwMode="auto" r:id="rId4">
            <p14:nvContentPartPr>
              <p14:cNvPr id="54" name="Ink 53">
                <a:extLst>
                  <a:ext uri="{FF2B5EF4-FFF2-40B4-BE49-F238E27FC236}">
                    <a16:creationId xmlns:a16="http://schemas.microsoft.com/office/drawing/2014/main" id="{6216EDA4-A743-48E0-94D4-6617C40FF9D4}"/>
                  </a:ext>
                </a:extLst>
              </p14:cNvPr>
              <p14:cNvContentPartPr/>
              <p14:nvPr/>
            </p14:nvContentPartPr>
            <p14:xfrm>
              <a:off x="5193591" y="1025957"/>
              <a:ext cx="3886920" cy="797040"/>
            </p14:xfrm>
          </p:contentPart>
        </mc:Choice>
        <mc:Fallback xmlns="">
          <p:pic>
            <p:nvPicPr>
              <p:cNvPr id="54" name="Ink 53">
                <a:extLst>
                  <a:ext uri="{FF2B5EF4-FFF2-40B4-BE49-F238E27FC236}">
                    <a16:creationId xmlns:a16="http://schemas.microsoft.com/office/drawing/2014/main" id="{6216EDA4-A743-48E0-94D4-6617C40FF9D4}"/>
                  </a:ext>
                </a:extLst>
              </p:cNvPr>
              <p:cNvPicPr/>
              <p:nvPr/>
            </p:nvPicPr>
            <p:blipFill>
              <a:blip r:embed="rId5"/>
              <a:stretch>
                <a:fillRect/>
              </a:stretch>
            </p:blipFill>
            <p:spPr>
              <a:xfrm>
                <a:off x="5184590" y="1016953"/>
                <a:ext cx="3904562" cy="8146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A25817DA-3B0B-448D-ABDE-EBCF0BF3A3B1}"/>
                  </a:ext>
                </a:extLst>
              </p14:cNvPr>
              <p14:cNvContentPartPr/>
              <p14:nvPr/>
            </p14:nvContentPartPr>
            <p14:xfrm>
              <a:off x="3625791" y="1064477"/>
              <a:ext cx="1346400" cy="532440"/>
            </p14:xfrm>
          </p:contentPart>
        </mc:Choice>
        <mc:Fallback xmlns="">
          <p:pic>
            <p:nvPicPr>
              <p:cNvPr id="55" name="Ink 54">
                <a:extLst>
                  <a:ext uri="{FF2B5EF4-FFF2-40B4-BE49-F238E27FC236}">
                    <a16:creationId xmlns:a16="http://schemas.microsoft.com/office/drawing/2014/main" id="{A25817DA-3B0B-448D-ABDE-EBCF0BF3A3B1}"/>
                  </a:ext>
                </a:extLst>
              </p:cNvPr>
              <p:cNvPicPr/>
              <p:nvPr/>
            </p:nvPicPr>
            <p:blipFill>
              <a:blip r:embed="rId7"/>
              <a:stretch>
                <a:fillRect/>
              </a:stretch>
            </p:blipFill>
            <p:spPr>
              <a:xfrm>
                <a:off x="3616789" y="1055483"/>
                <a:ext cx="1364045" cy="5500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2129AC11-EECA-469E-BEFA-27AC655F5C7F}"/>
                  </a:ext>
                </a:extLst>
              </p14:cNvPr>
              <p14:cNvContentPartPr/>
              <p14:nvPr/>
            </p14:nvContentPartPr>
            <p14:xfrm>
              <a:off x="255831" y="993557"/>
              <a:ext cx="3165480" cy="1079280"/>
            </p14:xfrm>
          </p:contentPart>
        </mc:Choice>
        <mc:Fallback xmlns="">
          <p:pic>
            <p:nvPicPr>
              <p:cNvPr id="56" name="Ink 55">
                <a:extLst>
                  <a:ext uri="{FF2B5EF4-FFF2-40B4-BE49-F238E27FC236}">
                    <a16:creationId xmlns:a16="http://schemas.microsoft.com/office/drawing/2014/main" id="{2129AC11-EECA-469E-BEFA-27AC655F5C7F}"/>
                  </a:ext>
                </a:extLst>
              </p:cNvPr>
              <p:cNvPicPr/>
              <p:nvPr/>
            </p:nvPicPr>
            <p:blipFill>
              <a:blip r:embed="rId9"/>
              <a:stretch>
                <a:fillRect/>
              </a:stretch>
            </p:blipFill>
            <p:spPr>
              <a:xfrm>
                <a:off x="246832" y="984557"/>
                <a:ext cx="3183118"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4" name="Ink 83">
                <a:extLst>
                  <a:ext uri="{FF2B5EF4-FFF2-40B4-BE49-F238E27FC236}">
                    <a16:creationId xmlns:a16="http://schemas.microsoft.com/office/drawing/2014/main" id="{8877865F-D07F-45D5-9EE8-CBE489D35119}"/>
                  </a:ext>
                </a:extLst>
              </p14:cNvPr>
              <p14:cNvContentPartPr/>
              <p14:nvPr/>
            </p14:nvContentPartPr>
            <p14:xfrm>
              <a:off x="3517791" y="4874357"/>
              <a:ext cx="1677600" cy="430200"/>
            </p14:xfrm>
          </p:contentPart>
        </mc:Choice>
        <mc:Fallback xmlns="">
          <p:pic>
            <p:nvPicPr>
              <p:cNvPr id="84" name="Ink 83">
                <a:extLst>
                  <a:ext uri="{FF2B5EF4-FFF2-40B4-BE49-F238E27FC236}">
                    <a16:creationId xmlns:a16="http://schemas.microsoft.com/office/drawing/2014/main" id="{8877865F-D07F-45D5-9EE8-CBE489D35119}"/>
                  </a:ext>
                </a:extLst>
              </p:cNvPr>
              <p:cNvPicPr/>
              <p:nvPr/>
            </p:nvPicPr>
            <p:blipFill>
              <a:blip r:embed="rId11"/>
              <a:stretch>
                <a:fillRect/>
              </a:stretch>
            </p:blipFill>
            <p:spPr>
              <a:xfrm>
                <a:off x="3508789" y="4865365"/>
                <a:ext cx="1695244" cy="44782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6" name="Ink 85">
                <a:extLst>
                  <a:ext uri="{FF2B5EF4-FFF2-40B4-BE49-F238E27FC236}">
                    <a16:creationId xmlns:a16="http://schemas.microsoft.com/office/drawing/2014/main" id="{DD87AF89-F1F9-4668-89AC-795DA1E2A8D9}"/>
                  </a:ext>
                </a:extLst>
              </p14:cNvPr>
              <p14:cNvContentPartPr/>
              <p14:nvPr/>
            </p14:nvContentPartPr>
            <p14:xfrm>
              <a:off x="193551" y="4259477"/>
              <a:ext cx="3183840" cy="1083240"/>
            </p14:xfrm>
          </p:contentPart>
        </mc:Choice>
        <mc:Fallback xmlns="">
          <p:pic>
            <p:nvPicPr>
              <p:cNvPr id="86" name="Ink 85">
                <a:extLst>
                  <a:ext uri="{FF2B5EF4-FFF2-40B4-BE49-F238E27FC236}">
                    <a16:creationId xmlns:a16="http://schemas.microsoft.com/office/drawing/2014/main" id="{DD87AF89-F1F9-4668-89AC-795DA1E2A8D9}"/>
                  </a:ext>
                </a:extLst>
              </p:cNvPr>
              <p:cNvPicPr/>
              <p:nvPr/>
            </p:nvPicPr>
            <p:blipFill>
              <a:blip r:embed="rId13"/>
              <a:stretch>
                <a:fillRect/>
              </a:stretch>
            </p:blipFill>
            <p:spPr>
              <a:xfrm>
                <a:off x="184551" y="4250477"/>
                <a:ext cx="3201480" cy="1100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6" name="Ink 105">
                <a:extLst>
                  <a:ext uri="{FF2B5EF4-FFF2-40B4-BE49-F238E27FC236}">
                    <a16:creationId xmlns:a16="http://schemas.microsoft.com/office/drawing/2014/main" id="{2C5ACB7C-02C0-4157-AA01-F70DA26F48B5}"/>
                  </a:ext>
                </a:extLst>
              </p14:cNvPr>
              <p14:cNvContentPartPr/>
              <p14:nvPr/>
            </p14:nvContentPartPr>
            <p14:xfrm>
              <a:off x="6642231" y="4810637"/>
              <a:ext cx="1967760" cy="393840"/>
            </p14:xfrm>
          </p:contentPart>
        </mc:Choice>
        <mc:Fallback xmlns="">
          <p:pic>
            <p:nvPicPr>
              <p:cNvPr id="106" name="Ink 105">
                <a:extLst>
                  <a:ext uri="{FF2B5EF4-FFF2-40B4-BE49-F238E27FC236}">
                    <a16:creationId xmlns:a16="http://schemas.microsoft.com/office/drawing/2014/main" id="{2C5ACB7C-02C0-4157-AA01-F70DA26F48B5}"/>
                  </a:ext>
                </a:extLst>
              </p:cNvPr>
              <p:cNvPicPr/>
              <p:nvPr/>
            </p:nvPicPr>
            <p:blipFill>
              <a:blip r:embed="rId15"/>
              <a:stretch>
                <a:fillRect/>
              </a:stretch>
            </p:blipFill>
            <p:spPr>
              <a:xfrm>
                <a:off x="6633229" y="4801637"/>
                <a:ext cx="1985403"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7" name="Ink 106">
                <a:extLst>
                  <a:ext uri="{FF2B5EF4-FFF2-40B4-BE49-F238E27FC236}">
                    <a16:creationId xmlns:a16="http://schemas.microsoft.com/office/drawing/2014/main" id="{5EABC19D-40C1-45E6-B1E5-EE8D6310139D}"/>
                  </a:ext>
                </a:extLst>
              </p14:cNvPr>
              <p14:cNvContentPartPr/>
              <p14:nvPr/>
            </p14:nvContentPartPr>
            <p14:xfrm>
              <a:off x="5389071" y="4832237"/>
              <a:ext cx="1106640" cy="320400"/>
            </p14:xfrm>
          </p:contentPart>
        </mc:Choice>
        <mc:Fallback xmlns="">
          <p:pic>
            <p:nvPicPr>
              <p:cNvPr id="107" name="Ink 106">
                <a:extLst>
                  <a:ext uri="{FF2B5EF4-FFF2-40B4-BE49-F238E27FC236}">
                    <a16:creationId xmlns:a16="http://schemas.microsoft.com/office/drawing/2014/main" id="{5EABC19D-40C1-45E6-B1E5-EE8D6310139D}"/>
                  </a:ext>
                </a:extLst>
              </p:cNvPr>
              <p:cNvPicPr/>
              <p:nvPr/>
            </p:nvPicPr>
            <p:blipFill>
              <a:blip r:embed="rId17"/>
              <a:stretch>
                <a:fillRect/>
              </a:stretch>
            </p:blipFill>
            <p:spPr>
              <a:xfrm>
                <a:off x="5380074" y="4823237"/>
                <a:ext cx="1124274" cy="338040"/>
              </a:xfrm>
              <a:prstGeom prst="rect">
                <a:avLst/>
              </a:prstGeom>
            </p:spPr>
          </p:pic>
        </mc:Fallback>
      </mc:AlternateContent>
    </p:spTree>
    <p:extLst>
      <p:ext uri="{BB962C8B-B14F-4D97-AF65-F5344CB8AC3E}">
        <p14:creationId xmlns:p14="http://schemas.microsoft.com/office/powerpoint/2010/main" val="313707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Proof strategy</a:t>
            </a:r>
          </a:p>
        </p:txBody>
      </p:sp>
      <p:sp>
        <p:nvSpPr>
          <p:cNvPr id="3" name="Content Placeholder 2"/>
          <p:cNvSpPr>
            <a:spLocks noGrp="1"/>
          </p:cNvSpPr>
          <p:nvPr>
            <p:ph idx="1"/>
          </p:nvPr>
        </p:nvSpPr>
        <p:spPr/>
        <p:txBody>
          <a:bodyPr>
            <a:normAutofit/>
          </a:bodyPr>
          <a:lstStyle/>
          <a:p>
            <a:pPr marL="0" indent="0">
              <a:buNone/>
            </a:pPr>
            <a:r>
              <a:rPr lang="en-US" dirty="0"/>
              <a:t>To prove that a language L is </a:t>
            </a:r>
            <a:r>
              <a:rPr lang="en-US" b="1" dirty="0"/>
              <a:t>not</a:t>
            </a:r>
            <a:r>
              <a:rPr lang="en-US" dirty="0"/>
              <a:t> regular</a:t>
            </a:r>
          </a:p>
          <a:p>
            <a:endParaRPr lang="en-US" dirty="0"/>
          </a:p>
          <a:p>
            <a:r>
              <a:rPr lang="en-US" dirty="0"/>
              <a:t>Consider arbitrary positive integer p.</a:t>
            </a:r>
          </a:p>
          <a:p>
            <a:r>
              <a:rPr lang="en-US" dirty="0"/>
              <a:t>Prove that p isn't a pumping length for L.</a:t>
            </a:r>
          </a:p>
          <a:p>
            <a:pPr marL="0" indent="0">
              <a:buNone/>
            </a:pPr>
            <a:endParaRPr lang="en-US" dirty="0"/>
          </a:p>
          <a:p>
            <a:r>
              <a:rPr lang="en-US" dirty="0"/>
              <a:t>Conclude that L does not have any pumping length and is therefore not regular.</a:t>
            </a:r>
          </a:p>
        </p:txBody>
      </p:sp>
    </p:spTree>
    <p:extLst>
      <p:ext uri="{BB962C8B-B14F-4D97-AF65-F5344CB8AC3E}">
        <p14:creationId xmlns:p14="http://schemas.microsoft.com/office/powerpoint/2010/main" val="1942716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(042)</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normAutofit fontScale="85000" lnSpcReduction="20000"/>
          </a:bodyPr>
          <a:lstStyle/>
          <a:p>
            <a:r>
              <a:rPr lang="en-US" dirty="0"/>
              <a:t>Each string that’s long enough</a:t>
            </a:r>
            <a:r>
              <a:rPr lang="en-US" dirty="0">
                <a:latin typeface="+mj-lt"/>
                <a:ea typeface="+mn-lt"/>
                <a:cs typeface="+mn-lt"/>
              </a:rPr>
              <a:t> (has a length of p or greater)</a:t>
            </a:r>
            <a:r>
              <a:rPr lang="en-US" dirty="0"/>
              <a:t> in the regular set can be split into 3 pieces where that middle part can be repeated as many times as we like and give us another string in the set.</a:t>
            </a:r>
          </a:p>
          <a:p>
            <a:r>
              <a:rPr lang="en-US" dirty="0"/>
              <a:t>Pumping Lemma can be used to a prove that a set </a:t>
            </a:r>
            <a:r>
              <a:rPr lang="en-US" b="1" i="1" dirty="0"/>
              <a:t>is not </a:t>
            </a:r>
            <a:r>
              <a:rPr lang="en-US" dirty="0"/>
              <a:t>regular. </a:t>
            </a:r>
          </a:p>
          <a:p>
            <a:r>
              <a:rPr lang="en-US" dirty="0"/>
              <a:t>Informally, in order to prove P is not a pumping length, we need to find one long string in language L and prove that, no matter what we try to do, we can’t pump that string.</a:t>
            </a:r>
          </a:p>
          <a:p>
            <a:r>
              <a:rPr lang="en-US" dirty="0"/>
              <a:t>Pumping means we want to consider all possible ways of splitting the string up that satisfy the conditions of an allowed cutting.</a:t>
            </a:r>
          </a:p>
          <a:p>
            <a:r>
              <a:rPr lang="en-US" dirty="0"/>
              <a:t>Allowed cutting consists of three parts </a:t>
            </a:r>
            <a:r>
              <a:rPr lang="en-US" i="1" dirty="0" err="1"/>
              <a:t>xyz</a:t>
            </a:r>
            <a:r>
              <a:rPr lang="en-US" dirty="0"/>
              <a:t> (the middle part is not empty, the first two parts aren’t too long, etc.)</a:t>
            </a:r>
          </a:p>
          <a:p>
            <a:pPr marL="0" indent="0">
              <a:buNone/>
            </a:pPr>
            <a:endParaRPr lang="en-US" dirty="0"/>
          </a:p>
          <a:p>
            <a:endParaRPr lang="en-US" dirty="0"/>
          </a:p>
        </p:txBody>
      </p:sp>
      <p:pic>
        <p:nvPicPr>
          <p:cNvPr id="5" name="Picture 4" descr="latex-image-1.png">
            <a:extLst>
              <a:ext uri="{FF2B5EF4-FFF2-40B4-BE49-F238E27FC236}">
                <a16:creationId xmlns:a16="http://schemas.microsoft.com/office/drawing/2014/main" id="{356BE7C4-4040-9C4C-B514-C5F3DF1B1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58" y="4580956"/>
            <a:ext cx="8627265" cy="321114"/>
          </a:xfrm>
          <a:prstGeom prst="rect">
            <a:avLst/>
          </a:prstGeom>
        </p:spPr>
      </p:pic>
    </p:spTree>
    <p:extLst>
      <p:ext uri="{BB962C8B-B14F-4D97-AF65-F5344CB8AC3E}">
        <p14:creationId xmlns:p14="http://schemas.microsoft.com/office/powerpoint/2010/main" val="451606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043.CSE105.NonregularSetExample1.mp4</a:t>
            </a:r>
            <a:endParaRPr lang="en-US" sz="2400"/>
          </a:p>
        </p:txBody>
      </p:sp>
      <p:sp>
        <p:nvSpPr>
          <p:cNvPr id="3" name="Rectangle 2">
            <a:extLst>
              <a:ext uri="{FF2B5EF4-FFF2-40B4-BE49-F238E27FC236}">
                <a16:creationId xmlns:a16="http://schemas.microsoft.com/office/drawing/2014/main" id="{DCC42790-6053-1F47-BBFC-5F80D5E7A0F2}"/>
              </a:ext>
            </a:extLst>
          </p:cNvPr>
          <p:cNvSpPr/>
          <p:nvPr/>
        </p:nvSpPr>
        <p:spPr>
          <a:xfrm>
            <a:off x="457200" y="1333347"/>
            <a:ext cx="1390124" cy="369332"/>
          </a:xfrm>
          <a:prstGeom prst="rect">
            <a:avLst/>
          </a:prstGeom>
        </p:spPr>
        <p:txBody>
          <a:bodyPr wrap="none">
            <a:spAutoFit/>
          </a:bodyPr>
          <a:lstStyle/>
          <a:p>
            <a:r>
              <a:rPr lang="en-US" i="1" dirty="0"/>
              <a:t>Remember:</a:t>
            </a:r>
          </a:p>
        </p:txBody>
      </p:sp>
      <p:sp>
        <p:nvSpPr>
          <p:cNvPr id="4" name="Rectangle 3">
            <a:extLst>
              <a:ext uri="{FF2B5EF4-FFF2-40B4-BE49-F238E27FC236}">
                <a16:creationId xmlns:a16="http://schemas.microsoft.com/office/drawing/2014/main" id="{BB074A7B-0C5B-4E48-A9DF-A07DB656EC8B}"/>
              </a:ext>
            </a:extLst>
          </p:cNvPr>
          <p:cNvSpPr/>
          <p:nvPr/>
        </p:nvSpPr>
        <p:spPr>
          <a:xfrm>
            <a:off x="457200" y="1766595"/>
            <a:ext cx="7939924" cy="2308324"/>
          </a:xfrm>
          <a:prstGeom prst="rect">
            <a:avLst/>
          </a:prstGeom>
        </p:spPr>
        <p:txBody>
          <a:bodyPr wrap="square">
            <a:spAutoFit/>
          </a:bodyPr>
          <a:lstStyle/>
          <a:p>
            <a:r>
              <a:rPr lang="en-US" sz="2400" dirty="0"/>
              <a:t>To prove that a language </a:t>
            </a:r>
            <a:r>
              <a:rPr lang="en-US" sz="2400" dirty="0">
                <a:solidFill>
                  <a:srgbClr val="009193"/>
                </a:solidFill>
              </a:rPr>
              <a:t>L</a:t>
            </a:r>
            <a:r>
              <a:rPr lang="en-US" sz="2400" dirty="0"/>
              <a:t> is </a:t>
            </a:r>
            <a:r>
              <a:rPr lang="en-US" sz="2400" b="1" dirty="0"/>
              <a:t>not</a:t>
            </a:r>
            <a:r>
              <a:rPr lang="en-US" sz="2400" dirty="0"/>
              <a:t> regular: </a:t>
            </a:r>
          </a:p>
          <a:p>
            <a:endParaRPr lang="en-US" sz="2400" dirty="0"/>
          </a:p>
          <a:p>
            <a:pPr marL="342900" indent="-342900">
              <a:buFont typeface="Arial" panose="020B0604020202020204" pitchFamily="34" charset="0"/>
              <a:buChar char="•"/>
            </a:pPr>
            <a:r>
              <a:rPr lang="en-US" sz="2400" dirty="0"/>
              <a:t>Consider arbitrary positive integer </a:t>
            </a:r>
            <a:r>
              <a:rPr lang="en-US" sz="2400" i="1" dirty="0"/>
              <a:t>p</a:t>
            </a:r>
            <a:r>
              <a:rPr lang="en-US" sz="2400" dirty="0"/>
              <a:t>.</a:t>
            </a:r>
          </a:p>
          <a:p>
            <a:pPr marL="342900" indent="-342900">
              <a:buFont typeface="Arial" panose="020B0604020202020204" pitchFamily="34" charset="0"/>
              <a:buChar char="•"/>
            </a:pPr>
            <a:r>
              <a:rPr lang="en-US" sz="2400" dirty="0"/>
              <a:t>Prove that </a:t>
            </a:r>
            <a:r>
              <a:rPr lang="en-US" sz="2400" i="1" dirty="0"/>
              <a:t>p</a:t>
            </a:r>
            <a:r>
              <a:rPr lang="en-US" sz="2400" dirty="0"/>
              <a:t> isn't a pumping length for </a:t>
            </a:r>
            <a:r>
              <a:rPr lang="en-US" sz="2400" dirty="0">
                <a:solidFill>
                  <a:srgbClr val="009193"/>
                </a:solidFill>
              </a:rPr>
              <a:t>L</a:t>
            </a:r>
            <a:r>
              <a:rPr lang="en-US" sz="2400" dirty="0"/>
              <a:t>.</a:t>
            </a:r>
          </a:p>
          <a:p>
            <a:pPr marL="342900" indent="-342900">
              <a:buFont typeface="Arial" panose="020B0604020202020204" pitchFamily="34" charset="0"/>
              <a:buChar char="•"/>
            </a:pPr>
            <a:r>
              <a:rPr lang="en-US" sz="2400" dirty="0"/>
              <a:t>Conclude that </a:t>
            </a:r>
            <a:r>
              <a:rPr lang="en-US" sz="2400" dirty="0">
                <a:solidFill>
                  <a:srgbClr val="009193"/>
                </a:solidFill>
              </a:rPr>
              <a:t>L</a:t>
            </a:r>
            <a:r>
              <a:rPr lang="en-US" sz="2400" dirty="0"/>
              <a:t> does not have any pumping length and is therefore </a:t>
            </a:r>
            <a:r>
              <a:rPr lang="en-US" sz="2400" b="1" dirty="0"/>
              <a:t>not</a:t>
            </a:r>
            <a:r>
              <a:rPr lang="en-US" sz="2400" dirty="0"/>
              <a:t> regular.</a:t>
            </a:r>
          </a:p>
        </p:txBody>
      </p:sp>
    </p:spTree>
    <p:extLst>
      <p:ext uri="{BB962C8B-B14F-4D97-AF65-F5344CB8AC3E}">
        <p14:creationId xmlns:p14="http://schemas.microsoft.com/office/powerpoint/2010/main" val="372142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Pumping Lemma</a:t>
            </a:r>
          </a:p>
        </p:txBody>
      </p:sp>
      <p:sp>
        <p:nvSpPr>
          <p:cNvPr id="3" name="Content Placeholder 2"/>
          <p:cNvSpPr>
            <a:spLocks noGrp="1"/>
          </p:cNvSpPr>
          <p:nvPr>
            <p:ph idx="1"/>
          </p:nvPr>
        </p:nvSpPr>
        <p:spPr/>
        <p:txBody>
          <a:bodyPr/>
          <a:lstStyle/>
          <a:p>
            <a:pPr marL="0" indent="0">
              <a:buNone/>
            </a:pPr>
            <a:r>
              <a:rPr lang="en-US" b="1"/>
              <a:t>Claim:</a:t>
            </a:r>
            <a:r>
              <a:rPr lang="en-US"/>
              <a:t> The set L = {0</a:t>
            </a:r>
            <a:r>
              <a:rPr lang="en-US" baseline="30000"/>
              <a:t>n</a:t>
            </a:r>
            <a:r>
              <a:rPr lang="en-US"/>
              <a:t>1</a:t>
            </a:r>
            <a:r>
              <a:rPr lang="en-US" baseline="30000"/>
              <a:t>n</a:t>
            </a:r>
            <a:r>
              <a:rPr lang="en-US"/>
              <a:t> | n ≥ 0} is not regular.</a:t>
            </a:r>
          </a:p>
          <a:p>
            <a:pPr marL="0" indent="0">
              <a:buNone/>
            </a:pPr>
            <a:endParaRPr lang="en-US"/>
          </a:p>
          <a:p>
            <a:pPr marL="0" indent="0">
              <a:buNone/>
            </a:pPr>
            <a:endParaRPr lang="en-US"/>
          </a:p>
          <a:p>
            <a:pPr marL="0" indent="0">
              <a:buNone/>
            </a:pPr>
            <a:endParaRPr lang="en-US" b="1"/>
          </a:p>
        </p:txBody>
      </p:sp>
    </p:spTree>
    <p:extLst>
      <p:ext uri="{BB962C8B-B14F-4D97-AF65-F5344CB8AC3E}">
        <p14:creationId xmlns:p14="http://schemas.microsoft.com/office/powerpoint/2010/main" val="3629570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Pumping Lemma</a:t>
            </a:r>
          </a:p>
        </p:txBody>
      </p:sp>
      <p:sp>
        <p:nvSpPr>
          <p:cNvPr id="3" name="Content Placeholder 2"/>
          <p:cNvSpPr>
            <a:spLocks noGrp="1"/>
          </p:cNvSpPr>
          <p:nvPr>
            <p:ph idx="1"/>
          </p:nvPr>
        </p:nvSpPr>
        <p:spPr/>
        <p:txBody>
          <a:bodyPr/>
          <a:lstStyle/>
          <a:p>
            <a:pPr marL="0" indent="0">
              <a:buNone/>
            </a:pPr>
            <a:r>
              <a:rPr lang="en-US" b="1" dirty="0"/>
              <a:t>Claim:</a:t>
            </a:r>
            <a:r>
              <a:rPr lang="en-US" dirty="0"/>
              <a:t> The set L = {0</a:t>
            </a:r>
            <a:r>
              <a:rPr lang="en-US" baseline="30000" dirty="0"/>
              <a:t>n</a:t>
            </a:r>
            <a:r>
              <a:rPr lang="en-US" dirty="0"/>
              <a:t>1</a:t>
            </a:r>
            <a:r>
              <a:rPr lang="en-US" baseline="30000" dirty="0"/>
              <a:t>n</a:t>
            </a:r>
            <a:r>
              <a:rPr lang="en-US" dirty="0"/>
              <a:t> | n ≥ 0} is not regular.</a:t>
            </a:r>
          </a:p>
          <a:p>
            <a:pPr marL="0" indent="0">
              <a:buNone/>
            </a:pPr>
            <a:endParaRPr lang="en-US" dirty="0"/>
          </a:p>
          <a:p>
            <a:pPr marL="0" indent="0">
              <a:buNone/>
            </a:pPr>
            <a:endParaRPr lang="en-US" dirty="0"/>
          </a:p>
          <a:p>
            <a:pPr marL="0" indent="0">
              <a:buNone/>
            </a:pPr>
            <a:endParaRPr lang="en-US" b="1"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AF79BD7-E94E-401D-AB22-A05A8B8289C9}"/>
                  </a:ext>
                </a:extLst>
              </p14:cNvPr>
              <p14:cNvContentPartPr/>
              <p14:nvPr/>
            </p14:nvContentPartPr>
            <p14:xfrm>
              <a:off x="2629671" y="1339157"/>
              <a:ext cx="2043360" cy="62280"/>
            </p14:xfrm>
          </p:contentPart>
        </mc:Choice>
        <mc:Fallback xmlns="">
          <p:pic>
            <p:nvPicPr>
              <p:cNvPr id="4" name="Ink 3">
                <a:extLst>
                  <a:ext uri="{FF2B5EF4-FFF2-40B4-BE49-F238E27FC236}">
                    <a16:creationId xmlns:a16="http://schemas.microsoft.com/office/drawing/2014/main" id="{FAF79BD7-E94E-401D-AB22-A05A8B8289C9}"/>
                  </a:ext>
                </a:extLst>
              </p:cNvPr>
              <p:cNvPicPr/>
              <p:nvPr/>
            </p:nvPicPr>
            <p:blipFill>
              <a:blip r:embed="rId3"/>
              <a:stretch>
                <a:fillRect/>
              </a:stretch>
            </p:blipFill>
            <p:spPr>
              <a:xfrm>
                <a:off x="2575671" y="1231157"/>
                <a:ext cx="21510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DBA9E46-38CE-4354-BF5A-8DBBDED68C1D}"/>
                  </a:ext>
                </a:extLst>
              </p14:cNvPr>
              <p14:cNvContentPartPr/>
              <p14:nvPr/>
            </p14:nvContentPartPr>
            <p14:xfrm>
              <a:off x="2585751" y="1469477"/>
              <a:ext cx="2310480" cy="117720"/>
            </p14:xfrm>
          </p:contentPart>
        </mc:Choice>
        <mc:Fallback xmlns="">
          <p:pic>
            <p:nvPicPr>
              <p:cNvPr id="5" name="Ink 4">
                <a:extLst>
                  <a:ext uri="{FF2B5EF4-FFF2-40B4-BE49-F238E27FC236}">
                    <a16:creationId xmlns:a16="http://schemas.microsoft.com/office/drawing/2014/main" id="{0DBA9E46-38CE-4354-BF5A-8DBBDED68C1D}"/>
                  </a:ext>
                </a:extLst>
              </p:cNvPr>
              <p:cNvPicPr/>
              <p:nvPr/>
            </p:nvPicPr>
            <p:blipFill>
              <a:blip r:embed="rId5"/>
              <a:stretch>
                <a:fillRect/>
              </a:stretch>
            </p:blipFill>
            <p:spPr>
              <a:xfrm>
                <a:off x="2531751" y="1361806"/>
                <a:ext cx="2418120" cy="3327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6" name="Ink 135">
                <a:extLst>
                  <a:ext uri="{FF2B5EF4-FFF2-40B4-BE49-F238E27FC236}">
                    <a16:creationId xmlns:a16="http://schemas.microsoft.com/office/drawing/2014/main" id="{CA766D58-8B90-4128-81C5-2F9D626E8CA1}"/>
                  </a:ext>
                </a:extLst>
              </p14:cNvPr>
              <p14:cNvContentPartPr/>
              <p14:nvPr/>
            </p14:nvContentPartPr>
            <p14:xfrm>
              <a:off x="437271" y="1716437"/>
              <a:ext cx="8645040" cy="3378960"/>
            </p14:xfrm>
          </p:contentPart>
        </mc:Choice>
        <mc:Fallback xmlns="">
          <p:pic>
            <p:nvPicPr>
              <p:cNvPr id="136" name="Ink 135">
                <a:extLst>
                  <a:ext uri="{FF2B5EF4-FFF2-40B4-BE49-F238E27FC236}">
                    <a16:creationId xmlns:a16="http://schemas.microsoft.com/office/drawing/2014/main" id="{CA766D58-8B90-4128-81C5-2F9D626E8CA1}"/>
                  </a:ext>
                </a:extLst>
              </p:cNvPr>
              <p:cNvPicPr/>
              <p:nvPr/>
            </p:nvPicPr>
            <p:blipFill>
              <a:blip r:embed="rId7"/>
              <a:stretch>
                <a:fillRect/>
              </a:stretch>
            </p:blipFill>
            <p:spPr>
              <a:xfrm>
                <a:off x="428271" y="1707437"/>
                <a:ext cx="8662680" cy="3396600"/>
              </a:xfrm>
              <a:prstGeom prst="rect">
                <a:avLst/>
              </a:prstGeom>
            </p:spPr>
          </p:pic>
        </mc:Fallback>
      </mc:AlternateContent>
      <p:sp>
        <p:nvSpPr>
          <p:cNvPr id="6" name="TextBox 5">
            <a:extLst>
              <a:ext uri="{FF2B5EF4-FFF2-40B4-BE49-F238E27FC236}">
                <a16:creationId xmlns:a16="http://schemas.microsoft.com/office/drawing/2014/main" id="{F39B8222-9039-4D00-8027-20F8F93B9757}"/>
              </a:ext>
            </a:extLst>
          </p:cNvPr>
          <p:cNvSpPr txBox="1"/>
          <p:nvPr/>
        </p:nvSpPr>
        <p:spPr>
          <a:xfrm>
            <a:off x="6784382" y="3805802"/>
            <a:ext cx="253009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tx2">
                    <a:lumMod val="60000"/>
                    <a:lumOff val="40000"/>
                  </a:schemeClr>
                </a:solidFill>
                <a:latin typeface="Ink Free"/>
                <a:cs typeface="Arial"/>
              </a:rPr>
              <a:t>Trying and failing to build a DFA for a language is not a valid proof strategy for showing that a language is not regular.</a:t>
            </a:r>
          </a:p>
          <a:p>
            <a:pPr algn="l"/>
            <a:endParaRPr lang="en-US" dirty="0">
              <a:cs typeface="Arial"/>
            </a:endParaRPr>
          </a:p>
        </p:txBody>
      </p:sp>
    </p:spTree>
    <p:extLst>
      <p:ext uri="{BB962C8B-B14F-4D97-AF65-F5344CB8AC3E}">
        <p14:creationId xmlns:p14="http://schemas.microsoft.com/office/powerpoint/2010/main" val="3289000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(043)</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latin typeface="+mj-lt"/>
                <a:cs typeface="Arial"/>
              </a:rPr>
              <a:t>Trying and failing to build a </a:t>
            </a:r>
            <a:r>
              <a:rPr lang="en-US" dirty="0">
                <a:solidFill>
                  <a:srgbClr val="0432FF"/>
                </a:solidFill>
                <a:latin typeface="+mj-lt"/>
                <a:cs typeface="Arial"/>
              </a:rPr>
              <a:t>DFA</a:t>
            </a:r>
            <a:r>
              <a:rPr lang="en-US" dirty="0">
                <a:latin typeface="+mj-lt"/>
                <a:cs typeface="Arial"/>
              </a:rPr>
              <a:t> for a language is </a:t>
            </a:r>
            <a:r>
              <a:rPr lang="en-US" b="1" dirty="0">
                <a:highlight>
                  <a:srgbClr val="FFFF00"/>
                </a:highlight>
                <a:latin typeface="+mj-lt"/>
                <a:cs typeface="Arial"/>
              </a:rPr>
              <a:t>not</a:t>
            </a:r>
            <a:r>
              <a:rPr lang="en-US" dirty="0">
                <a:latin typeface="+mj-lt"/>
                <a:cs typeface="Arial"/>
              </a:rPr>
              <a:t> a valid proof strategy for showing that </a:t>
            </a:r>
            <a:r>
              <a:rPr lang="en-US" u="sng" dirty="0">
                <a:latin typeface="+mj-lt"/>
                <a:cs typeface="Arial"/>
              </a:rPr>
              <a:t>a language is not regular.</a:t>
            </a: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2658464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000" dirty="0">
                <a:hlinkClick r:id="rId2"/>
              </a:rPr>
              <a:t>044.CSE105.NonregularSetExample1ProofWithPumpingLemma.mp4</a:t>
            </a:r>
            <a:endParaRPr lang="en-US" sz="2000"/>
          </a:p>
        </p:txBody>
      </p:sp>
      <p:sp>
        <p:nvSpPr>
          <p:cNvPr id="3" name="Rectangle 2">
            <a:extLst>
              <a:ext uri="{FF2B5EF4-FFF2-40B4-BE49-F238E27FC236}">
                <a16:creationId xmlns:a16="http://schemas.microsoft.com/office/drawing/2014/main" id="{5F768DA4-E315-7545-B69B-48CE3D4859F6}"/>
              </a:ext>
            </a:extLst>
          </p:cNvPr>
          <p:cNvSpPr/>
          <p:nvPr/>
        </p:nvSpPr>
        <p:spPr>
          <a:xfrm>
            <a:off x="457200" y="1333347"/>
            <a:ext cx="1390124" cy="369332"/>
          </a:xfrm>
          <a:prstGeom prst="rect">
            <a:avLst/>
          </a:prstGeom>
        </p:spPr>
        <p:txBody>
          <a:bodyPr wrap="none">
            <a:spAutoFit/>
          </a:bodyPr>
          <a:lstStyle/>
          <a:p>
            <a:r>
              <a:rPr lang="en-US" i="1" dirty="0"/>
              <a:t>Remember:</a:t>
            </a:r>
          </a:p>
        </p:txBody>
      </p:sp>
      <p:pic>
        <p:nvPicPr>
          <p:cNvPr id="4" name="Picture 3" descr="A screenshot of a cell phone&#10;&#10;Description automatically generated">
            <a:extLst>
              <a:ext uri="{FF2B5EF4-FFF2-40B4-BE49-F238E27FC236}">
                <a16:creationId xmlns:a16="http://schemas.microsoft.com/office/drawing/2014/main" id="{769978BD-8405-4146-939D-81D94B5B7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86483"/>
            <a:ext cx="8057000" cy="2094482"/>
          </a:xfrm>
          <a:prstGeom prst="rect">
            <a:avLst/>
          </a:prstGeom>
        </p:spPr>
      </p:pic>
      <p:sp>
        <p:nvSpPr>
          <p:cNvPr id="5" name="TextBox 4">
            <a:extLst>
              <a:ext uri="{FF2B5EF4-FFF2-40B4-BE49-F238E27FC236}">
                <a16:creationId xmlns:a16="http://schemas.microsoft.com/office/drawing/2014/main" id="{7E95A1E3-8004-5249-8ACA-F4A8C0432224}"/>
              </a:ext>
            </a:extLst>
          </p:cNvPr>
          <p:cNvSpPr txBox="1"/>
          <p:nvPr/>
        </p:nvSpPr>
        <p:spPr>
          <a:xfrm>
            <a:off x="5133583" y="4374118"/>
            <a:ext cx="3553217" cy="369332"/>
          </a:xfrm>
          <a:prstGeom prst="rect">
            <a:avLst/>
          </a:prstGeom>
          <a:noFill/>
        </p:spPr>
        <p:txBody>
          <a:bodyPr wrap="none" rtlCol="0">
            <a:spAutoFit/>
          </a:bodyPr>
          <a:lstStyle/>
          <a:p>
            <a:r>
              <a:rPr lang="en-US" dirty="0" err="1"/>
              <a:t>Sipser</a:t>
            </a:r>
            <a:r>
              <a:rPr lang="en-US" dirty="0"/>
              <a:t> 1.4, Theorem 1.70, pg.78 </a:t>
            </a:r>
          </a:p>
        </p:txBody>
      </p:sp>
    </p:spTree>
    <p:extLst>
      <p:ext uri="{BB962C8B-B14F-4D97-AF65-F5344CB8AC3E}">
        <p14:creationId xmlns:p14="http://schemas.microsoft.com/office/powerpoint/2010/main" val="1315324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0F95-C185-46CD-A4F0-6F65631D2CC2}"/>
              </a:ext>
            </a:extLst>
          </p:cNvPr>
          <p:cNvSpPr>
            <a:spLocks noGrp="1"/>
          </p:cNvSpPr>
          <p:nvPr>
            <p:ph type="title"/>
          </p:nvPr>
        </p:nvSpPr>
        <p:spPr/>
        <p:txBody>
          <a:bodyPr/>
          <a:lstStyle/>
          <a:p>
            <a:r>
              <a:rPr lang="en-US">
                <a:cs typeface="Arial"/>
              </a:rPr>
              <a:t>This week’s learning goals</a:t>
            </a:r>
            <a:endParaRPr lang="en-US"/>
          </a:p>
        </p:txBody>
      </p:sp>
      <p:sp>
        <p:nvSpPr>
          <p:cNvPr id="3" name="Content Placeholder 2">
            <a:extLst>
              <a:ext uri="{FF2B5EF4-FFF2-40B4-BE49-F238E27FC236}">
                <a16:creationId xmlns:a16="http://schemas.microsoft.com/office/drawing/2014/main" id="{74210DBF-22B1-48E0-95B2-F5DBD69946A6}"/>
              </a:ext>
            </a:extLst>
          </p:cNvPr>
          <p:cNvSpPr>
            <a:spLocks noGrp="1"/>
          </p:cNvSpPr>
          <p:nvPr>
            <p:ph idx="1"/>
          </p:nvPr>
        </p:nvSpPr>
        <p:spPr/>
        <p:txBody>
          <a:bodyPr vert="horz" lIns="91440" tIns="45720" rIns="91440" bIns="45720" rtlCol="0" anchor="t">
            <a:normAutofit fontScale="92500"/>
          </a:bodyPr>
          <a:lstStyle/>
          <a:p>
            <a:r>
              <a:rPr lang="en-US" dirty="0"/>
              <a:t>Apply the Pumping Lemma in proofs of nonregularity</a:t>
            </a:r>
          </a:p>
          <a:p>
            <a:r>
              <a:rPr lang="en-US" dirty="0"/>
              <a:t>Identify some nonregular sets</a:t>
            </a:r>
          </a:p>
          <a:p>
            <a:r>
              <a:rPr lang="en-US" dirty="0"/>
              <a:t>Define push-down automata informally and formally</a:t>
            </a:r>
          </a:p>
          <a:p>
            <a:r>
              <a:rPr lang="en-US" dirty="0"/>
              <a:t>Trace the computation of a push-down automaton</a:t>
            </a:r>
          </a:p>
          <a:p>
            <a:r>
              <a:rPr lang="en-US" dirty="0"/>
              <a:t>Describe the language recognized by a push-down automaton</a:t>
            </a:r>
          </a:p>
          <a:p>
            <a:r>
              <a:rPr lang="en-US" dirty="0"/>
              <a:t>Design push-down automata to recognize specific languages</a:t>
            </a:r>
          </a:p>
          <a:p>
            <a:r>
              <a:rPr lang="en-US" dirty="0"/>
              <a:t>Determine whether a language is recognizable by a (D or N) FA and/or a PDA</a:t>
            </a:r>
          </a:p>
        </p:txBody>
      </p:sp>
    </p:spTree>
    <p:extLst>
      <p:ext uri="{BB962C8B-B14F-4D97-AF65-F5344CB8AC3E}">
        <p14:creationId xmlns:p14="http://schemas.microsoft.com/office/powerpoint/2010/main" val="2977172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Pumping Lemma</a:t>
            </a:r>
          </a:p>
        </p:txBody>
      </p:sp>
      <p:sp>
        <p:nvSpPr>
          <p:cNvPr id="3" name="Content Placeholder 2"/>
          <p:cNvSpPr>
            <a:spLocks noGrp="1"/>
          </p:cNvSpPr>
          <p:nvPr>
            <p:ph idx="1"/>
          </p:nvPr>
        </p:nvSpPr>
        <p:spPr/>
        <p:txBody>
          <a:bodyPr>
            <a:normAutofit/>
          </a:bodyPr>
          <a:lstStyle/>
          <a:p>
            <a:pPr marL="0" indent="0">
              <a:buNone/>
            </a:pPr>
            <a:r>
              <a:rPr lang="en-US" dirty="0"/>
              <a:t>L = {0</a:t>
            </a:r>
            <a:r>
              <a:rPr lang="en-US" baseline="30000" dirty="0"/>
              <a:t>n</a:t>
            </a:r>
            <a:r>
              <a:rPr lang="en-US" dirty="0"/>
              <a:t>1</a:t>
            </a:r>
            <a:r>
              <a:rPr lang="en-US" baseline="30000" dirty="0"/>
              <a:t>n</a:t>
            </a:r>
            <a:r>
              <a:rPr lang="en-US" dirty="0"/>
              <a:t> | n ≥ 0} </a:t>
            </a:r>
          </a:p>
          <a:p>
            <a:pPr marL="0" indent="0">
              <a:buNone/>
            </a:pPr>
            <a:r>
              <a:rPr lang="en-US" sz="1800" dirty="0"/>
              <a:t>Let p be arbitrary positive integer. </a:t>
            </a:r>
            <a:r>
              <a:rPr lang="en-US" sz="1800" b="1" dirty="0">
                <a:solidFill>
                  <a:schemeClr val="accent1"/>
                </a:solidFill>
              </a:rPr>
              <a:t>CLAIM: </a:t>
            </a:r>
            <a:r>
              <a:rPr lang="en-US" sz="1800" dirty="0">
                <a:solidFill>
                  <a:srgbClr val="292934"/>
                </a:solidFill>
              </a:rPr>
              <a:t>p is not a pumping length for L.</a:t>
            </a:r>
          </a:p>
          <a:p>
            <a:pPr marL="0" indent="0">
              <a:buNone/>
            </a:pPr>
            <a:endParaRPr lang="en-US" sz="1800" i="1" dirty="0">
              <a:solidFill>
                <a:srgbClr val="4128D2"/>
              </a:solidFill>
            </a:endParaRPr>
          </a:p>
          <a:p>
            <a:pPr marL="0" indent="0">
              <a:buNone/>
            </a:pPr>
            <a:r>
              <a:rPr lang="en-US" sz="1800" i="1" dirty="0">
                <a:solidFill>
                  <a:srgbClr val="4128D2"/>
                </a:solidFill>
              </a:rPr>
              <a:t>How would you prove the claim? </a:t>
            </a:r>
          </a:p>
          <a:p>
            <a:pPr marL="457200" indent="-457200">
              <a:buAutoNum type="alphaUcPeriod"/>
            </a:pPr>
            <a:r>
              <a:rPr lang="en-US" sz="1800" dirty="0">
                <a:solidFill>
                  <a:srgbClr val="292934"/>
                </a:solidFill>
              </a:rPr>
              <a:t>Find a string with length &gt;= p that is not in L.</a:t>
            </a:r>
          </a:p>
          <a:p>
            <a:pPr marL="457200" indent="-457200">
              <a:buAutoNum type="alphaUcPeriod"/>
            </a:pPr>
            <a:r>
              <a:rPr lang="en-US" sz="1800" dirty="0">
                <a:solidFill>
                  <a:srgbClr val="292934"/>
                </a:solidFill>
              </a:rPr>
              <a:t>Find a string with length &lt;p that is in L.</a:t>
            </a:r>
          </a:p>
          <a:p>
            <a:pPr marL="457200" indent="-457200">
              <a:buAutoNum type="alphaUcPeriod"/>
            </a:pPr>
            <a:r>
              <a:rPr lang="en-US" sz="1800" dirty="0">
                <a:solidFill>
                  <a:srgbClr val="292934"/>
                </a:solidFill>
              </a:rPr>
              <a:t>Find a string with length &gt;=p that has a prefix that is in L.</a:t>
            </a:r>
          </a:p>
          <a:p>
            <a:pPr marL="457200" indent="-457200">
              <a:buFont typeface="Arial" pitchFamily="34" charset="0"/>
              <a:buAutoNum type="alphaUcPeriod"/>
            </a:pPr>
            <a:r>
              <a:rPr lang="en-US" sz="1800" dirty="0">
                <a:solidFill>
                  <a:srgbClr val="292934"/>
                </a:solidFill>
              </a:rPr>
              <a:t>Find a string with length &gt;=p that has a prefix that is not in L.</a:t>
            </a:r>
          </a:p>
          <a:p>
            <a:pPr marL="457200" indent="-457200">
              <a:buAutoNum type="alphaUcPeriod"/>
            </a:pPr>
            <a:r>
              <a:rPr lang="en-US" sz="1800" dirty="0">
                <a:solidFill>
                  <a:srgbClr val="292934"/>
                </a:solidFill>
              </a:rPr>
              <a:t>None of the above.</a:t>
            </a:r>
          </a:p>
          <a:p>
            <a:pPr marL="0" indent="0">
              <a:buNone/>
            </a:pPr>
            <a:endParaRPr lang="en-US" sz="1800" dirty="0"/>
          </a:p>
          <a:p>
            <a:pPr marL="0" indent="0">
              <a:buNone/>
            </a:pPr>
            <a:endParaRPr lang="en-US" b="1" dirty="0"/>
          </a:p>
        </p:txBody>
      </p:sp>
      <p:pic>
        <p:nvPicPr>
          <p:cNvPr id="4" name="Picture 3"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4130"/>
            <a:ext cx="9144000" cy="340770"/>
          </a:xfrm>
          <a:prstGeom prst="rect">
            <a:avLst/>
          </a:prstGeom>
        </p:spPr>
      </p:pic>
    </p:spTree>
    <p:extLst>
      <p:ext uri="{BB962C8B-B14F-4D97-AF65-F5344CB8AC3E}">
        <p14:creationId xmlns:p14="http://schemas.microsoft.com/office/powerpoint/2010/main" val="1484139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Pumping Lemma</a:t>
            </a:r>
          </a:p>
        </p:txBody>
      </p:sp>
      <p:sp>
        <p:nvSpPr>
          <p:cNvPr id="3" name="Content Placeholder 2"/>
          <p:cNvSpPr>
            <a:spLocks noGrp="1"/>
          </p:cNvSpPr>
          <p:nvPr>
            <p:ph idx="1"/>
          </p:nvPr>
        </p:nvSpPr>
        <p:spPr/>
        <p:txBody>
          <a:bodyPr>
            <a:normAutofit/>
          </a:bodyPr>
          <a:lstStyle/>
          <a:p>
            <a:pPr marL="0" indent="0">
              <a:buNone/>
            </a:pPr>
            <a:r>
              <a:rPr lang="en-US"/>
              <a:t>L = {0</a:t>
            </a:r>
            <a:r>
              <a:rPr lang="en-US" baseline="30000"/>
              <a:t>n</a:t>
            </a:r>
            <a:r>
              <a:rPr lang="en-US"/>
              <a:t>1</a:t>
            </a:r>
            <a:r>
              <a:rPr lang="en-US" baseline="30000"/>
              <a:t>n</a:t>
            </a:r>
            <a:r>
              <a:rPr lang="en-US"/>
              <a:t> | n ≥ 0} </a:t>
            </a:r>
          </a:p>
          <a:p>
            <a:pPr marL="0" indent="0">
              <a:buNone/>
            </a:pPr>
            <a:r>
              <a:rPr lang="en-US" sz="1800"/>
              <a:t>Let p be arbitrary positive integer. </a:t>
            </a:r>
            <a:r>
              <a:rPr lang="en-US" sz="1800" b="1">
                <a:solidFill>
                  <a:schemeClr val="accent1"/>
                </a:solidFill>
              </a:rPr>
              <a:t>CLAIM: </a:t>
            </a:r>
            <a:r>
              <a:rPr lang="en-US" sz="1800">
                <a:solidFill>
                  <a:srgbClr val="292934"/>
                </a:solidFill>
              </a:rPr>
              <a:t>p is not a pumping length for L.</a:t>
            </a:r>
          </a:p>
          <a:p>
            <a:pPr marL="0" indent="0">
              <a:buNone/>
            </a:pPr>
            <a:endParaRPr lang="en-US" sz="1800" i="1">
              <a:solidFill>
                <a:srgbClr val="4128D2"/>
              </a:solidFill>
            </a:endParaRPr>
          </a:p>
          <a:p>
            <a:pPr marL="0" indent="0">
              <a:buNone/>
            </a:pPr>
            <a:r>
              <a:rPr lang="en-US" sz="1800" i="1">
                <a:solidFill>
                  <a:srgbClr val="4128D2"/>
                </a:solidFill>
              </a:rPr>
              <a:t>How would you prove the claim? </a:t>
            </a:r>
          </a:p>
          <a:p>
            <a:pPr marL="457200" indent="-457200">
              <a:buAutoNum type="alphaUcPeriod"/>
            </a:pPr>
            <a:r>
              <a:rPr lang="en-US" sz="1800">
                <a:solidFill>
                  <a:srgbClr val="292934"/>
                </a:solidFill>
              </a:rPr>
              <a:t>Find a string with length &gt;= p that is not in L.</a:t>
            </a:r>
          </a:p>
          <a:p>
            <a:pPr marL="457200" indent="-457200">
              <a:buAutoNum type="alphaUcPeriod"/>
            </a:pPr>
            <a:r>
              <a:rPr lang="en-US" sz="1800">
                <a:solidFill>
                  <a:srgbClr val="292934"/>
                </a:solidFill>
              </a:rPr>
              <a:t>Find a string with length &lt;p that is in L.</a:t>
            </a:r>
          </a:p>
          <a:p>
            <a:pPr marL="457200" indent="-457200">
              <a:buAutoNum type="alphaUcPeriod"/>
            </a:pPr>
            <a:r>
              <a:rPr lang="en-US" sz="1800">
                <a:solidFill>
                  <a:srgbClr val="292934"/>
                </a:solidFill>
              </a:rPr>
              <a:t>Find a string with length &gt;=p that has a prefix that is in L.</a:t>
            </a:r>
          </a:p>
          <a:p>
            <a:pPr marL="457200" indent="-457200">
              <a:buFont typeface="Arial" pitchFamily="34" charset="0"/>
              <a:buAutoNum type="alphaUcPeriod"/>
            </a:pPr>
            <a:r>
              <a:rPr lang="en-US" sz="1800">
                <a:solidFill>
                  <a:srgbClr val="292934"/>
                </a:solidFill>
              </a:rPr>
              <a:t>Find a string with length &gt;=p that has a prefix that is not in L.</a:t>
            </a:r>
          </a:p>
          <a:p>
            <a:pPr marL="457200" indent="-457200">
              <a:buAutoNum type="alphaUcPeriod"/>
            </a:pPr>
            <a:r>
              <a:rPr lang="en-US" sz="1800">
                <a:solidFill>
                  <a:srgbClr val="292934"/>
                </a:solidFill>
              </a:rPr>
              <a:t>None of the above.</a:t>
            </a:r>
          </a:p>
          <a:p>
            <a:pPr marL="0" indent="0">
              <a:buNone/>
            </a:pPr>
            <a:endParaRPr lang="en-US" sz="1800"/>
          </a:p>
          <a:p>
            <a:pPr marL="0" indent="0">
              <a:buNone/>
            </a:pPr>
            <a:endParaRPr lang="en-US" b="1"/>
          </a:p>
        </p:txBody>
      </p:sp>
      <p:pic>
        <p:nvPicPr>
          <p:cNvPr id="4" name="Picture 3" descr="latex-image-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4574130"/>
            <a:ext cx="9144000" cy="34077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BA81F5F-97CF-44B7-92B6-1751C30B107C}"/>
                  </a:ext>
                </a:extLst>
              </p14:cNvPr>
              <p14:cNvContentPartPr/>
              <p14:nvPr/>
            </p14:nvContentPartPr>
            <p14:xfrm>
              <a:off x="359871" y="4024757"/>
              <a:ext cx="556560" cy="350640"/>
            </p14:xfrm>
          </p:contentPart>
        </mc:Choice>
        <mc:Fallback xmlns="">
          <p:pic>
            <p:nvPicPr>
              <p:cNvPr id="5" name="Ink 4">
                <a:extLst>
                  <a:ext uri="{FF2B5EF4-FFF2-40B4-BE49-F238E27FC236}">
                    <a16:creationId xmlns:a16="http://schemas.microsoft.com/office/drawing/2014/main" id="{FBA81F5F-97CF-44B7-92B6-1751C30B107C}"/>
                  </a:ext>
                </a:extLst>
              </p:cNvPr>
              <p:cNvPicPr/>
              <p:nvPr/>
            </p:nvPicPr>
            <p:blipFill>
              <a:blip r:embed="rId4"/>
              <a:stretch>
                <a:fillRect/>
              </a:stretch>
            </p:blipFill>
            <p:spPr>
              <a:xfrm>
                <a:off x="350871" y="4015757"/>
                <a:ext cx="574200" cy="368280"/>
              </a:xfrm>
              <a:prstGeom prst="rect">
                <a:avLst/>
              </a:prstGeom>
            </p:spPr>
          </p:pic>
        </mc:Fallback>
      </mc:AlternateContent>
    </p:spTree>
    <p:extLst>
      <p:ext uri="{BB962C8B-B14F-4D97-AF65-F5344CB8AC3E}">
        <p14:creationId xmlns:p14="http://schemas.microsoft.com/office/powerpoint/2010/main" val="339549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Pumping Lemma</a:t>
            </a:r>
          </a:p>
        </p:txBody>
      </p:sp>
      <p:sp>
        <p:nvSpPr>
          <p:cNvPr id="3" name="Content Placeholder 2"/>
          <p:cNvSpPr>
            <a:spLocks noGrp="1"/>
          </p:cNvSpPr>
          <p:nvPr>
            <p:ph idx="1"/>
          </p:nvPr>
        </p:nvSpPr>
        <p:spPr/>
        <p:txBody>
          <a:bodyPr>
            <a:normAutofit fontScale="92500" lnSpcReduction="20000"/>
          </a:bodyPr>
          <a:lstStyle/>
          <a:p>
            <a:pPr marL="0" indent="0">
              <a:buNone/>
            </a:pPr>
            <a:r>
              <a:rPr lang="en-US" sz="2100" dirty="0"/>
              <a:t>L = {0</a:t>
            </a:r>
            <a:r>
              <a:rPr lang="en-US" sz="2100" baseline="30000" dirty="0"/>
              <a:t>n</a:t>
            </a:r>
            <a:r>
              <a:rPr lang="en-US" sz="2100" dirty="0"/>
              <a:t>1</a:t>
            </a:r>
            <a:r>
              <a:rPr lang="en-US" sz="2100" baseline="30000" dirty="0"/>
              <a:t>n</a:t>
            </a:r>
            <a:r>
              <a:rPr lang="en-US" sz="2100" dirty="0"/>
              <a:t> | n ≥ 0} </a:t>
            </a:r>
          </a:p>
          <a:p>
            <a:pPr marL="0" indent="0">
              <a:buNone/>
            </a:pPr>
            <a:r>
              <a:rPr lang="en-US" sz="2100" dirty="0"/>
              <a:t>Let p be arbitrary positive integer. </a:t>
            </a:r>
            <a:r>
              <a:rPr lang="en-US" sz="2100" b="1" dirty="0">
                <a:solidFill>
                  <a:schemeClr val="accent1"/>
                </a:solidFill>
              </a:rPr>
              <a:t>CLAIM: </a:t>
            </a:r>
            <a:r>
              <a:rPr lang="en-US" sz="2100" dirty="0">
                <a:solidFill>
                  <a:srgbClr val="292934"/>
                </a:solidFill>
              </a:rPr>
              <a:t>p is not a pumping length for L.</a:t>
            </a:r>
          </a:p>
          <a:p>
            <a:pPr marL="0" indent="0">
              <a:buNone/>
            </a:pPr>
            <a:r>
              <a:rPr lang="en-US" i="1" dirty="0">
                <a:solidFill>
                  <a:srgbClr val="4128D2"/>
                </a:solidFill>
              </a:rPr>
              <a:t>WTS</a:t>
            </a:r>
          </a:p>
          <a:p>
            <a:pPr marL="0" indent="0">
              <a:buNone/>
            </a:pPr>
            <a:endParaRPr lang="en-US" i="1" dirty="0">
              <a:solidFill>
                <a:srgbClr val="4128D2"/>
              </a:solidFill>
            </a:endParaRPr>
          </a:p>
          <a:p>
            <a:pPr marL="0" indent="0">
              <a:buNone/>
            </a:pPr>
            <a:endParaRPr lang="en-US" i="1" dirty="0">
              <a:solidFill>
                <a:srgbClr val="4128D2"/>
              </a:solidFill>
            </a:endParaRPr>
          </a:p>
          <a:p>
            <a:pPr marL="0" indent="0">
              <a:buNone/>
            </a:pPr>
            <a:r>
              <a:rPr lang="en-US" dirty="0">
                <a:solidFill>
                  <a:srgbClr val="292934"/>
                </a:solidFill>
              </a:rPr>
              <a:t>Find a string s such that</a:t>
            </a:r>
          </a:p>
          <a:p>
            <a:pPr marL="457200" indent="-457200">
              <a:buAutoNum type="arabicPeriod"/>
            </a:pPr>
            <a:r>
              <a:rPr lang="en-US" dirty="0">
                <a:solidFill>
                  <a:srgbClr val="292934"/>
                </a:solidFill>
              </a:rPr>
              <a:t>s is long 		</a:t>
            </a:r>
            <a:r>
              <a:rPr lang="en-US" dirty="0">
                <a:solidFill>
                  <a:schemeClr val="tx2"/>
                </a:solidFill>
              </a:rPr>
              <a:t>|s| &gt;= p</a:t>
            </a:r>
          </a:p>
          <a:p>
            <a:pPr marL="457200" indent="-457200">
              <a:buAutoNum type="arabicPeriod"/>
            </a:pPr>
            <a:r>
              <a:rPr lang="en-US" dirty="0">
                <a:solidFill>
                  <a:srgbClr val="292934"/>
                </a:solidFill>
              </a:rPr>
              <a:t>s is in the set 	</a:t>
            </a:r>
            <a:r>
              <a:rPr lang="en-US" dirty="0">
                <a:solidFill>
                  <a:schemeClr val="tx2"/>
                </a:solidFill>
              </a:rPr>
              <a:t>s is in L</a:t>
            </a:r>
          </a:p>
          <a:p>
            <a:pPr marL="457200" indent="-457200">
              <a:buAutoNum type="arabicPeriod"/>
            </a:pPr>
            <a:r>
              <a:rPr lang="en-US" dirty="0">
                <a:solidFill>
                  <a:srgbClr val="292934"/>
                </a:solidFill>
              </a:rPr>
              <a:t>s is not </a:t>
            </a:r>
            <a:r>
              <a:rPr lang="en-US" dirty="0" err="1">
                <a:solidFill>
                  <a:srgbClr val="292934"/>
                </a:solidFill>
              </a:rPr>
              <a:t>pumpable</a:t>
            </a:r>
            <a:r>
              <a:rPr lang="en-US" dirty="0">
                <a:solidFill>
                  <a:srgbClr val="292934"/>
                </a:solidFill>
              </a:rPr>
              <a:t> </a:t>
            </a:r>
            <a:r>
              <a:rPr lang="en-US" dirty="0">
                <a:solidFill>
                  <a:schemeClr val="tx2"/>
                </a:solidFill>
              </a:rPr>
              <a:t>No matter how we cut s into three (viable) pieces, some related string obtained by repeating the middle part falls out of L.</a:t>
            </a:r>
          </a:p>
          <a:p>
            <a:pPr marL="0" indent="0">
              <a:buNone/>
            </a:pPr>
            <a:endParaRPr lang="en-US" dirty="0"/>
          </a:p>
          <a:p>
            <a:pPr marL="0" indent="0">
              <a:buNone/>
            </a:pPr>
            <a:endParaRPr lang="en-US" b="1" dirty="0"/>
          </a:p>
        </p:txBody>
      </p:sp>
      <p:pic>
        <p:nvPicPr>
          <p:cNvPr id="4" name="Picture 3"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7254"/>
            <a:ext cx="9144000" cy="340770"/>
          </a:xfrm>
          <a:prstGeom prst="rect">
            <a:avLst/>
          </a:prstGeom>
        </p:spPr>
      </p:pic>
    </p:spTree>
    <p:extLst>
      <p:ext uri="{BB962C8B-B14F-4D97-AF65-F5344CB8AC3E}">
        <p14:creationId xmlns:p14="http://schemas.microsoft.com/office/powerpoint/2010/main" val="3152650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Pumping Lemma</a:t>
            </a:r>
          </a:p>
        </p:txBody>
      </p:sp>
      <p:sp>
        <p:nvSpPr>
          <p:cNvPr id="3" name="Content Placeholder 2"/>
          <p:cNvSpPr>
            <a:spLocks noGrp="1"/>
          </p:cNvSpPr>
          <p:nvPr>
            <p:ph idx="1"/>
          </p:nvPr>
        </p:nvSpPr>
        <p:spPr/>
        <p:txBody>
          <a:bodyPr>
            <a:normAutofit fontScale="92500" lnSpcReduction="20000"/>
          </a:bodyPr>
          <a:lstStyle/>
          <a:p>
            <a:pPr marL="0" indent="0">
              <a:buNone/>
            </a:pPr>
            <a:r>
              <a:rPr lang="en-US" sz="2100" dirty="0"/>
              <a:t>L = {0</a:t>
            </a:r>
            <a:r>
              <a:rPr lang="en-US" sz="2100" baseline="30000" dirty="0"/>
              <a:t>n</a:t>
            </a:r>
            <a:r>
              <a:rPr lang="en-US" sz="2100" dirty="0"/>
              <a:t>1</a:t>
            </a:r>
            <a:r>
              <a:rPr lang="en-US" sz="2100" baseline="30000" dirty="0"/>
              <a:t>n</a:t>
            </a:r>
            <a:r>
              <a:rPr lang="en-US" sz="2100" dirty="0"/>
              <a:t> | n ≥ 0} </a:t>
            </a:r>
          </a:p>
          <a:p>
            <a:pPr marL="0" indent="0">
              <a:buNone/>
            </a:pPr>
            <a:r>
              <a:rPr lang="en-US" sz="2100" dirty="0"/>
              <a:t>Let p be arbitrary positive integer. </a:t>
            </a:r>
            <a:r>
              <a:rPr lang="en-US" sz="2100" b="1" dirty="0">
                <a:solidFill>
                  <a:schemeClr val="accent1"/>
                </a:solidFill>
              </a:rPr>
              <a:t>CLAIM: </a:t>
            </a:r>
            <a:r>
              <a:rPr lang="en-US" sz="2100" dirty="0">
                <a:solidFill>
                  <a:srgbClr val="292934"/>
                </a:solidFill>
              </a:rPr>
              <a:t>p is not a pumping length for L.</a:t>
            </a:r>
          </a:p>
          <a:p>
            <a:pPr marL="0" indent="0">
              <a:buNone/>
            </a:pPr>
            <a:r>
              <a:rPr lang="en-US" i="1" dirty="0">
                <a:solidFill>
                  <a:srgbClr val="4128D2"/>
                </a:solidFill>
              </a:rPr>
              <a:t>WTS</a:t>
            </a:r>
          </a:p>
          <a:p>
            <a:pPr marL="0" indent="0">
              <a:buNone/>
            </a:pPr>
            <a:endParaRPr lang="en-US" i="1" dirty="0">
              <a:solidFill>
                <a:srgbClr val="4128D2"/>
              </a:solidFill>
            </a:endParaRPr>
          </a:p>
          <a:p>
            <a:pPr marL="0" indent="0">
              <a:buNone/>
            </a:pPr>
            <a:endParaRPr lang="en-US" i="1" dirty="0">
              <a:solidFill>
                <a:srgbClr val="4128D2"/>
              </a:solidFill>
            </a:endParaRPr>
          </a:p>
          <a:p>
            <a:pPr marL="0" indent="0">
              <a:buNone/>
            </a:pPr>
            <a:r>
              <a:rPr lang="en-US" dirty="0">
                <a:solidFill>
                  <a:srgbClr val="292934"/>
                </a:solidFill>
              </a:rPr>
              <a:t>Find a string s such that</a:t>
            </a:r>
          </a:p>
          <a:p>
            <a:pPr marL="457200" indent="-457200">
              <a:buAutoNum type="arabicPeriod"/>
            </a:pPr>
            <a:r>
              <a:rPr lang="en-US" dirty="0">
                <a:solidFill>
                  <a:srgbClr val="292934"/>
                </a:solidFill>
              </a:rPr>
              <a:t>s is long 		</a:t>
            </a:r>
            <a:r>
              <a:rPr lang="en-US" dirty="0">
                <a:solidFill>
                  <a:schemeClr val="tx2"/>
                </a:solidFill>
              </a:rPr>
              <a:t>|s| &gt;= p</a:t>
            </a:r>
          </a:p>
          <a:p>
            <a:pPr marL="457200" indent="-457200">
              <a:buAutoNum type="arabicPeriod"/>
            </a:pPr>
            <a:r>
              <a:rPr lang="en-US" dirty="0">
                <a:solidFill>
                  <a:srgbClr val="292934"/>
                </a:solidFill>
              </a:rPr>
              <a:t>s is in the set 	</a:t>
            </a:r>
            <a:r>
              <a:rPr lang="en-US" dirty="0">
                <a:solidFill>
                  <a:schemeClr val="tx2"/>
                </a:solidFill>
              </a:rPr>
              <a:t>s is in L</a:t>
            </a:r>
          </a:p>
          <a:p>
            <a:pPr marL="457200" indent="-457200">
              <a:buAutoNum type="arabicPeriod"/>
            </a:pPr>
            <a:r>
              <a:rPr lang="en-US" dirty="0">
                <a:solidFill>
                  <a:srgbClr val="292934"/>
                </a:solidFill>
              </a:rPr>
              <a:t>s is not pumpable </a:t>
            </a:r>
            <a:r>
              <a:rPr lang="en-US" dirty="0">
                <a:solidFill>
                  <a:schemeClr val="tx2"/>
                </a:solidFill>
              </a:rPr>
              <a:t>No matter how we cut s into three (viable) pieces, some related string obtained by repeating the middle part falls out of L.</a:t>
            </a:r>
          </a:p>
          <a:p>
            <a:pPr marL="0" indent="0">
              <a:buNone/>
            </a:pPr>
            <a:endParaRPr lang="en-US" dirty="0"/>
          </a:p>
          <a:p>
            <a:pPr marL="0" indent="0">
              <a:buNone/>
            </a:pPr>
            <a:endParaRPr lang="en-US" b="1" dirty="0"/>
          </a:p>
        </p:txBody>
      </p:sp>
      <p:pic>
        <p:nvPicPr>
          <p:cNvPr id="4" name="Picture 3" descr="latex-image-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087254"/>
            <a:ext cx="9144000" cy="34077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7ABAF8B-F4FE-43BF-8B1E-465889C640F6}"/>
                  </a:ext>
                </a:extLst>
              </p14:cNvPr>
              <p14:cNvContentPartPr/>
              <p14:nvPr/>
            </p14:nvContentPartPr>
            <p14:xfrm>
              <a:off x="906711" y="1195517"/>
              <a:ext cx="1526760" cy="164880"/>
            </p14:xfrm>
          </p:contentPart>
        </mc:Choice>
        <mc:Fallback xmlns="">
          <p:pic>
            <p:nvPicPr>
              <p:cNvPr id="5" name="Ink 4">
                <a:extLst>
                  <a:ext uri="{FF2B5EF4-FFF2-40B4-BE49-F238E27FC236}">
                    <a16:creationId xmlns:a16="http://schemas.microsoft.com/office/drawing/2014/main" id="{57ABAF8B-F4FE-43BF-8B1E-465889C640F6}"/>
                  </a:ext>
                </a:extLst>
              </p:cNvPr>
              <p:cNvPicPr/>
              <p:nvPr/>
            </p:nvPicPr>
            <p:blipFill>
              <a:blip r:embed="rId4"/>
              <a:stretch>
                <a:fillRect/>
              </a:stretch>
            </p:blipFill>
            <p:spPr>
              <a:xfrm>
                <a:off x="852711" y="1087281"/>
                <a:ext cx="1634400" cy="3809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691A42E-116B-4EC2-906C-1EF1174424FA}"/>
                  </a:ext>
                </a:extLst>
              </p14:cNvPr>
              <p14:cNvContentPartPr/>
              <p14:nvPr/>
            </p14:nvContentPartPr>
            <p14:xfrm>
              <a:off x="973311" y="1364717"/>
              <a:ext cx="1595880" cy="59040"/>
            </p14:xfrm>
          </p:contentPart>
        </mc:Choice>
        <mc:Fallback xmlns="">
          <p:pic>
            <p:nvPicPr>
              <p:cNvPr id="6" name="Ink 5">
                <a:extLst>
                  <a:ext uri="{FF2B5EF4-FFF2-40B4-BE49-F238E27FC236}">
                    <a16:creationId xmlns:a16="http://schemas.microsoft.com/office/drawing/2014/main" id="{6691A42E-116B-4EC2-906C-1EF1174424FA}"/>
                  </a:ext>
                </a:extLst>
              </p:cNvPr>
              <p:cNvPicPr/>
              <p:nvPr/>
            </p:nvPicPr>
            <p:blipFill>
              <a:blip r:embed="rId6"/>
              <a:stretch>
                <a:fillRect/>
              </a:stretch>
            </p:blipFill>
            <p:spPr>
              <a:xfrm>
                <a:off x="919311" y="1256054"/>
                <a:ext cx="1703520" cy="27600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F5E65A5-F1CF-4740-9B5D-24E82A8FE2BC}"/>
                  </a:ext>
                </a:extLst>
              </p14:cNvPr>
              <p14:cNvContentPartPr/>
              <p14:nvPr/>
            </p14:nvContentPartPr>
            <p14:xfrm>
              <a:off x="882951" y="1523477"/>
              <a:ext cx="210600" cy="249840"/>
            </p14:xfrm>
          </p:contentPart>
        </mc:Choice>
        <mc:Fallback xmlns="">
          <p:pic>
            <p:nvPicPr>
              <p:cNvPr id="7" name="Ink 6">
                <a:extLst>
                  <a:ext uri="{FF2B5EF4-FFF2-40B4-BE49-F238E27FC236}">
                    <a16:creationId xmlns:a16="http://schemas.microsoft.com/office/drawing/2014/main" id="{0F5E65A5-F1CF-4740-9B5D-24E82A8FE2BC}"/>
                  </a:ext>
                </a:extLst>
              </p:cNvPr>
              <p:cNvPicPr/>
              <p:nvPr/>
            </p:nvPicPr>
            <p:blipFill>
              <a:blip r:embed="rId8"/>
              <a:stretch>
                <a:fillRect/>
              </a:stretch>
            </p:blipFill>
            <p:spPr>
              <a:xfrm>
                <a:off x="828951" y="1415477"/>
                <a:ext cx="31824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A227647-5B1A-4632-9A42-A0F559C7C0BC}"/>
                  </a:ext>
                </a:extLst>
              </p14:cNvPr>
              <p14:cNvContentPartPr/>
              <p14:nvPr/>
            </p14:nvContentPartPr>
            <p14:xfrm>
              <a:off x="395151" y="2129357"/>
              <a:ext cx="945720" cy="74520"/>
            </p14:xfrm>
          </p:contentPart>
        </mc:Choice>
        <mc:Fallback xmlns="">
          <p:pic>
            <p:nvPicPr>
              <p:cNvPr id="8" name="Ink 7">
                <a:extLst>
                  <a:ext uri="{FF2B5EF4-FFF2-40B4-BE49-F238E27FC236}">
                    <a16:creationId xmlns:a16="http://schemas.microsoft.com/office/drawing/2014/main" id="{CA227647-5B1A-4632-9A42-A0F559C7C0BC}"/>
                  </a:ext>
                </a:extLst>
              </p:cNvPr>
              <p:cNvPicPr/>
              <p:nvPr/>
            </p:nvPicPr>
            <p:blipFill>
              <a:blip r:embed="rId10"/>
              <a:stretch>
                <a:fillRect/>
              </a:stretch>
            </p:blipFill>
            <p:spPr>
              <a:xfrm>
                <a:off x="341151" y="2021357"/>
                <a:ext cx="10533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AF46BDB-B99F-43AB-AD45-9A07E71A65EA}"/>
                  </a:ext>
                </a:extLst>
              </p14:cNvPr>
              <p14:cNvContentPartPr/>
              <p14:nvPr/>
            </p14:nvContentPartPr>
            <p14:xfrm>
              <a:off x="377151" y="2273717"/>
              <a:ext cx="888840" cy="54360"/>
            </p14:xfrm>
          </p:contentPart>
        </mc:Choice>
        <mc:Fallback xmlns="">
          <p:pic>
            <p:nvPicPr>
              <p:cNvPr id="9" name="Ink 8">
                <a:extLst>
                  <a:ext uri="{FF2B5EF4-FFF2-40B4-BE49-F238E27FC236}">
                    <a16:creationId xmlns:a16="http://schemas.microsoft.com/office/drawing/2014/main" id="{8AF46BDB-B99F-43AB-AD45-9A07E71A65EA}"/>
                  </a:ext>
                </a:extLst>
              </p:cNvPr>
              <p:cNvPicPr/>
              <p:nvPr/>
            </p:nvPicPr>
            <p:blipFill>
              <a:blip r:embed="rId12"/>
              <a:stretch>
                <a:fillRect/>
              </a:stretch>
            </p:blipFill>
            <p:spPr>
              <a:xfrm>
                <a:off x="323129" y="2165717"/>
                <a:ext cx="996524"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77F5D8E-DA08-4866-806D-4B6A77ED3345}"/>
                  </a:ext>
                </a:extLst>
              </p14:cNvPr>
              <p14:cNvContentPartPr/>
              <p14:nvPr/>
            </p14:nvContentPartPr>
            <p14:xfrm>
              <a:off x="1507551" y="3177677"/>
              <a:ext cx="542160" cy="13320"/>
            </p14:xfrm>
          </p:contentPart>
        </mc:Choice>
        <mc:Fallback xmlns="">
          <p:pic>
            <p:nvPicPr>
              <p:cNvPr id="10" name="Ink 9">
                <a:extLst>
                  <a:ext uri="{FF2B5EF4-FFF2-40B4-BE49-F238E27FC236}">
                    <a16:creationId xmlns:a16="http://schemas.microsoft.com/office/drawing/2014/main" id="{B77F5D8E-DA08-4866-806D-4B6A77ED3345}"/>
                  </a:ext>
                </a:extLst>
              </p:cNvPr>
              <p:cNvPicPr/>
              <p:nvPr/>
            </p:nvPicPr>
            <p:blipFill>
              <a:blip r:embed="rId14"/>
              <a:stretch>
                <a:fillRect/>
              </a:stretch>
            </p:blipFill>
            <p:spPr>
              <a:xfrm>
                <a:off x="1453551" y="3069677"/>
                <a:ext cx="6498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1730CB29-44EA-4221-9D16-FA0D7DBBA06E}"/>
                  </a:ext>
                </a:extLst>
              </p14:cNvPr>
              <p14:cNvContentPartPr/>
              <p14:nvPr/>
            </p14:nvContentPartPr>
            <p14:xfrm>
              <a:off x="1628151" y="3273797"/>
              <a:ext cx="409320" cy="27360"/>
            </p14:xfrm>
          </p:contentPart>
        </mc:Choice>
        <mc:Fallback xmlns="">
          <p:pic>
            <p:nvPicPr>
              <p:cNvPr id="11" name="Ink 10">
                <a:extLst>
                  <a:ext uri="{FF2B5EF4-FFF2-40B4-BE49-F238E27FC236}">
                    <a16:creationId xmlns:a16="http://schemas.microsoft.com/office/drawing/2014/main" id="{1730CB29-44EA-4221-9D16-FA0D7DBBA06E}"/>
                  </a:ext>
                </a:extLst>
              </p:cNvPr>
              <p:cNvPicPr/>
              <p:nvPr/>
            </p:nvPicPr>
            <p:blipFill>
              <a:blip r:embed="rId16"/>
              <a:stretch>
                <a:fillRect/>
              </a:stretch>
            </p:blipFill>
            <p:spPr>
              <a:xfrm>
                <a:off x="1574103" y="3165797"/>
                <a:ext cx="517055"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85A17020-11BC-4CA4-A8B1-862579791ECB}"/>
                  </a:ext>
                </a:extLst>
              </p14:cNvPr>
              <p14:cNvContentPartPr/>
              <p14:nvPr/>
            </p14:nvContentPartPr>
            <p14:xfrm>
              <a:off x="1586391" y="3369917"/>
              <a:ext cx="368640" cy="12960"/>
            </p14:xfrm>
          </p:contentPart>
        </mc:Choice>
        <mc:Fallback xmlns="">
          <p:pic>
            <p:nvPicPr>
              <p:cNvPr id="12" name="Ink 11">
                <a:extLst>
                  <a:ext uri="{FF2B5EF4-FFF2-40B4-BE49-F238E27FC236}">
                    <a16:creationId xmlns:a16="http://schemas.microsoft.com/office/drawing/2014/main" id="{85A17020-11BC-4CA4-A8B1-862579791ECB}"/>
                  </a:ext>
                </a:extLst>
              </p:cNvPr>
              <p:cNvPicPr/>
              <p:nvPr/>
            </p:nvPicPr>
            <p:blipFill>
              <a:blip r:embed="rId18"/>
              <a:stretch>
                <a:fillRect/>
              </a:stretch>
            </p:blipFill>
            <p:spPr>
              <a:xfrm>
                <a:off x="1532391" y="3261917"/>
                <a:ext cx="476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598B3E04-1299-44B0-ABFB-B3B1C95C842B}"/>
                  </a:ext>
                </a:extLst>
              </p14:cNvPr>
              <p14:cNvContentPartPr/>
              <p14:nvPr/>
            </p14:nvContentPartPr>
            <p14:xfrm>
              <a:off x="1735791" y="3577997"/>
              <a:ext cx="932760" cy="71640"/>
            </p14:xfrm>
          </p:contentPart>
        </mc:Choice>
        <mc:Fallback xmlns="">
          <p:pic>
            <p:nvPicPr>
              <p:cNvPr id="13" name="Ink 12">
                <a:extLst>
                  <a:ext uri="{FF2B5EF4-FFF2-40B4-BE49-F238E27FC236}">
                    <a16:creationId xmlns:a16="http://schemas.microsoft.com/office/drawing/2014/main" id="{598B3E04-1299-44B0-ABFB-B3B1C95C842B}"/>
                  </a:ext>
                </a:extLst>
              </p:cNvPr>
              <p:cNvPicPr/>
              <p:nvPr/>
            </p:nvPicPr>
            <p:blipFill>
              <a:blip r:embed="rId20"/>
              <a:stretch>
                <a:fillRect/>
              </a:stretch>
            </p:blipFill>
            <p:spPr>
              <a:xfrm>
                <a:off x="1681791" y="3469997"/>
                <a:ext cx="10404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9099677-F8E8-408A-8423-CAAC15B18CFE}"/>
                  </a:ext>
                </a:extLst>
              </p14:cNvPr>
              <p14:cNvContentPartPr/>
              <p14:nvPr/>
            </p14:nvContentPartPr>
            <p14:xfrm>
              <a:off x="1665951" y="3644597"/>
              <a:ext cx="664200" cy="65880"/>
            </p14:xfrm>
          </p:contentPart>
        </mc:Choice>
        <mc:Fallback xmlns="">
          <p:pic>
            <p:nvPicPr>
              <p:cNvPr id="14" name="Ink 13">
                <a:extLst>
                  <a:ext uri="{FF2B5EF4-FFF2-40B4-BE49-F238E27FC236}">
                    <a16:creationId xmlns:a16="http://schemas.microsoft.com/office/drawing/2014/main" id="{49099677-F8E8-408A-8423-CAAC15B18CFE}"/>
                  </a:ext>
                </a:extLst>
              </p:cNvPr>
              <p:cNvPicPr/>
              <p:nvPr/>
            </p:nvPicPr>
            <p:blipFill>
              <a:blip r:embed="rId22"/>
              <a:stretch>
                <a:fillRect/>
              </a:stretch>
            </p:blipFill>
            <p:spPr>
              <a:xfrm>
                <a:off x="1611951" y="3536597"/>
                <a:ext cx="7718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57084807-764F-4079-A08B-5E988A391C3F}"/>
                  </a:ext>
                </a:extLst>
              </p14:cNvPr>
              <p14:cNvContentPartPr/>
              <p14:nvPr/>
            </p14:nvContentPartPr>
            <p14:xfrm>
              <a:off x="1429791" y="2189117"/>
              <a:ext cx="709560" cy="87120"/>
            </p14:xfrm>
          </p:contentPart>
        </mc:Choice>
        <mc:Fallback xmlns="">
          <p:pic>
            <p:nvPicPr>
              <p:cNvPr id="15" name="Ink 14">
                <a:extLst>
                  <a:ext uri="{FF2B5EF4-FFF2-40B4-BE49-F238E27FC236}">
                    <a16:creationId xmlns:a16="http://schemas.microsoft.com/office/drawing/2014/main" id="{57084807-764F-4079-A08B-5E988A391C3F}"/>
                  </a:ext>
                </a:extLst>
              </p:cNvPr>
              <p:cNvPicPr/>
              <p:nvPr/>
            </p:nvPicPr>
            <p:blipFill>
              <a:blip r:embed="rId24"/>
              <a:stretch>
                <a:fillRect/>
              </a:stretch>
            </p:blipFill>
            <p:spPr>
              <a:xfrm>
                <a:off x="1375791" y="2081117"/>
                <a:ext cx="8172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FC5D79F2-D264-4F1F-9E49-E38CFD27B6A5}"/>
                  </a:ext>
                </a:extLst>
              </p14:cNvPr>
              <p14:cNvContentPartPr/>
              <p14:nvPr/>
            </p14:nvContentPartPr>
            <p14:xfrm>
              <a:off x="1366071" y="2282717"/>
              <a:ext cx="693360" cy="65520"/>
            </p14:xfrm>
          </p:contentPart>
        </mc:Choice>
        <mc:Fallback xmlns="">
          <p:pic>
            <p:nvPicPr>
              <p:cNvPr id="16" name="Ink 15">
                <a:extLst>
                  <a:ext uri="{FF2B5EF4-FFF2-40B4-BE49-F238E27FC236}">
                    <a16:creationId xmlns:a16="http://schemas.microsoft.com/office/drawing/2014/main" id="{FC5D79F2-D264-4F1F-9E49-E38CFD27B6A5}"/>
                  </a:ext>
                </a:extLst>
              </p:cNvPr>
              <p:cNvPicPr/>
              <p:nvPr/>
            </p:nvPicPr>
            <p:blipFill>
              <a:blip r:embed="rId26"/>
              <a:stretch>
                <a:fillRect/>
              </a:stretch>
            </p:blipFill>
            <p:spPr>
              <a:xfrm>
                <a:off x="1312071" y="2175307"/>
                <a:ext cx="801000" cy="27998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AA868D2D-9434-44A4-896B-DCE2C89EE5BA}"/>
                  </a:ext>
                </a:extLst>
              </p14:cNvPr>
              <p14:cNvContentPartPr/>
              <p14:nvPr/>
            </p14:nvContentPartPr>
            <p14:xfrm>
              <a:off x="1675311" y="2127197"/>
              <a:ext cx="446400" cy="49680"/>
            </p14:xfrm>
          </p:contentPart>
        </mc:Choice>
        <mc:Fallback xmlns="">
          <p:pic>
            <p:nvPicPr>
              <p:cNvPr id="17" name="Ink 16">
                <a:extLst>
                  <a:ext uri="{FF2B5EF4-FFF2-40B4-BE49-F238E27FC236}">
                    <a16:creationId xmlns:a16="http://schemas.microsoft.com/office/drawing/2014/main" id="{AA868D2D-9434-44A4-896B-DCE2C89EE5BA}"/>
                  </a:ext>
                </a:extLst>
              </p:cNvPr>
              <p:cNvPicPr/>
              <p:nvPr/>
            </p:nvPicPr>
            <p:blipFill>
              <a:blip r:embed="rId28"/>
              <a:stretch>
                <a:fillRect/>
              </a:stretch>
            </p:blipFill>
            <p:spPr>
              <a:xfrm>
                <a:off x="1621311" y="2019197"/>
                <a:ext cx="5540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11A45F6A-F12A-4D99-AB46-AAF39BB9A13A}"/>
                  </a:ext>
                </a:extLst>
              </p14:cNvPr>
              <p14:cNvContentPartPr/>
              <p14:nvPr/>
            </p14:nvContentPartPr>
            <p14:xfrm>
              <a:off x="2494671" y="2144117"/>
              <a:ext cx="6375240" cy="98280"/>
            </p14:xfrm>
          </p:contentPart>
        </mc:Choice>
        <mc:Fallback xmlns="">
          <p:pic>
            <p:nvPicPr>
              <p:cNvPr id="18" name="Ink 17">
                <a:extLst>
                  <a:ext uri="{FF2B5EF4-FFF2-40B4-BE49-F238E27FC236}">
                    <a16:creationId xmlns:a16="http://schemas.microsoft.com/office/drawing/2014/main" id="{11A45F6A-F12A-4D99-AB46-AAF39BB9A13A}"/>
                  </a:ext>
                </a:extLst>
              </p:cNvPr>
              <p:cNvPicPr/>
              <p:nvPr/>
            </p:nvPicPr>
            <p:blipFill>
              <a:blip r:embed="rId30"/>
              <a:stretch>
                <a:fillRect/>
              </a:stretch>
            </p:blipFill>
            <p:spPr>
              <a:xfrm>
                <a:off x="2440671" y="2036117"/>
                <a:ext cx="64828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1A35B6BD-A949-45FF-8334-2D65E813DE8D}"/>
                  </a:ext>
                </a:extLst>
              </p14:cNvPr>
              <p14:cNvContentPartPr/>
              <p14:nvPr/>
            </p14:nvContentPartPr>
            <p14:xfrm>
              <a:off x="1480191" y="3957437"/>
              <a:ext cx="1594080" cy="15480"/>
            </p14:xfrm>
          </p:contentPart>
        </mc:Choice>
        <mc:Fallback xmlns="">
          <p:pic>
            <p:nvPicPr>
              <p:cNvPr id="19" name="Ink 18">
                <a:extLst>
                  <a:ext uri="{FF2B5EF4-FFF2-40B4-BE49-F238E27FC236}">
                    <a16:creationId xmlns:a16="http://schemas.microsoft.com/office/drawing/2014/main" id="{1A35B6BD-A949-45FF-8334-2D65E813DE8D}"/>
                  </a:ext>
                </a:extLst>
              </p:cNvPr>
              <p:cNvPicPr/>
              <p:nvPr/>
            </p:nvPicPr>
            <p:blipFill>
              <a:blip r:embed="rId32"/>
              <a:stretch>
                <a:fillRect/>
              </a:stretch>
            </p:blipFill>
            <p:spPr>
              <a:xfrm>
                <a:off x="1426191" y="3849437"/>
                <a:ext cx="17017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C990D19E-8F26-49AA-B659-3AD230F61738}"/>
                  </a:ext>
                </a:extLst>
              </p14:cNvPr>
              <p14:cNvContentPartPr/>
              <p14:nvPr/>
            </p14:nvContentPartPr>
            <p14:xfrm>
              <a:off x="493791" y="2670437"/>
              <a:ext cx="622800" cy="474480"/>
            </p14:xfrm>
          </p:contentPart>
        </mc:Choice>
        <mc:Fallback xmlns="">
          <p:pic>
            <p:nvPicPr>
              <p:cNvPr id="20" name="Ink 19">
                <a:extLst>
                  <a:ext uri="{FF2B5EF4-FFF2-40B4-BE49-F238E27FC236}">
                    <a16:creationId xmlns:a16="http://schemas.microsoft.com/office/drawing/2014/main" id="{C990D19E-8F26-49AA-B659-3AD230F61738}"/>
                  </a:ext>
                </a:extLst>
              </p:cNvPr>
              <p:cNvPicPr/>
              <p:nvPr/>
            </p:nvPicPr>
            <p:blipFill>
              <a:blip r:embed="rId34"/>
              <a:stretch>
                <a:fillRect/>
              </a:stretch>
            </p:blipFill>
            <p:spPr>
              <a:xfrm>
                <a:off x="439791" y="2562519"/>
                <a:ext cx="730440" cy="68995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65228BFD-0767-4AE2-88E0-E74485875F93}"/>
                  </a:ext>
                </a:extLst>
              </p14:cNvPr>
              <p14:cNvContentPartPr/>
              <p14:nvPr/>
            </p14:nvContentPartPr>
            <p14:xfrm>
              <a:off x="2555871" y="2401877"/>
              <a:ext cx="883800" cy="92520"/>
            </p14:xfrm>
          </p:contentPart>
        </mc:Choice>
        <mc:Fallback xmlns="">
          <p:pic>
            <p:nvPicPr>
              <p:cNvPr id="21" name="Ink 20">
                <a:extLst>
                  <a:ext uri="{FF2B5EF4-FFF2-40B4-BE49-F238E27FC236}">
                    <a16:creationId xmlns:a16="http://schemas.microsoft.com/office/drawing/2014/main" id="{65228BFD-0767-4AE2-88E0-E74485875F93}"/>
                  </a:ext>
                </a:extLst>
              </p:cNvPr>
              <p:cNvPicPr/>
              <p:nvPr/>
            </p:nvPicPr>
            <p:blipFill>
              <a:blip r:embed="rId36"/>
              <a:stretch>
                <a:fillRect/>
              </a:stretch>
            </p:blipFill>
            <p:spPr>
              <a:xfrm>
                <a:off x="2546867" y="2392877"/>
                <a:ext cx="901447"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EF4F586F-6813-4C2C-8728-4176CAB1252F}"/>
                  </a:ext>
                </a:extLst>
              </p14:cNvPr>
              <p14:cNvContentPartPr/>
              <p14:nvPr/>
            </p14:nvContentPartPr>
            <p14:xfrm>
              <a:off x="7541511" y="2503757"/>
              <a:ext cx="181080" cy="285840"/>
            </p14:xfrm>
          </p:contentPart>
        </mc:Choice>
        <mc:Fallback xmlns="">
          <p:pic>
            <p:nvPicPr>
              <p:cNvPr id="24" name="Ink 23">
                <a:extLst>
                  <a:ext uri="{FF2B5EF4-FFF2-40B4-BE49-F238E27FC236}">
                    <a16:creationId xmlns:a16="http://schemas.microsoft.com/office/drawing/2014/main" id="{EF4F586F-6813-4C2C-8728-4176CAB1252F}"/>
                  </a:ext>
                </a:extLst>
              </p:cNvPr>
              <p:cNvPicPr/>
              <p:nvPr/>
            </p:nvPicPr>
            <p:blipFill>
              <a:blip r:embed="rId38"/>
              <a:stretch>
                <a:fillRect/>
              </a:stretch>
            </p:blipFill>
            <p:spPr>
              <a:xfrm>
                <a:off x="7532529" y="2494757"/>
                <a:ext cx="198685" cy="303480"/>
              </a:xfrm>
              <a:prstGeom prst="rect">
                <a:avLst/>
              </a:prstGeom>
            </p:spPr>
          </p:pic>
        </mc:Fallback>
      </mc:AlternateContent>
    </p:spTree>
    <p:extLst>
      <p:ext uri="{BB962C8B-B14F-4D97-AF65-F5344CB8AC3E}">
        <p14:creationId xmlns:p14="http://schemas.microsoft.com/office/powerpoint/2010/main" val="3785982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Pumping Lemma</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Claim:</a:t>
            </a:r>
            <a:r>
              <a:rPr lang="en-US" dirty="0"/>
              <a:t> The set L = </a:t>
            </a:r>
            <a:r>
              <a:rPr lang="en-US" b="1" dirty="0">
                <a:solidFill>
                  <a:schemeClr val="tx2"/>
                </a:solidFill>
              </a:rPr>
              <a:t>{0</a:t>
            </a:r>
            <a:r>
              <a:rPr lang="en-US" b="1" baseline="30000" dirty="0">
                <a:solidFill>
                  <a:schemeClr val="tx2"/>
                </a:solidFill>
              </a:rPr>
              <a:t>n</a:t>
            </a:r>
            <a:r>
              <a:rPr lang="en-US" b="1" dirty="0">
                <a:solidFill>
                  <a:schemeClr val="tx2"/>
                </a:solidFill>
              </a:rPr>
              <a:t>1</a:t>
            </a:r>
            <a:r>
              <a:rPr lang="en-US" b="1" baseline="30000" dirty="0">
                <a:solidFill>
                  <a:schemeClr val="tx2"/>
                </a:solidFill>
              </a:rPr>
              <a:t>n</a:t>
            </a:r>
            <a:r>
              <a:rPr lang="en-US" b="1" dirty="0">
                <a:solidFill>
                  <a:schemeClr val="tx2"/>
                </a:solidFill>
              </a:rPr>
              <a:t> | n ≥ 0} </a:t>
            </a:r>
            <a:r>
              <a:rPr lang="en-US" dirty="0"/>
              <a:t>is not regular.</a:t>
            </a:r>
          </a:p>
          <a:p>
            <a:pPr marL="0" indent="0">
              <a:buNone/>
            </a:pPr>
            <a:r>
              <a:rPr lang="en-US" b="1" dirty="0"/>
              <a:t>Proof:</a:t>
            </a:r>
            <a:r>
              <a:rPr lang="en-US" dirty="0"/>
              <a:t> Consider an arbitrary positive integer. WTS p is not a pumping length for L.</a:t>
            </a:r>
          </a:p>
          <a:p>
            <a:pPr marL="0" indent="0">
              <a:buNone/>
            </a:pPr>
            <a:r>
              <a:rPr lang="en-US" dirty="0"/>
              <a:t>Consider the string </a:t>
            </a:r>
          </a:p>
          <a:p>
            <a:pPr marL="0" indent="0">
              <a:buNone/>
            </a:pPr>
            <a:r>
              <a:rPr lang="en-US" dirty="0"/>
              <a:t>			s = 0</a:t>
            </a:r>
            <a:r>
              <a:rPr lang="en-US" baseline="30000" dirty="0"/>
              <a:t>p</a:t>
            </a:r>
            <a:r>
              <a:rPr lang="en-US" dirty="0"/>
              <a:t>1</a:t>
            </a:r>
            <a:r>
              <a:rPr lang="en-US" baseline="30000" dirty="0"/>
              <a:t>p</a:t>
            </a:r>
            <a:r>
              <a:rPr lang="en-US" dirty="0"/>
              <a:t>. </a:t>
            </a:r>
          </a:p>
          <a:p>
            <a:pPr marL="457200" indent="-457200">
              <a:buAutoNum type="arabicPeriod"/>
            </a:pPr>
            <a:r>
              <a:rPr lang="en-US" dirty="0">
                <a:solidFill>
                  <a:srgbClr val="292934"/>
                </a:solidFill>
              </a:rPr>
              <a:t>|s| &gt;= p ? </a:t>
            </a:r>
          </a:p>
          <a:p>
            <a:pPr marL="457200" indent="-457200">
              <a:buAutoNum type="arabicPeriod"/>
            </a:pPr>
            <a:r>
              <a:rPr lang="en-US" dirty="0">
                <a:solidFill>
                  <a:srgbClr val="292934"/>
                </a:solidFill>
              </a:rPr>
              <a:t>s is in L ? </a:t>
            </a:r>
          </a:p>
          <a:p>
            <a:pPr marL="457200" indent="-457200">
              <a:buAutoNum type="arabicPeriod"/>
            </a:pPr>
            <a:r>
              <a:rPr lang="en-US" dirty="0">
                <a:solidFill>
                  <a:srgbClr val="292934"/>
                </a:solidFill>
              </a:rPr>
              <a:t>No matter how we cut s into three (viable) pieces, some related string obtained by repeating the middle part falls out of L ?</a:t>
            </a:r>
          </a:p>
          <a:p>
            <a:pPr marL="0" indent="0">
              <a:buNone/>
            </a:pPr>
            <a:endParaRPr lang="en-US" dirty="0"/>
          </a:p>
        </p:txBody>
      </p:sp>
      <p:sp>
        <p:nvSpPr>
          <p:cNvPr id="4" name="Rectangle 3"/>
          <p:cNvSpPr/>
          <p:nvPr/>
        </p:nvSpPr>
        <p:spPr>
          <a:xfrm>
            <a:off x="3097924" y="2561897"/>
            <a:ext cx="1450428"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9461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Pumping Lemma</a:t>
            </a:r>
          </a:p>
        </p:txBody>
      </p:sp>
      <p:sp>
        <p:nvSpPr>
          <p:cNvPr id="3" name="Content Placeholder 2"/>
          <p:cNvSpPr>
            <a:spLocks noGrp="1"/>
          </p:cNvSpPr>
          <p:nvPr>
            <p:ph idx="1"/>
          </p:nvPr>
        </p:nvSpPr>
        <p:spPr/>
        <p:txBody>
          <a:bodyPr>
            <a:normAutofit fontScale="92500" lnSpcReduction="10000"/>
          </a:bodyPr>
          <a:lstStyle/>
          <a:p>
            <a:pPr marL="0" indent="0">
              <a:buNone/>
            </a:pPr>
            <a:r>
              <a:rPr lang="en-US" b="1"/>
              <a:t>Claim:</a:t>
            </a:r>
            <a:r>
              <a:rPr lang="en-US"/>
              <a:t> The set L = </a:t>
            </a:r>
            <a:r>
              <a:rPr lang="en-US" b="1">
                <a:solidFill>
                  <a:schemeClr val="tx2"/>
                </a:solidFill>
              </a:rPr>
              <a:t>{0</a:t>
            </a:r>
            <a:r>
              <a:rPr lang="en-US" b="1" baseline="30000">
                <a:solidFill>
                  <a:schemeClr val="tx2"/>
                </a:solidFill>
              </a:rPr>
              <a:t>n</a:t>
            </a:r>
            <a:r>
              <a:rPr lang="en-US" b="1">
                <a:solidFill>
                  <a:schemeClr val="tx2"/>
                </a:solidFill>
              </a:rPr>
              <a:t>1</a:t>
            </a:r>
            <a:r>
              <a:rPr lang="en-US" b="1" baseline="30000">
                <a:solidFill>
                  <a:schemeClr val="tx2"/>
                </a:solidFill>
              </a:rPr>
              <a:t>n</a:t>
            </a:r>
            <a:r>
              <a:rPr lang="en-US" b="1">
                <a:solidFill>
                  <a:schemeClr val="tx2"/>
                </a:solidFill>
              </a:rPr>
              <a:t> | n ≥ 0} </a:t>
            </a:r>
            <a:r>
              <a:rPr lang="en-US"/>
              <a:t>is not regular.</a:t>
            </a:r>
          </a:p>
          <a:p>
            <a:pPr marL="0" indent="0">
              <a:buNone/>
            </a:pPr>
            <a:r>
              <a:rPr lang="en-US" b="1"/>
              <a:t>Proof:</a:t>
            </a:r>
            <a:r>
              <a:rPr lang="en-US"/>
              <a:t> Consider an arbitrary positive integer. WTS p is not a pumping length for L.</a:t>
            </a:r>
          </a:p>
          <a:p>
            <a:pPr marL="0" indent="0">
              <a:buNone/>
            </a:pPr>
            <a:r>
              <a:rPr lang="en-US"/>
              <a:t>Consider the string </a:t>
            </a:r>
          </a:p>
          <a:p>
            <a:pPr marL="0" indent="0">
              <a:buNone/>
            </a:pPr>
            <a:r>
              <a:rPr lang="en-US"/>
              <a:t>			s = 0</a:t>
            </a:r>
            <a:r>
              <a:rPr lang="en-US" baseline="30000"/>
              <a:t>p</a:t>
            </a:r>
            <a:r>
              <a:rPr lang="en-US"/>
              <a:t>1</a:t>
            </a:r>
            <a:r>
              <a:rPr lang="en-US" baseline="30000"/>
              <a:t>p</a:t>
            </a:r>
            <a:r>
              <a:rPr lang="en-US"/>
              <a:t>. </a:t>
            </a:r>
          </a:p>
          <a:p>
            <a:pPr marL="457200" indent="-457200">
              <a:buAutoNum type="arabicPeriod"/>
            </a:pPr>
            <a:r>
              <a:rPr lang="en-US">
                <a:solidFill>
                  <a:srgbClr val="292934"/>
                </a:solidFill>
              </a:rPr>
              <a:t>|s| &gt;= p ? </a:t>
            </a:r>
          </a:p>
          <a:p>
            <a:pPr marL="457200" indent="-457200">
              <a:buAutoNum type="arabicPeriod"/>
            </a:pPr>
            <a:r>
              <a:rPr lang="en-US">
                <a:solidFill>
                  <a:srgbClr val="292934"/>
                </a:solidFill>
              </a:rPr>
              <a:t>s is in L ? </a:t>
            </a:r>
          </a:p>
          <a:p>
            <a:pPr marL="457200" indent="-457200">
              <a:buAutoNum type="arabicPeriod"/>
            </a:pPr>
            <a:r>
              <a:rPr lang="en-US">
                <a:solidFill>
                  <a:srgbClr val="292934"/>
                </a:solidFill>
              </a:rPr>
              <a:t>No matter how we cut s into three (viable) pieces, some related string obtained by repeating the middle part falls out of L ?</a:t>
            </a:r>
          </a:p>
          <a:p>
            <a:pPr marL="0" indent="0">
              <a:buNone/>
            </a:pPr>
            <a:endParaRPr lang="en-US"/>
          </a:p>
        </p:txBody>
      </p:sp>
      <p:sp>
        <p:nvSpPr>
          <p:cNvPr id="4" name="Rectangle 3"/>
          <p:cNvSpPr/>
          <p:nvPr/>
        </p:nvSpPr>
        <p:spPr>
          <a:xfrm>
            <a:off x="3097924" y="2561897"/>
            <a:ext cx="1450428"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318B9-AE44-4842-B188-FC142AEBD692}"/>
                  </a:ext>
                </a:extLst>
              </p14:cNvPr>
              <p14:cNvContentPartPr/>
              <p14:nvPr/>
            </p14:nvContentPartPr>
            <p14:xfrm>
              <a:off x="3068151" y="3149957"/>
              <a:ext cx="91440" cy="64080"/>
            </p14:xfrm>
          </p:contentPart>
        </mc:Choice>
        <mc:Fallback xmlns="">
          <p:pic>
            <p:nvPicPr>
              <p:cNvPr id="8" name="Ink 7">
                <a:extLst>
                  <a:ext uri="{FF2B5EF4-FFF2-40B4-BE49-F238E27FC236}">
                    <a16:creationId xmlns:a16="http://schemas.microsoft.com/office/drawing/2014/main" id="{A4A318B9-AE44-4842-B188-FC142AEBD692}"/>
                  </a:ext>
                </a:extLst>
              </p:cNvPr>
              <p:cNvPicPr/>
              <p:nvPr/>
            </p:nvPicPr>
            <p:blipFill>
              <a:blip r:embed="rId3"/>
              <a:stretch>
                <a:fillRect/>
              </a:stretch>
            </p:blipFill>
            <p:spPr>
              <a:xfrm>
                <a:off x="3059151" y="3140957"/>
                <a:ext cx="1090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B2F87236-9829-404B-9971-964B9D465ED4}"/>
                  </a:ext>
                </a:extLst>
              </p14:cNvPr>
              <p14:cNvContentPartPr/>
              <p14:nvPr/>
            </p14:nvContentPartPr>
            <p14:xfrm>
              <a:off x="2597631" y="3060317"/>
              <a:ext cx="367200" cy="221760"/>
            </p14:xfrm>
          </p:contentPart>
        </mc:Choice>
        <mc:Fallback xmlns="">
          <p:pic>
            <p:nvPicPr>
              <p:cNvPr id="13" name="Ink 12">
                <a:extLst>
                  <a:ext uri="{FF2B5EF4-FFF2-40B4-BE49-F238E27FC236}">
                    <a16:creationId xmlns:a16="http://schemas.microsoft.com/office/drawing/2014/main" id="{B2F87236-9829-404B-9971-964B9D465ED4}"/>
                  </a:ext>
                </a:extLst>
              </p:cNvPr>
              <p:cNvPicPr/>
              <p:nvPr/>
            </p:nvPicPr>
            <p:blipFill>
              <a:blip r:embed="rId5"/>
              <a:stretch>
                <a:fillRect/>
              </a:stretch>
            </p:blipFill>
            <p:spPr>
              <a:xfrm>
                <a:off x="2588640" y="3051302"/>
                <a:ext cx="384823" cy="23942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9970556B-9E10-4BB0-A221-15E09A2E1CA0}"/>
                  </a:ext>
                </a:extLst>
              </p14:cNvPr>
              <p14:cNvContentPartPr/>
              <p14:nvPr/>
            </p14:nvContentPartPr>
            <p14:xfrm>
              <a:off x="4143111" y="1548677"/>
              <a:ext cx="1008360" cy="450000"/>
            </p14:xfrm>
          </p:contentPart>
        </mc:Choice>
        <mc:Fallback xmlns="">
          <p:pic>
            <p:nvPicPr>
              <p:cNvPr id="14" name="Ink 13">
                <a:extLst>
                  <a:ext uri="{FF2B5EF4-FFF2-40B4-BE49-F238E27FC236}">
                    <a16:creationId xmlns:a16="http://schemas.microsoft.com/office/drawing/2014/main" id="{9970556B-9E10-4BB0-A221-15E09A2E1CA0}"/>
                  </a:ext>
                </a:extLst>
              </p:cNvPr>
              <p:cNvPicPr/>
              <p:nvPr/>
            </p:nvPicPr>
            <p:blipFill>
              <a:blip r:embed="rId7"/>
              <a:stretch>
                <a:fillRect/>
              </a:stretch>
            </p:blipFill>
            <p:spPr>
              <a:xfrm>
                <a:off x="4134111" y="1539677"/>
                <a:ext cx="102600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4A49A4A1-FB4A-4944-BBFD-A4BBEAB20D18}"/>
                  </a:ext>
                </a:extLst>
              </p14:cNvPr>
              <p14:cNvContentPartPr/>
              <p14:nvPr/>
            </p14:nvContentPartPr>
            <p14:xfrm>
              <a:off x="3289191" y="3082997"/>
              <a:ext cx="856800" cy="299880"/>
            </p14:xfrm>
          </p:contentPart>
        </mc:Choice>
        <mc:Fallback xmlns="">
          <p:pic>
            <p:nvPicPr>
              <p:cNvPr id="18" name="Ink 17">
                <a:extLst>
                  <a:ext uri="{FF2B5EF4-FFF2-40B4-BE49-F238E27FC236}">
                    <a16:creationId xmlns:a16="http://schemas.microsoft.com/office/drawing/2014/main" id="{4A49A4A1-FB4A-4944-BBFD-A4BBEAB20D18}"/>
                  </a:ext>
                </a:extLst>
              </p:cNvPr>
              <p:cNvPicPr/>
              <p:nvPr/>
            </p:nvPicPr>
            <p:blipFill>
              <a:blip r:embed="rId9"/>
              <a:stretch>
                <a:fillRect/>
              </a:stretch>
            </p:blipFill>
            <p:spPr>
              <a:xfrm>
                <a:off x="3280187" y="3073997"/>
                <a:ext cx="874447"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D527624D-D387-4835-AAA9-D7CF8EFAF8EE}"/>
                  </a:ext>
                </a:extLst>
              </p14:cNvPr>
              <p14:cNvContentPartPr/>
              <p14:nvPr/>
            </p14:nvContentPartPr>
            <p14:xfrm>
              <a:off x="4615791" y="2950877"/>
              <a:ext cx="252360" cy="200880"/>
            </p14:xfrm>
          </p:contentPart>
        </mc:Choice>
        <mc:Fallback xmlns="">
          <p:pic>
            <p:nvPicPr>
              <p:cNvPr id="19" name="Ink 18">
                <a:extLst>
                  <a:ext uri="{FF2B5EF4-FFF2-40B4-BE49-F238E27FC236}">
                    <a16:creationId xmlns:a16="http://schemas.microsoft.com/office/drawing/2014/main" id="{D527624D-D387-4835-AAA9-D7CF8EFAF8EE}"/>
                  </a:ext>
                </a:extLst>
              </p:cNvPr>
              <p:cNvPicPr/>
              <p:nvPr/>
            </p:nvPicPr>
            <p:blipFill>
              <a:blip r:embed="rId11"/>
              <a:stretch>
                <a:fillRect/>
              </a:stretch>
            </p:blipFill>
            <p:spPr>
              <a:xfrm>
                <a:off x="4606791" y="2941877"/>
                <a:ext cx="270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67BD7086-C898-4EC7-869D-B9EDD9953126}"/>
                  </a:ext>
                </a:extLst>
              </p14:cNvPr>
              <p14:cNvContentPartPr/>
              <p14:nvPr/>
            </p14:nvContentPartPr>
            <p14:xfrm>
              <a:off x="3136191" y="3442637"/>
              <a:ext cx="444960" cy="185040"/>
            </p14:xfrm>
          </p:contentPart>
        </mc:Choice>
        <mc:Fallback xmlns="">
          <p:pic>
            <p:nvPicPr>
              <p:cNvPr id="27" name="Ink 26">
                <a:extLst>
                  <a:ext uri="{FF2B5EF4-FFF2-40B4-BE49-F238E27FC236}">
                    <a16:creationId xmlns:a16="http://schemas.microsoft.com/office/drawing/2014/main" id="{67BD7086-C898-4EC7-869D-B9EDD9953126}"/>
                  </a:ext>
                </a:extLst>
              </p:cNvPr>
              <p:cNvPicPr/>
              <p:nvPr/>
            </p:nvPicPr>
            <p:blipFill>
              <a:blip r:embed="rId13"/>
              <a:stretch>
                <a:fillRect/>
              </a:stretch>
            </p:blipFill>
            <p:spPr>
              <a:xfrm>
                <a:off x="3127191" y="3433654"/>
                <a:ext cx="462600" cy="20264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BF7B9045-B472-4668-A115-2D9BFECE3AAC}"/>
                  </a:ext>
                </a:extLst>
              </p14:cNvPr>
              <p14:cNvContentPartPr/>
              <p14:nvPr/>
            </p14:nvContentPartPr>
            <p14:xfrm>
              <a:off x="2506551" y="3483677"/>
              <a:ext cx="452880" cy="219240"/>
            </p14:xfrm>
          </p:contentPart>
        </mc:Choice>
        <mc:Fallback xmlns="">
          <p:pic>
            <p:nvPicPr>
              <p:cNvPr id="28" name="Ink 27">
                <a:extLst>
                  <a:ext uri="{FF2B5EF4-FFF2-40B4-BE49-F238E27FC236}">
                    <a16:creationId xmlns:a16="http://schemas.microsoft.com/office/drawing/2014/main" id="{BF7B9045-B472-4668-A115-2D9BFECE3AAC}"/>
                  </a:ext>
                </a:extLst>
              </p:cNvPr>
              <p:cNvPicPr/>
              <p:nvPr/>
            </p:nvPicPr>
            <p:blipFill>
              <a:blip r:embed="rId15"/>
              <a:stretch>
                <a:fillRect/>
              </a:stretch>
            </p:blipFill>
            <p:spPr>
              <a:xfrm>
                <a:off x="2497551" y="3474662"/>
                <a:ext cx="470520" cy="23690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3C8D726-38E9-42FC-A217-859541AC7017}"/>
                  </a:ext>
                </a:extLst>
              </p14:cNvPr>
              <p14:cNvContentPartPr/>
              <p14:nvPr/>
            </p14:nvContentPartPr>
            <p14:xfrm>
              <a:off x="5754471" y="3530117"/>
              <a:ext cx="85320" cy="64080"/>
            </p14:xfrm>
          </p:contentPart>
        </mc:Choice>
        <mc:Fallback xmlns="">
          <p:pic>
            <p:nvPicPr>
              <p:cNvPr id="40" name="Ink 39">
                <a:extLst>
                  <a:ext uri="{FF2B5EF4-FFF2-40B4-BE49-F238E27FC236}">
                    <a16:creationId xmlns:a16="http://schemas.microsoft.com/office/drawing/2014/main" id="{53C8D726-38E9-42FC-A217-859541AC7017}"/>
                  </a:ext>
                </a:extLst>
              </p:cNvPr>
              <p:cNvPicPr/>
              <p:nvPr/>
            </p:nvPicPr>
            <p:blipFill>
              <a:blip r:embed="rId17"/>
              <a:stretch>
                <a:fillRect/>
              </a:stretch>
            </p:blipFill>
            <p:spPr>
              <a:xfrm>
                <a:off x="5745471" y="3521117"/>
                <a:ext cx="102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04FF7F09-28F3-4955-878D-8AF2AF8A2DE3}"/>
                  </a:ext>
                </a:extLst>
              </p14:cNvPr>
              <p14:cNvContentPartPr/>
              <p14:nvPr/>
            </p14:nvContentPartPr>
            <p14:xfrm>
              <a:off x="7792071" y="3552437"/>
              <a:ext cx="3600" cy="24840"/>
            </p14:xfrm>
          </p:contentPart>
        </mc:Choice>
        <mc:Fallback xmlns="">
          <p:pic>
            <p:nvPicPr>
              <p:cNvPr id="50" name="Ink 49">
                <a:extLst>
                  <a:ext uri="{FF2B5EF4-FFF2-40B4-BE49-F238E27FC236}">
                    <a16:creationId xmlns:a16="http://schemas.microsoft.com/office/drawing/2014/main" id="{04FF7F09-28F3-4955-878D-8AF2AF8A2DE3}"/>
                  </a:ext>
                </a:extLst>
              </p:cNvPr>
              <p:cNvPicPr/>
              <p:nvPr/>
            </p:nvPicPr>
            <p:blipFill>
              <a:blip r:embed="rId19"/>
              <a:stretch>
                <a:fillRect/>
              </a:stretch>
            </p:blipFill>
            <p:spPr>
              <a:xfrm>
                <a:off x="7783071" y="3543437"/>
                <a:ext cx="21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51025DB4-DCF6-44DB-93E3-E082982329E2}"/>
                  </a:ext>
                </a:extLst>
              </p14:cNvPr>
              <p14:cNvContentPartPr/>
              <p14:nvPr/>
            </p14:nvContentPartPr>
            <p14:xfrm>
              <a:off x="6243351" y="3369917"/>
              <a:ext cx="1421640" cy="230040"/>
            </p14:xfrm>
          </p:contentPart>
        </mc:Choice>
        <mc:Fallback xmlns="">
          <p:pic>
            <p:nvPicPr>
              <p:cNvPr id="51" name="Ink 50">
                <a:extLst>
                  <a:ext uri="{FF2B5EF4-FFF2-40B4-BE49-F238E27FC236}">
                    <a16:creationId xmlns:a16="http://schemas.microsoft.com/office/drawing/2014/main" id="{51025DB4-DCF6-44DB-93E3-E082982329E2}"/>
                  </a:ext>
                </a:extLst>
              </p:cNvPr>
              <p:cNvPicPr/>
              <p:nvPr/>
            </p:nvPicPr>
            <p:blipFill>
              <a:blip r:embed="rId21"/>
              <a:stretch>
                <a:fillRect/>
              </a:stretch>
            </p:blipFill>
            <p:spPr>
              <a:xfrm>
                <a:off x="6234349" y="3360903"/>
                <a:ext cx="1439284" cy="2477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E787769F-4775-4B83-ACAB-A1CED6B0363E}"/>
                  </a:ext>
                </a:extLst>
              </p14:cNvPr>
              <p14:cNvContentPartPr/>
              <p14:nvPr/>
            </p14:nvContentPartPr>
            <p14:xfrm>
              <a:off x="5931591" y="3380717"/>
              <a:ext cx="196200" cy="181440"/>
            </p14:xfrm>
          </p:contentPart>
        </mc:Choice>
        <mc:Fallback xmlns="">
          <p:pic>
            <p:nvPicPr>
              <p:cNvPr id="52" name="Ink 51">
                <a:extLst>
                  <a:ext uri="{FF2B5EF4-FFF2-40B4-BE49-F238E27FC236}">
                    <a16:creationId xmlns:a16="http://schemas.microsoft.com/office/drawing/2014/main" id="{E787769F-4775-4B83-ACAB-A1CED6B0363E}"/>
                  </a:ext>
                </a:extLst>
              </p:cNvPr>
              <p:cNvPicPr/>
              <p:nvPr/>
            </p:nvPicPr>
            <p:blipFill>
              <a:blip r:embed="rId23"/>
              <a:stretch>
                <a:fillRect/>
              </a:stretch>
            </p:blipFill>
            <p:spPr>
              <a:xfrm>
                <a:off x="5922591" y="3371717"/>
                <a:ext cx="213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CB337BE-6BFB-405A-A020-F4085B3B743C}"/>
                  </a:ext>
                </a:extLst>
              </p14:cNvPr>
              <p14:cNvContentPartPr/>
              <p14:nvPr/>
            </p14:nvContentPartPr>
            <p14:xfrm>
              <a:off x="5088831" y="3385757"/>
              <a:ext cx="542880" cy="201600"/>
            </p14:xfrm>
          </p:contentPart>
        </mc:Choice>
        <mc:Fallback xmlns="">
          <p:pic>
            <p:nvPicPr>
              <p:cNvPr id="53" name="Ink 52">
                <a:extLst>
                  <a:ext uri="{FF2B5EF4-FFF2-40B4-BE49-F238E27FC236}">
                    <a16:creationId xmlns:a16="http://schemas.microsoft.com/office/drawing/2014/main" id="{1CB337BE-6BFB-405A-A020-F4085B3B743C}"/>
                  </a:ext>
                </a:extLst>
              </p:cNvPr>
              <p:cNvPicPr/>
              <p:nvPr/>
            </p:nvPicPr>
            <p:blipFill>
              <a:blip r:embed="rId25"/>
              <a:stretch>
                <a:fillRect/>
              </a:stretch>
            </p:blipFill>
            <p:spPr>
              <a:xfrm>
                <a:off x="5079831" y="3376757"/>
                <a:ext cx="5605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217D3F0B-11D0-4BF9-A7F1-BD3E77D80E0B}"/>
                  </a:ext>
                </a:extLst>
              </p14:cNvPr>
              <p14:cNvContentPartPr/>
              <p14:nvPr/>
            </p14:nvContentPartPr>
            <p14:xfrm>
              <a:off x="4340751" y="3484397"/>
              <a:ext cx="611280" cy="142560"/>
            </p14:xfrm>
          </p:contentPart>
        </mc:Choice>
        <mc:Fallback xmlns="">
          <p:pic>
            <p:nvPicPr>
              <p:cNvPr id="54" name="Ink 53">
                <a:extLst>
                  <a:ext uri="{FF2B5EF4-FFF2-40B4-BE49-F238E27FC236}">
                    <a16:creationId xmlns:a16="http://schemas.microsoft.com/office/drawing/2014/main" id="{217D3F0B-11D0-4BF9-A7F1-BD3E77D80E0B}"/>
                  </a:ext>
                </a:extLst>
              </p:cNvPr>
              <p:cNvPicPr/>
              <p:nvPr/>
            </p:nvPicPr>
            <p:blipFill>
              <a:blip r:embed="rId27"/>
              <a:stretch>
                <a:fillRect/>
              </a:stretch>
            </p:blipFill>
            <p:spPr>
              <a:xfrm>
                <a:off x="4331746" y="3475374"/>
                <a:ext cx="628930" cy="1602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D679BDA4-253F-476A-94B0-E7DE2B18EB59}"/>
                  </a:ext>
                </a:extLst>
              </p14:cNvPr>
              <p14:cNvContentPartPr/>
              <p14:nvPr/>
            </p14:nvContentPartPr>
            <p14:xfrm>
              <a:off x="3887511" y="3446597"/>
              <a:ext cx="315720" cy="185760"/>
            </p14:xfrm>
          </p:contentPart>
        </mc:Choice>
        <mc:Fallback xmlns="">
          <p:pic>
            <p:nvPicPr>
              <p:cNvPr id="55" name="Ink 54">
                <a:extLst>
                  <a:ext uri="{FF2B5EF4-FFF2-40B4-BE49-F238E27FC236}">
                    <a16:creationId xmlns:a16="http://schemas.microsoft.com/office/drawing/2014/main" id="{D679BDA4-253F-476A-94B0-E7DE2B18EB59}"/>
                  </a:ext>
                </a:extLst>
              </p:cNvPr>
              <p:cNvPicPr/>
              <p:nvPr/>
            </p:nvPicPr>
            <p:blipFill>
              <a:blip r:embed="rId29"/>
              <a:stretch>
                <a:fillRect/>
              </a:stretch>
            </p:blipFill>
            <p:spPr>
              <a:xfrm>
                <a:off x="3878511" y="3437614"/>
                <a:ext cx="333360" cy="20336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499F7AC9-1AE8-496C-83EB-539494DD5C50}"/>
                  </a:ext>
                </a:extLst>
              </p14:cNvPr>
              <p14:cNvContentPartPr/>
              <p14:nvPr/>
            </p14:nvContentPartPr>
            <p14:xfrm>
              <a:off x="7890711" y="3192077"/>
              <a:ext cx="282240" cy="325800"/>
            </p14:xfrm>
          </p:contentPart>
        </mc:Choice>
        <mc:Fallback xmlns="">
          <p:pic>
            <p:nvPicPr>
              <p:cNvPr id="56" name="Ink 55">
                <a:extLst>
                  <a:ext uri="{FF2B5EF4-FFF2-40B4-BE49-F238E27FC236}">
                    <a16:creationId xmlns:a16="http://schemas.microsoft.com/office/drawing/2014/main" id="{499F7AC9-1AE8-496C-83EB-539494DD5C50}"/>
                  </a:ext>
                </a:extLst>
              </p:cNvPr>
              <p:cNvPicPr/>
              <p:nvPr/>
            </p:nvPicPr>
            <p:blipFill>
              <a:blip r:embed="rId31"/>
              <a:stretch>
                <a:fillRect/>
              </a:stretch>
            </p:blipFill>
            <p:spPr>
              <a:xfrm>
                <a:off x="7881711" y="3183077"/>
                <a:ext cx="2998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CB418C44-D6A2-4079-84D1-70F1C4CCA19B}"/>
                  </a:ext>
                </a:extLst>
              </p14:cNvPr>
              <p14:cNvContentPartPr/>
              <p14:nvPr/>
            </p14:nvContentPartPr>
            <p14:xfrm>
              <a:off x="2986791" y="1707797"/>
              <a:ext cx="1090440" cy="66960"/>
            </p14:xfrm>
          </p:contentPart>
        </mc:Choice>
        <mc:Fallback xmlns="">
          <p:pic>
            <p:nvPicPr>
              <p:cNvPr id="57" name="Ink 56">
                <a:extLst>
                  <a:ext uri="{FF2B5EF4-FFF2-40B4-BE49-F238E27FC236}">
                    <a16:creationId xmlns:a16="http://schemas.microsoft.com/office/drawing/2014/main" id="{CB418C44-D6A2-4079-84D1-70F1C4CCA19B}"/>
                  </a:ext>
                </a:extLst>
              </p:cNvPr>
              <p:cNvPicPr/>
              <p:nvPr/>
            </p:nvPicPr>
            <p:blipFill>
              <a:blip r:embed="rId33"/>
              <a:stretch>
                <a:fillRect/>
              </a:stretch>
            </p:blipFill>
            <p:spPr>
              <a:xfrm>
                <a:off x="2932791" y="1599797"/>
                <a:ext cx="11980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90D95749-A23E-4F8F-9EB9-968D209215DA}"/>
                  </a:ext>
                </a:extLst>
              </p14:cNvPr>
              <p14:cNvContentPartPr/>
              <p14:nvPr/>
            </p14:nvContentPartPr>
            <p14:xfrm>
              <a:off x="2925591" y="1773677"/>
              <a:ext cx="1224720" cy="70200"/>
            </p14:xfrm>
          </p:contentPart>
        </mc:Choice>
        <mc:Fallback xmlns="">
          <p:pic>
            <p:nvPicPr>
              <p:cNvPr id="58" name="Ink 57">
                <a:extLst>
                  <a:ext uri="{FF2B5EF4-FFF2-40B4-BE49-F238E27FC236}">
                    <a16:creationId xmlns:a16="http://schemas.microsoft.com/office/drawing/2014/main" id="{90D95749-A23E-4F8F-9EB9-968D209215DA}"/>
                  </a:ext>
                </a:extLst>
              </p:cNvPr>
              <p:cNvPicPr/>
              <p:nvPr/>
            </p:nvPicPr>
            <p:blipFill>
              <a:blip r:embed="rId35"/>
              <a:stretch>
                <a:fillRect/>
              </a:stretch>
            </p:blipFill>
            <p:spPr>
              <a:xfrm>
                <a:off x="2871591" y="1665677"/>
                <a:ext cx="1332360" cy="285840"/>
              </a:xfrm>
              <a:prstGeom prst="rect">
                <a:avLst/>
              </a:prstGeom>
            </p:spPr>
          </p:pic>
        </mc:Fallback>
      </mc:AlternateContent>
    </p:spTree>
    <p:extLst>
      <p:ext uri="{BB962C8B-B14F-4D97-AF65-F5344CB8AC3E}">
        <p14:creationId xmlns:p14="http://schemas.microsoft.com/office/powerpoint/2010/main" val="4249462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Pumping Lemma</a:t>
            </a:r>
          </a:p>
        </p:txBody>
      </p:sp>
      <p:sp>
        <p:nvSpPr>
          <p:cNvPr id="3" name="Content Placeholder 2"/>
          <p:cNvSpPr>
            <a:spLocks noGrp="1"/>
          </p:cNvSpPr>
          <p:nvPr>
            <p:ph idx="1"/>
          </p:nvPr>
        </p:nvSpPr>
        <p:spPr/>
        <p:txBody>
          <a:bodyPr>
            <a:normAutofit fontScale="92500"/>
          </a:bodyPr>
          <a:lstStyle/>
          <a:p>
            <a:pPr marL="0" indent="0">
              <a:buNone/>
            </a:pPr>
            <a:r>
              <a:rPr lang="en-US" b="1" dirty="0"/>
              <a:t>Claim:</a:t>
            </a:r>
            <a:r>
              <a:rPr lang="en-US" dirty="0"/>
              <a:t> The set L = </a:t>
            </a:r>
            <a:r>
              <a:rPr lang="en-US" b="1" dirty="0">
                <a:solidFill>
                  <a:schemeClr val="tx2"/>
                </a:solidFill>
              </a:rPr>
              <a:t>{0</a:t>
            </a:r>
            <a:r>
              <a:rPr lang="en-US" b="1" baseline="30000" dirty="0">
                <a:solidFill>
                  <a:schemeClr val="tx2"/>
                </a:solidFill>
              </a:rPr>
              <a:t>n</a:t>
            </a:r>
            <a:r>
              <a:rPr lang="en-US" b="1" dirty="0">
                <a:solidFill>
                  <a:schemeClr val="tx2"/>
                </a:solidFill>
              </a:rPr>
              <a:t>1</a:t>
            </a:r>
            <a:r>
              <a:rPr lang="en-US" b="1" baseline="30000" dirty="0">
                <a:solidFill>
                  <a:schemeClr val="tx2"/>
                </a:solidFill>
              </a:rPr>
              <a:t>n</a:t>
            </a:r>
            <a:r>
              <a:rPr lang="en-US" b="1" dirty="0">
                <a:solidFill>
                  <a:schemeClr val="tx2"/>
                </a:solidFill>
              </a:rPr>
              <a:t> | n ≥ 0} </a:t>
            </a:r>
            <a:r>
              <a:rPr lang="en-US" dirty="0"/>
              <a:t>is not regular.</a:t>
            </a:r>
          </a:p>
          <a:p>
            <a:pPr marL="0" indent="0">
              <a:buNone/>
            </a:pPr>
            <a:r>
              <a:rPr lang="en-US" b="1" dirty="0"/>
              <a:t>Proof:</a:t>
            </a:r>
            <a:r>
              <a:rPr lang="en-US" dirty="0"/>
              <a:t> Consider an arbitrary positive integer. WTS p is not a pumping length for L. Consider the string s = 0</a:t>
            </a:r>
            <a:r>
              <a:rPr lang="en-US" baseline="30000" dirty="0"/>
              <a:t>p</a:t>
            </a:r>
            <a:r>
              <a:rPr lang="en-US" dirty="0"/>
              <a:t>1</a:t>
            </a:r>
            <a:r>
              <a:rPr lang="en-US" baseline="30000" dirty="0"/>
              <a:t>p</a:t>
            </a:r>
            <a:r>
              <a:rPr lang="en-US" dirty="0"/>
              <a:t>.  Then, s is in L and |s| = 2p &gt;= p. Consider any division of s into three parts </a:t>
            </a:r>
          </a:p>
          <a:p>
            <a:pPr marL="0" indent="0" algn="ctr">
              <a:buNone/>
            </a:pPr>
            <a:r>
              <a:rPr lang="en-US" dirty="0"/>
              <a:t>s = </a:t>
            </a:r>
            <a:r>
              <a:rPr lang="en-US" dirty="0" err="1"/>
              <a:t>xyz</a:t>
            </a:r>
            <a:r>
              <a:rPr lang="en-US" dirty="0"/>
              <a:t> with |y|&gt;0, |</a:t>
            </a:r>
            <a:r>
              <a:rPr lang="en-US" dirty="0" err="1"/>
              <a:t>xy</a:t>
            </a:r>
            <a:r>
              <a:rPr lang="en-US" dirty="0"/>
              <a:t>|≤p.</a:t>
            </a:r>
          </a:p>
          <a:p>
            <a:pPr marL="0" indent="0">
              <a:buNone/>
            </a:pPr>
            <a:r>
              <a:rPr lang="en-US" dirty="0">
                <a:solidFill>
                  <a:schemeClr val="accent5"/>
                </a:solidFill>
              </a:rPr>
              <a:t>Since |</a:t>
            </a:r>
            <a:r>
              <a:rPr lang="en-US" dirty="0" err="1">
                <a:solidFill>
                  <a:schemeClr val="accent5"/>
                </a:solidFill>
              </a:rPr>
              <a:t>xy</a:t>
            </a:r>
            <a:r>
              <a:rPr lang="en-US" dirty="0">
                <a:solidFill>
                  <a:schemeClr val="accent5"/>
                </a:solidFill>
              </a:rPr>
              <a:t>|≤p</a:t>
            </a:r>
            <a:r>
              <a:rPr lang="en-US" dirty="0"/>
              <a:t>, x=0</a:t>
            </a:r>
            <a:r>
              <a:rPr lang="en-US" baseline="30000" dirty="0"/>
              <a:t>k</a:t>
            </a:r>
            <a:r>
              <a:rPr lang="en-US" dirty="0"/>
              <a:t> , y = 0</a:t>
            </a:r>
            <a:r>
              <a:rPr lang="en-US" baseline="30000" dirty="0"/>
              <a:t>m </a:t>
            </a:r>
            <a:r>
              <a:rPr lang="en-US" dirty="0"/>
              <a:t>, z = 0</a:t>
            </a:r>
            <a:r>
              <a:rPr lang="en-US" baseline="30000" dirty="0"/>
              <a:t>r</a:t>
            </a:r>
            <a:r>
              <a:rPr lang="en-US" dirty="0"/>
              <a:t>1</a:t>
            </a:r>
            <a:r>
              <a:rPr lang="en-US" baseline="30000" dirty="0"/>
              <a:t>p</a:t>
            </a:r>
            <a:r>
              <a:rPr lang="en-US" dirty="0"/>
              <a:t>  </a:t>
            </a:r>
            <a:r>
              <a:rPr lang="en-US" dirty="0">
                <a:solidFill>
                  <a:srgbClr val="808DA0"/>
                </a:solidFill>
              </a:rPr>
              <a:t>with </a:t>
            </a:r>
            <a:r>
              <a:rPr lang="en-US" dirty="0" err="1">
                <a:solidFill>
                  <a:srgbClr val="808DA0"/>
                </a:solidFill>
              </a:rPr>
              <a:t>k+m+r</a:t>
            </a:r>
            <a:r>
              <a:rPr lang="en-US" dirty="0">
                <a:solidFill>
                  <a:srgbClr val="808DA0"/>
                </a:solidFill>
              </a:rPr>
              <a:t> = p, </a:t>
            </a:r>
          </a:p>
          <a:p>
            <a:pPr marL="0" indent="0">
              <a:buNone/>
            </a:pPr>
            <a:r>
              <a:rPr lang="en-US" dirty="0">
                <a:solidFill>
                  <a:srgbClr val="808DA0"/>
                </a:solidFill>
              </a:rPr>
              <a:t>and since |y| &gt; 0, m&gt;0. </a:t>
            </a:r>
            <a:r>
              <a:rPr lang="en-US" dirty="0"/>
              <a:t>Picking </a:t>
            </a:r>
            <a:r>
              <a:rPr lang="en-US" dirty="0" err="1"/>
              <a:t>i</a:t>
            </a:r>
            <a:r>
              <a:rPr lang="en-US" dirty="0"/>
              <a:t>=0: </a:t>
            </a:r>
            <a:r>
              <a:rPr lang="en-US" dirty="0" err="1">
                <a:solidFill>
                  <a:schemeClr val="tx2"/>
                </a:solidFill>
              </a:rPr>
              <a:t>xy</a:t>
            </a:r>
            <a:r>
              <a:rPr lang="en-US" baseline="30000" dirty="0" err="1">
                <a:solidFill>
                  <a:schemeClr val="tx2"/>
                </a:solidFill>
              </a:rPr>
              <a:t>i</a:t>
            </a:r>
            <a:r>
              <a:rPr lang="en-US" dirty="0" err="1">
                <a:solidFill>
                  <a:schemeClr val="tx2"/>
                </a:solidFill>
              </a:rPr>
              <a:t>z</a:t>
            </a:r>
            <a:r>
              <a:rPr lang="en-US" dirty="0">
                <a:solidFill>
                  <a:schemeClr val="tx2"/>
                </a:solidFill>
              </a:rPr>
              <a:t> = </a:t>
            </a:r>
            <a:r>
              <a:rPr lang="en-US" dirty="0" err="1">
                <a:solidFill>
                  <a:schemeClr val="tx2"/>
                </a:solidFill>
              </a:rPr>
              <a:t>xz</a:t>
            </a:r>
            <a:r>
              <a:rPr lang="en-US" dirty="0">
                <a:solidFill>
                  <a:schemeClr val="tx2"/>
                </a:solidFill>
              </a:rPr>
              <a:t> = 0</a:t>
            </a:r>
            <a:r>
              <a:rPr lang="en-US" baseline="30000" dirty="0">
                <a:solidFill>
                  <a:schemeClr val="tx2"/>
                </a:solidFill>
              </a:rPr>
              <a:t>k</a:t>
            </a:r>
            <a:r>
              <a:rPr lang="en-US" dirty="0">
                <a:solidFill>
                  <a:schemeClr val="tx2"/>
                </a:solidFill>
              </a:rPr>
              <a:t>0</a:t>
            </a:r>
            <a:r>
              <a:rPr lang="en-US" baseline="30000" dirty="0">
                <a:solidFill>
                  <a:schemeClr val="tx2"/>
                </a:solidFill>
              </a:rPr>
              <a:t>r</a:t>
            </a:r>
            <a:r>
              <a:rPr lang="en-US" dirty="0">
                <a:solidFill>
                  <a:schemeClr val="tx2"/>
                </a:solidFill>
              </a:rPr>
              <a:t>1</a:t>
            </a:r>
            <a:r>
              <a:rPr lang="en-US" baseline="30000" dirty="0">
                <a:solidFill>
                  <a:schemeClr val="tx2"/>
                </a:solidFill>
              </a:rPr>
              <a:t>p</a:t>
            </a:r>
            <a:r>
              <a:rPr lang="en-US" dirty="0">
                <a:solidFill>
                  <a:schemeClr val="tx2"/>
                </a:solidFill>
              </a:rPr>
              <a:t> = 0</a:t>
            </a:r>
            <a:r>
              <a:rPr lang="en-US" baseline="30000" dirty="0">
                <a:solidFill>
                  <a:schemeClr val="tx2"/>
                </a:solidFill>
              </a:rPr>
              <a:t>k+r</a:t>
            </a:r>
            <a:r>
              <a:rPr lang="en-US" dirty="0">
                <a:solidFill>
                  <a:schemeClr val="tx2"/>
                </a:solidFill>
              </a:rPr>
              <a:t>1</a:t>
            </a:r>
            <a:r>
              <a:rPr lang="en-US" baseline="30000" dirty="0">
                <a:solidFill>
                  <a:schemeClr val="tx2"/>
                </a:solidFill>
              </a:rPr>
              <a:t>p</a:t>
            </a:r>
            <a:r>
              <a:rPr lang="en-US" dirty="0">
                <a:solidFill>
                  <a:schemeClr val="tx2"/>
                </a:solidFill>
              </a:rPr>
              <a:t> </a:t>
            </a:r>
            <a:r>
              <a:rPr lang="en-US" dirty="0"/>
              <a:t>, which is not in L because </a:t>
            </a:r>
            <a:r>
              <a:rPr lang="en-US" dirty="0" err="1"/>
              <a:t>k+r</a:t>
            </a:r>
            <a:r>
              <a:rPr lang="en-US" dirty="0"/>
              <a:t> &lt; p. Thus, no p can be a pumping length for L and L is not regular.</a:t>
            </a:r>
            <a:endParaRPr lang="en-US" baseline="30000" dirty="0"/>
          </a:p>
          <a:p>
            <a:pPr marL="0" indent="0">
              <a:buNone/>
            </a:pPr>
            <a:endParaRPr lang="en-US" dirty="0"/>
          </a:p>
        </p:txBody>
      </p:sp>
    </p:spTree>
    <p:extLst>
      <p:ext uri="{BB962C8B-B14F-4D97-AF65-F5344CB8AC3E}">
        <p14:creationId xmlns:p14="http://schemas.microsoft.com/office/powerpoint/2010/main" val="3422433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6" name="Ink 125">
                <a:extLst>
                  <a:ext uri="{FF2B5EF4-FFF2-40B4-BE49-F238E27FC236}">
                    <a16:creationId xmlns:a16="http://schemas.microsoft.com/office/drawing/2014/main" id="{F5EBE301-2FF3-4ADA-BB81-A0F402F459D8}"/>
                  </a:ext>
                </a:extLst>
              </p14:cNvPr>
              <p14:cNvContentPartPr/>
              <p14:nvPr/>
            </p14:nvContentPartPr>
            <p14:xfrm>
              <a:off x="6156591" y="837677"/>
              <a:ext cx="492480" cy="208080"/>
            </p14:xfrm>
          </p:contentPart>
        </mc:Choice>
        <mc:Fallback xmlns="">
          <p:pic>
            <p:nvPicPr>
              <p:cNvPr id="126" name="Ink 125">
                <a:extLst>
                  <a:ext uri="{FF2B5EF4-FFF2-40B4-BE49-F238E27FC236}">
                    <a16:creationId xmlns:a16="http://schemas.microsoft.com/office/drawing/2014/main" id="{F5EBE301-2FF3-4ADA-BB81-A0F402F459D8}"/>
                  </a:ext>
                </a:extLst>
              </p:cNvPr>
              <p:cNvPicPr/>
              <p:nvPr/>
            </p:nvPicPr>
            <p:blipFill>
              <a:blip r:embed="rId3"/>
              <a:stretch>
                <a:fillRect/>
              </a:stretch>
            </p:blipFill>
            <p:spPr>
              <a:xfrm>
                <a:off x="6102630" y="729490"/>
                <a:ext cx="600041" cy="42409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7" name="Ink 126">
                <a:extLst>
                  <a:ext uri="{FF2B5EF4-FFF2-40B4-BE49-F238E27FC236}">
                    <a16:creationId xmlns:a16="http://schemas.microsoft.com/office/drawing/2014/main" id="{819F0255-00EE-44DE-9A75-F6C3D441FF78}"/>
                  </a:ext>
                </a:extLst>
              </p14:cNvPr>
              <p14:cNvContentPartPr/>
              <p14:nvPr/>
            </p14:nvContentPartPr>
            <p14:xfrm>
              <a:off x="7463751" y="813917"/>
              <a:ext cx="378360" cy="230040"/>
            </p14:xfrm>
          </p:contentPart>
        </mc:Choice>
        <mc:Fallback xmlns="">
          <p:pic>
            <p:nvPicPr>
              <p:cNvPr id="127" name="Ink 126">
                <a:extLst>
                  <a:ext uri="{FF2B5EF4-FFF2-40B4-BE49-F238E27FC236}">
                    <a16:creationId xmlns:a16="http://schemas.microsoft.com/office/drawing/2014/main" id="{819F0255-00EE-44DE-9A75-F6C3D441FF78}"/>
                  </a:ext>
                </a:extLst>
              </p:cNvPr>
              <p:cNvPicPr/>
              <p:nvPr/>
            </p:nvPicPr>
            <p:blipFill>
              <a:blip r:embed="rId5"/>
              <a:stretch>
                <a:fillRect/>
              </a:stretch>
            </p:blipFill>
            <p:spPr>
              <a:xfrm>
                <a:off x="7409751" y="705917"/>
                <a:ext cx="4860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9" name="Ink 128">
                <a:extLst>
                  <a:ext uri="{FF2B5EF4-FFF2-40B4-BE49-F238E27FC236}">
                    <a16:creationId xmlns:a16="http://schemas.microsoft.com/office/drawing/2014/main" id="{805E92F3-5947-4BDD-A60F-6D4548A42341}"/>
                  </a:ext>
                </a:extLst>
              </p14:cNvPr>
              <p14:cNvContentPartPr/>
              <p14:nvPr/>
            </p14:nvContentPartPr>
            <p14:xfrm>
              <a:off x="1920111" y="1517717"/>
              <a:ext cx="2298240" cy="219960"/>
            </p14:xfrm>
          </p:contentPart>
        </mc:Choice>
        <mc:Fallback xmlns="">
          <p:pic>
            <p:nvPicPr>
              <p:cNvPr id="129" name="Ink 128">
                <a:extLst>
                  <a:ext uri="{FF2B5EF4-FFF2-40B4-BE49-F238E27FC236}">
                    <a16:creationId xmlns:a16="http://schemas.microsoft.com/office/drawing/2014/main" id="{805E92F3-5947-4BDD-A60F-6D4548A42341}"/>
                  </a:ext>
                </a:extLst>
              </p:cNvPr>
              <p:cNvPicPr/>
              <p:nvPr/>
            </p:nvPicPr>
            <p:blipFill>
              <a:blip r:embed="rId7"/>
              <a:stretch>
                <a:fillRect/>
              </a:stretch>
            </p:blipFill>
            <p:spPr>
              <a:xfrm>
                <a:off x="1866111" y="1409717"/>
                <a:ext cx="24058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4" name="Ink 223">
                <a:extLst>
                  <a:ext uri="{FF2B5EF4-FFF2-40B4-BE49-F238E27FC236}">
                    <a16:creationId xmlns:a16="http://schemas.microsoft.com/office/drawing/2014/main" id="{65F37340-0BE5-49A0-9C15-F50E3D113D44}"/>
                  </a:ext>
                </a:extLst>
              </p14:cNvPr>
              <p14:cNvContentPartPr/>
              <p14:nvPr/>
            </p14:nvContentPartPr>
            <p14:xfrm>
              <a:off x="1021191" y="4560077"/>
              <a:ext cx="381240" cy="475920"/>
            </p14:xfrm>
          </p:contentPart>
        </mc:Choice>
        <mc:Fallback xmlns="">
          <p:pic>
            <p:nvPicPr>
              <p:cNvPr id="224" name="Ink 223">
                <a:extLst>
                  <a:ext uri="{FF2B5EF4-FFF2-40B4-BE49-F238E27FC236}">
                    <a16:creationId xmlns:a16="http://schemas.microsoft.com/office/drawing/2014/main" id="{65F37340-0BE5-49A0-9C15-F50E3D113D44}"/>
                  </a:ext>
                </a:extLst>
              </p:cNvPr>
              <p:cNvPicPr/>
              <p:nvPr/>
            </p:nvPicPr>
            <p:blipFill>
              <a:blip r:embed="rId9"/>
              <a:stretch>
                <a:fillRect/>
              </a:stretch>
            </p:blipFill>
            <p:spPr>
              <a:xfrm>
                <a:off x="1012191" y="4551077"/>
                <a:ext cx="39888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5" name="Ink 224">
                <a:extLst>
                  <a:ext uri="{FF2B5EF4-FFF2-40B4-BE49-F238E27FC236}">
                    <a16:creationId xmlns:a16="http://schemas.microsoft.com/office/drawing/2014/main" id="{11F7245C-0090-4384-8EE6-5298C25DF7C9}"/>
                  </a:ext>
                </a:extLst>
              </p14:cNvPr>
              <p14:cNvContentPartPr/>
              <p14:nvPr/>
            </p14:nvContentPartPr>
            <p14:xfrm>
              <a:off x="1568031" y="4741877"/>
              <a:ext cx="111960" cy="33480"/>
            </p14:xfrm>
          </p:contentPart>
        </mc:Choice>
        <mc:Fallback xmlns="">
          <p:pic>
            <p:nvPicPr>
              <p:cNvPr id="225" name="Ink 224">
                <a:extLst>
                  <a:ext uri="{FF2B5EF4-FFF2-40B4-BE49-F238E27FC236}">
                    <a16:creationId xmlns:a16="http://schemas.microsoft.com/office/drawing/2014/main" id="{11F7245C-0090-4384-8EE6-5298C25DF7C9}"/>
                  </a:ext>
                </a:extLst>
              </p:cNvPr>
              <p:cNvPicPr/>
              <p:nvPr/>
            </p:nvPicPr>
            <p:blipFill>
              <a:blip r:embed="rId11"/>
              <a:stretch>
                <a:fillRect/>
              </a:stretch>
            </p:blipFill>
            <p:spPr>
              <a:xfrm>
                <a:off x="1559060" y="4732877"/>
                <a:ext cx="129543"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6" name="Ink 225">
                <a:extLst>
                  <a:ext uri="{FF2B5EF4-FFF2-40B4-BE49-F238E27FC236}">
                    <a16:creationId xmlns:a16="http://schemas.microsoft.com/office/drawing/2014/main" id="{D38619C4-EFDC-4730-8AF9-2943346BD210}"/>
                  </a:ext>
                </a:extLst>
              </p14:cNvPr>
              <p14:cNvContentPartPr/>
              <p14:nvPr/>
            </p14:nvContentPartPr>
            <p14:xfrm>
              <a:off x="1562991" y="4656557"/>
              <a:ext cx="142920" cy="15120"/>
            </p14:xfrm>
          </p:contentPart>
        </mc:Choice>
        <mc:Fallback xmlns="">
          <p:pic>
            <p:nvPicPr>
              <p:cNvPr id="226" name="Ink 225">
                <a:extLst>
                  <a:ext uri="{FF2B5EF4-FFF2-40B4-BE49-F238E27FC236}">
                    <a16:creationId xmlns:a16="http://schemas.microsoft.com/office/drawing/2014/main" id="{D38619C4-EFDC-4730-8AF9-2943346BD210}"/>
                  </a:ext>
                </a:extLst>
              </p:cNvPr>
              <p:cNvPicPr/>
              <p:nvPr/>
            </p:nvPicPr>
            <p:blipFill>
              <a:blip r:embed="rId13"/>
              <a:stretch>
                <a:fillRect/>
              </a:stretch>
            </p:blipFill>
            <p:spPr>
              <a:xfrm>
                <a:off x="1553991" y="4647557"/>
                <a:ext cx="1605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9" name="Ink 228">
                <a:extLst>
                  <a:ext uri="{FF2B5EF4-FFF2-40B4-BE49-F238E27FC236}">
                    <a16:creationId xmlns:a16="http://schemas.microsoft.com/office/drawing/2014/main" id="{559A5993-E103-4B1B-A2D4-A3CA0240C3E0}"/>
                  </a:ext>
                </a:extLst>
              </p14:cNvPr>
              <p14:cNvContentPartPr/>
              <p14:nvPr/>
            </p14:nvContentPartPr>
            <p14:xfrm>
              <a:off x="1834431" y="4486997"/>
              <a:ext cx="546840" cy="389520"/>
            </p14:xfrm>
          </p:contentPart>
        </mc:Choice>
        <mc:Fallback xmlns="">
          <p:pic>
            <p:nvPicPr>
              <p:cNvPr id="229" name="Ink 228">
                <a:extLst>
                  <a:ext uri="{FF2B5EF4-FFF2-40B4-BE49-F238E27FC236}">
                    <a16:creationId xmlns:a16="http://schemas.microsoft.com/office/drawing/2014/main" id="{559A5993-E103-4B1B-A2D4-A3CA0240C3E0}"/>
                  </a:ext>
                </a:extLst>
              </p:cNvPr>
              <p:cNvPicPr/>
              <p:nvPr/>
            </p:nvPicPr>
            <p:blipFill>
              <a:blip r:embed="rId15"/>
              <a:stretch>
                <a:fillRect/>
              </a:stretch>
            </p:blipFill>
            <p:spPr>
              <a:xfrm>
                <a:off x="1825431" y="4477997"/>
                <a:ext cx="5644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4" name="Ink 253">
                <a:extLst>
                  <a:ext uri="{FF2B5EF4-FFF2-40B4-BE49-F238E27FC236}">
                    <a16:creationId xmlns:a16="http://schemas.microsoft.com/office/drawing/2014/main" id="{6D5E0651-0FDA-405E-944A-A8E78FB3C764}"/>
                  </a:ext>
                </a:extLst>
              </p14:cNvPr>
              <p14:cNvContentPartPr/>
              <p14:nvPr/>
            </p14:nvContentPartPr>
            <p14:xfrm>
              <a:off x="7083231" y="4756997"/>
              <a:ext cx="299520" cy="179280"/>
            </p14:xfrm>
          </p:contentPart>
        </mc:Choice>
        <mc:Fallback xmlns="">
          <p:pic>
            <p:nvPicPr>
              <p:cNvPr id="254" name="Ink 253">
                <a:extLst>
                  <a:ext uri="{FF2B5EF4-FFF2-40B4-BE49-F238E27FC236}">
                    <a16:creationId xmlns:a16="http://schemas.microsoft.com/office/drawing/2014/main" id="{6D5E0651-0FDA-405E-944A-A8E78FB3C764}"/>
                  </a:ext>
                </a:extLst>
              </p:cNvPr>
              <p:cNvPicPr/>
              <p:nvPr/>
            </p:nvPicPr>
            <p:blipFill>
              <a:blip r:embed="rId17"/>
              <a:stretch>
                <a:fillRect/>
              </a:stretch>
            </p:blipFill>
            <p:spPr>
              <a:xfrm>
                <a:off x="7074231" y="4747997"/>
                <a:ext cx="3171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7" name="Ink 256">
                <a:extLst>
                  <a:ext uri="{FF2B5EF4-FFF2-40B4-BE49-F238E27FC236}">
                    <a16:creationId xmlns:a16="http://schemas.microsoft.com/office/drawing/2014/main" id="{06660AE0-15CC-49CB-A5B5-698F689E94F0}"/>
                  </a:ext>
                </a:extLst>
              </p14:cNvPr>
              <p14:cNvContentPartPr/>
              <p14:nvPr/>
            </p14:nvContentPartPr>
            <p14:xfrm>
              <a:off x="6557631" y="4698677"/>
              <a:ext cx="394200" cy="246960"/>
            </p14:xfrm>
          </p:contentPart>
        </mc:Choice>
        <mc:Fallback xmlns="">
          <p:pic>
            <p:nvPicPr>
              <p:cNvPr id="257" name="Ink 256">
                <a:extLst>
                  <a:ext uri="{FF2B5EF4-FFF2-40B4-BE49-F238E27FC236}">
                    <a16:creationId xmlns:a16="http://schemas.microsoft.com/office/drawing/2014/main" id="{06660AE0-15CC-49CB-A5B5-698F689E94F0}"/>
                  </a:ext>
                </a:extLst>
              </p:cNvPr>
              <p:cNvPicPr/>
              <p:nvPr/>
            </p:nvPicPr>
            <p:blipFill>
              <a:blip r:embed="rId19"/>
              <a:stretch>
                <a:fillRect/>
              </a:stretch>
            </p:blipFill>
            <p:spPr>
              <a:xfrm>
                <a:off x="6548623" y="4689677"/>
                <a:ext cx="411856"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0" name="Ink 259">
                <a:extLst>
                  <a:ext uri="{FF2B5EF4-FFF2-40B4-BE49-F238E27FC236}">
                    <a16:creationId xmlns:a16="http://schemas.microsoft.com/office/drawing/2014/main" id="{586CA058-4AEC-4822-A05E-86045DA950C0}"/>
                  </a:ext>
                </a:extLst>
              </p14:cNvPr>
              <p14:cNvContentPartPr/>
              <p14:nvPr/>
            </p14:nvContentPartPr>
            <p14:xfrm>
              <a:off x="3942951" y="4797677"/>
              <a:ext cx="272880" cy="198000"/>
            </p14:xfrm>
          </p:contentPart>
        </mc:Choice>
        <mc:Fallback xmlns="">
          <p:pic>
            <p:nvPicPr>
              <p:cNvPr id="260" name="Ink 259">
                <a:extLst>
                  <a:ext uri="{FF2B5EF4-FFF2-40B4-BE49-F238E27FC236}">
                    <a16:creationId xmlns:a16="http://schemas.microsoft.com/office/drawing/2014/main" id="{586CA058-4AEC-4822-A05E-86045DA950C0}"/>
                  </a:ext>
                </a:extLst>
              </p:cNvPr>
              <p:cNvPicPr/>
              <p:nvPr/>
            </p:nvPicPr>
            <p:blipFill>
              <a:blip r:embed="rId21"/>
              <a:stretch>
                <a:fillRect/>
              </a:stretch>
            </p:blipFill>
            <p:spPr>
              <a:xfrm>
                <a:off x="3933951" y="4788677"/>
                <a:ext cx="290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1" name="Ink 260">
                <a:extLst>
                  <a:ext uri="{FF2B5EF4-FFF2-40B4-BE49-F238E27FC236}">
                    <a16:creationId xmlns:a16="http://schemas.microsoft.com/office/drawing/2014/main" id="{28205364-5E4B-4DFD-85D1-95DCC52E3581}"/>
                  </a:ext>
                </a:extLst>
              </p14:cNvPr>
              <p14:cNvContentPartPr/>
              <p14:nvPr/>
            </p14:nvContentPartPr>
            <p14:xfrm>
              <a:off x="4359471" y="4773917"/>
              <a:ext cx="191160" cy="204480"/>
            </p14:xfrm>
          </p:contentPart>
        </mc:Choice>
        <mc:Fallback xmlns="">
          <p:pic>
            <p:nvPicPr>
              <p:cNvPr id="261" name="Ink 260">
                <a:extLst>
                  <a:ext uri="{FF2B5EF4-FFF2-40B4-BE49-F238E27FC236}">
                    <a16:creationId xmlns:a16="http://schemas.microsoft.com/office/drawing/2014/main" id="{28205364-5E4B-4DFD-85D1-95DCC52E3581}"/>
                  </a:ext>
                </a:extLst>
              </p:cNvPr>
              <p:cNvPicPr/>
              <p:nvPr/>
            </p:nvPicPr>
            <p:blipFill>
              <a:blip r:embed="rId23"/>
              <a:stretch>
                <a:fillRect/>
              </a:stretch>
            </p:blipFill>
            <p:spPr>
              <a:xfrm>
                <a:off x="4350488" y="4764917"/>
                <a:ext cx="208767"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2" name="Ink 261">
                <a:extLst>
                  <a:ext uri="{FF2B5EF4-FFF2-40B4-BE49-F238E27FC236}">
                    <a16:creationId xmlns:a16="http://schemas.microsoft.com/office/drawing/2014/main" id="{AFD8FA86-D7F5-492A-9D03-0CC35508A1EC}"/>
                  </a:ext>
                </a:extLst>
              </p14:cNvPr>
              <p14:cNvContentPartPr/>
              <p14:nvPr/>
            </p14:nvContentPartPr>
            <p14:xfrm>
              <a:off x="6531711" y="4670237"/>
              <a:ext cx="828720" cy="83160"/>
            </p14:xfrm>
          </p:contentPart>
        </mc:Choice>
        <mc:Fallback xmlns="">
          <p:pic>
            <p:nvPicPr>
              <p:cNvPr id="262" name="Ink 261">
                <a:extLst>
                  <a:ext uri="{FF2B5EF4-FFF2-40B4-BE49-F238E27FC236}">
                    <a16:creationId xmlns:a16="http://schemas.microsoft.com/office/drawing/2014/main" id="{AFD8FA86-D7F5-492A-9D03-0CC35508A1EC}"/>
                  </a:ext>
                </a:extLst>
              </p:cNvPr>
              <p:cNvPicPr/>
              <p:nvPr/>
            </p:nvPicPr>
            <p:blipFill>
              <a:blip r:embed="rId25"/>
              <a:stretch>
                <a:fillRect/>
              </a:stretch>
            </p:blipFill>
            <p:spPr>
              <a:xfrm>
                <a:off x="6477688" y="4562237"/>
                <a:ext cx="936407"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3" name="Ink 262">
                <a:extLst>
                  <a:ext uri="{FF2B5EF4-FFF2-40B4-BE49-F238E27FC236}">
                    <a16:creationId xmlns:a16="http://schemas.microsoft.com/office/drawing/2014/main" id="{067928F2-9DED-4783-A450-472F8CA40896}"/>
                  </a:ext>
                </a:extLst>
              </p14:cNvPr>
              <p14:cNvContentPartPr/>
              <p14:nvPr/>
            </p14:nvContentPartPr>
            <p14:xfrm>
              <a:off x="6591111" y="4825397"/>
              <a:ext cx="665640" cy="39960"/>
            </p14:xfrm>
          </p:contentPart>
        </mc:Choice>
        <mc:Fallback xmlns="">
          <p:pic>
            <p:nvPicPr>
              <p:cNvPr id="263" name="Ink 262">
                <a:extLst>
                  <a:ext uri="{FF2B5EF4-FFF2-40B4-BE49-F238E27FC236}">
                    <a16:creationId xmlns:a16="http://schemas.microsoft.com/office/drawing/2014/main" id="{067928F2-9DED-4783-A450-472F8CA40896}"/>
                  </a:ext>
                </a:extLst>
              </p:cNvPr>
              <p:cNvPicPr/>
              <p:nvPr/>
            </p:nvPicPr>
            <p:blipFill>
              <a:blip r:embed="rId27"/>
              <a:stretch>
                <a:fillRect/>
              </a:stretch>
            </p:blipFill>
            <p:spPr>
              <a:xfrm>
                <a:off x="6537111" y="4717397"/>
                <a:ext cx="7732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4" name="Ink 263">
                <a:extLst>
                  <a:ext uri="{FF2B5EF4-FFF2-40B4-BE49-F238E27FC236}">
                    <a16:creationId xmlns:a16="http://schemas.microsoft.com/office/drawing/2014/main" id="{4D9D5D61-5836-40F6-8207-2D4C47EC195E}"/>
                  </a:ext>
                </a:extLst>
              </p14:cNvPr>
              <p14:cNvContentPartPr/>
              <p14:nvPr/>
            </p14:nvContentPartPr>
            <p14:xfrm>
              <a:off x="6540711" y="4882637"/>
              <a:ext cx="666000" cy="70200"/>
            </p14:xfrm>
          </p:contentPart>
        </mc:Choice>
        <mc:Fallback xmlns="">
          <p:pic>
            <p:nvPicPr>
              <p:cNvPr id="264" name="Ink 263">
                <a:extLst>
                  <a:ext uri="{FF2B5EF4-FFF2-40B4-BE49-F238E27FC236}">
                    <a16:creationId xmlns:a16="http://schemas.microsoft.com/office/drawing/2014/main" id="{4D9D5D61-5836-40F6-8207-2D4C47EC195E}"/>
                  </a:ext>
                </a:extLst>
              </p:cNvPr>
              <p:cNvPicPr/>
              <p:nvPr/>
            </p:nvPicPr>
            <p:blipFill>
              <a:blip r:embed="rId29"/>
              <a:stretch>
                <a:fillRect/>
              </a:stretch>
            </p:blipFill>
            <p:spPr>
              <a:xfrm>
                <a:off x="6486711" y="4774637"/>
                <a:ext cx="773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5" name="Ink 264">
                <a:extLst>
                  <a:ext uri="{FF2B5EF4-FFF2-40B4-BE49-F238E27FC236}">
                    <a16:creationId xmlns:a16="http://schemas.microsoft.com/office/drawing/2014/main" id="{74481AA9-8D08-405A-9F3E-F6085D92C53C}"/>
                  </a:ext>
                </a:extLst>
              </p14:cNvPr>
              <p14:cNvContentPartPr/>
              <p14:nvPr/>
            </p14:nvContentPartPr>
            <p14:xfrm>
              <a:off x="2583591" y="796637"/>
              <a:ext cx="1367640" cy="23400"/>
            </p14:xfrm>
          </p:contentPart>
        </mc:Choice>
        <mc:Fallback xmlns="">
          <p:pic>
            <p:nvPicPr>
              <p:cNvPr id="265" name="Ink 264">
                <a:extLst>
                  <a:ext uri="{FF2B5EF4-FFF2-40B4-BE49-F238E27FC236}">
                    <a16:creationId xmlns:a16="http://schemas.microsoft.com/office/drawing/2014/main" id="{74481AA9-8D08-405A-9F3E-F6085D92C53C}"/>
                  </a:ext>
                </a:extLst>
              </p:cNvPr>
              <p:cNvPicPr/>
              <p:nvPr/>
            </p:nvPicPr>
            <p:blipFill>
              <a:blip r:embed="rId31"/>
              <a:stretch>
                <a:fillRect/>
              </a:stretch>
            </p:blipFill>
            <p:spPr>
              <a:xfrm>
                <a:off x="2529591" y="688637"/>
                <a:ext cx="1475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6" name="Ink 265">
                <a:extLst>
                  <a:ext uri="{FF2B5EF4-FFF2-40B4-BE49-F238E27FC236}">
                    <a16:creationId xmlns:a16="http://schemas.microsoft.com/office/drawing/2014/main" id="{3067D6CF-D856-4C4A-9825-60BBDF2CC547}"/>
                  </a:ext>
                </a:extLst>
              </p14:cNvPr>
              <p14:cNvContentPartPr/>
              <p14:nvPr/>
            </p14:nvContentPartPr>
            <p14:xfrm>
              <a:off x="2729751" y="870797"/>
              <a:ext cx="1302480" cy="16560"/>
            </p14:xfrm>
          </p:contentPart>
        </mc:Choice>
        <mc:Fallback xmlns="">
          <p:pic>
            <p:nvPicPr>
              <p:cNvPr id="266" name="Ink 265">
                <a:extLst>
                  <a:ext uri="{FF2B5EF4-FFF2-40B4-BE49-F238E27FC236}">
                    <a16:creationId xmlns:a16="http://schemas.microsoft.com/office/drawing/2014/main" id="{3067D6CF-D856-4C4A-9825-60BBDF2CC547}"/>
                  </a:ext>
                </a:extLst>
              </p:cNvPr>
              <p:cNvPicPr/>
              <p:nvPr/>
            </p:nvPicPr>
            <p:blipFill>
              <a:blip r:embed="rId33"/>
              <a:stretch>
                <a:fillRect/>
              </a:stretch>
            </p:blipFill>
            <p:spPr>
              <a:xfrm>
                <a:off x="2675751" y="762797"/>
                <a:ext cx="1410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7" name="Ink 266">
                <a:extLst>
                  <a:ext uri="{FF2B5EF4-FFF2-40B4-BE49-F238E27FC236}">
                    <a16:creationId xmlns:a16="http://schemas.microsoft.com/office/drawing/2014/main" id="{9E168445-CFC6-44DB-BCA2-3FC13F800907}"/>
                  </a:ext>
                </a:extLst>
              </p14:cNvPr>
              <p14:cNvContentPartPr/>
              <p14:nvPr/>
            </p14:nvContentPartPr>
            <p14:xfrm>
              <a:off x="2786991" y="990317"/>
              <a:ext cx="973080" cy="45000"/>
            </p14:xfrm>
          </p:contentPart>
        </mc:Choice>
        <mc:Fallback xmlns="">
          <p:pic>
            <p:nvPicPr>
              <p:cNvPr id="267" name="Ink 266">
                <a:extLst>
                  <a:ext uri="{FF2B5EF4-FFF2-40B4-BE49-F238E27FC236}">
                    <a16:creationId xmlns:a16="http://schemas.microsoft.com/office/drawing/2014/main" id="{9E168445-CFC6-44DB-BCA2-3FC13F800907}"/>
                  </a:ext>
                </a:extLst>
              </p:cNvPr>
              <p:cNvPicPr/>
              <p:nvPr/>
            </p:nvPicPr>
            <p:blipFill>
              <a:blip r:embed="rId35"/>
              <a:stretch>
                <a:fillRect/>
              </a:stretch>
            </p:blipFill>
            <p:spPr>
              <a:xfrm>
                <a:off x="2732991" y="883174"/>
                <a:ext cx="1080720" cy="25892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6" name="Ink 275">
                <a:extLst>
                  <a:ext uri="{FF2B5EF4-FFF2-40B4-BE49-F238E27FC236}">
                    <a16:creationId xmlns:a16="http://schemas.microsoft.com/office/drawing/2014/main" id="{04707F08-298B-4F40-AE8C-017193085F13}"/>
                  </a:ext>
                </a:extLst>
              </p14:cNvPr>
              <p14:cNvContentPartPr/>
              <p14:nvPr/>
            </p14:nvContentPartPr>
            <p14:xfrm>
              <a:off x="7906551" y="4712717"/>
              <a:ext cx="210600" cy="335520"/>
            </p14:xfrm>
          </p:contentPart>
        </mc:Choice>
        <mc:Fallback xmlns="">
          <p:pic>
            <p:nvPicPr>
              <p:cNvPr id="276" name="Ink 275">
                <a:extLst>
                  <a:ext uri="{FF2B5EF4-FFF2-40B4-BE49-F238E27FC236}">
                    <a16:creationId xmlns:a16="http://schemas.microsoft.com/office/drawing/2014/main" id="{04707F08-298B-4F40-AE8C-017193085F13}"/>
                  </a:ext>
                </a:extLst>
              </p:cNvPr>
              <p:cNvPicPr/>
              <p:nvPr/>
            </p:nvPicPr>
            <p:blipFill>
              <a:blip r:embed="rId37"/>
              <a:stretch>
                <a:fillRect/>
              </a:stretch>
            </p:blipFill>
            <p:spPr>
              <a:xfrm>
                <a:off x="7897551" y="4703707"/>
                <a:ext cx="228240" cy="35317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7" name="Ink 276">
                <a:extLst>
                  <a:ext uri="{FF2B5EF4-FFF2-40B4-BE49-F238E27FC236}">
                    <a16:creationId xmlns:a16="http://schemas.microsoft.com/office/drawing/2014/main" id="{860DA952-BDF3-4416-AD17-AD8FA0527B4D}"/>
                  </a:ext>
                </a:extLst>
              </p14:cNvPr>
              <p14:cNvContentPartPr/>
              <p14:nvPr/>
            </p14:nvContentPartPr>
            <p14:xfrm>
              <a:off x="7537911" y="4641437"/>
              <a:ext cx="228960" cy="257040"/>
            </p14:xfrm>
          </p:contentPart>
        </mc:Choice>
        <mc:Fallback xmlns="">
          <p:pic>
            <p:nvPicPr>
              <p:cNvPr id="277" name="Ink 276">
                <a:extLst>
                  <a:ext uri="{FF2B5EF4-FFF2-40B4-BE49-F238E27FC236}">
                    <a16:creationId xmlns:a16="http://schemas.microsoft.com/office/drawing/2014/main" id="{860DA952-BDF3-4416-AD17-AD8FA0527B4D}"/>
                  </a:ext>
                </a:extLst>
              </p:cNvPr>
              <p:cNvPicPr/>
              <p:nvPr/>
            </p:nvPicPr>
            <p:blipFill>
              <a:blip r:embed="rId39"/>
              <a:stretch>
                <a:fillRect/>
              </a:stretch>
            </p:blipFill>
            <p:spPr>
              <a:xfrm>
                <a:off x="7528911" y="4632424"/>
                <a:ext cx="246600" cy="27470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8" name="Ink 277">
                <a:extLst>
                  <a:ext uri="{FF2B5EF4-FFF2-40B4-BE49-F238E27FC236}">
                    <a16:creationId xmlns:a16="http://schemas.microsoft.com/office/drawing/2014/main" id="{AABD88F2-73B0-4029-87B6-BC792791BE1E}"/>
                  </a:ext>
                </a:extLst>
              </p14:cNvPr>
              <p14:cNvContentPartPr/>
              <p14:nvPr/>
            </p14:nvContentPartPr>
            <p14:xfrm>
              <a:off x="4725951" y="4625237"/>
              <a:ext cx="851400" cy="439920"/>
            </p14:xfrm>
          </p:contentPart>
        </mc:Choice>
        <mc:Fallback xmlns="">
          <p:pic>
            <p:nvPicPr>
              <p:cNvPr id="278" name="Ink 277">
                <a:extLst>
                  <a:ext uri="{FF2B5EF4-FFF2-40B4-BE49-F238E27FC236}">
                    <a16:creationId xmlns:a16="http://schemas.microsoft.com/office/drawing/2014/main" id="{AABD88F2-73B0-4029-87B6-BC792791BE1E}"/>
                  </a:ext>
                </a:extLst>
              </p:cNvPr>
              <p:cNvPicPr/>
              <p:nvPr/>
            </p:nvPicPr>
            <p:blipFill>
              <a:blip r:embed="rId41"/>
              <a:stretch>
                <a:fillRect/>
              </a:stretch>
            </p:blipFill>
            <p:spPr>
              <a:xfrm>
                <a:off x="4716947" y="4616244"/>
                <a:ext cx="869047" cy="45754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1" name="Ink 280">
                <a:extLst>
                  <a:ext uri="{FF2B5EF4-FFF2-40B4-BE49-F238E27FC236}">
                    <a16:creationId xmlns:a16="http://schemas.microsoft.com/office/drawing/2014/main" id="{3B51B8E6-CFA5-4E90-AD12-DA9FA1D135AA}"/>
                  </a:ext>
                </a:extLst>
              </p14:cNvPr>
              <p14:cNvContentPartPr/>
              <p14:nvPr/>
            </p14:nvContentPartPr>
            <p14:xfrm>
              <a:off x="3407631" y="1294157"/>
              <a:ext cx="442080" cy="131760"/>
            </p14:xfrm>
          </p:contentPart>
        </mc:Choice>
        <mc:Fallback xmlns="">
          <p:pic>
            <p:nvPicPr>
              <p:cNvPr id="281" name="Ink 280">
                <a:extLst>
                  <a:ext uri="{FF2B5EF4-FFF2-40B4-BE49-F238E27FC236}">
                    <a16:creationId xmlns:a16="http://schemas.microsoft.com/office/drawing/2014/main" id="{3B51B8E6-CFA5-4E90-AD12-DA9FA1D135AA}"/>
                  </a:ext>
                </a:extLst>
              </p:cNvPr>
              <p:cNvPicPr/>
              <p:nvPr/>
            </p:nvPicPr>
            <p:blipFill>
              <a:blip r:embed="rId43"/>
              <a:stretch>
                <a:fillRect/>
              </a:stretch>
            </p:blipFill>
            <p:spPr>
              <a:xfrm>
                <a:off x="3353631" y="1186157"/>
                <a:ext cx="5497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2" name="Ink 281">
                <a:extLst>
                  <a:ext uri="{FF2B5EF4-FFF2-40B4-BE49-F238E27FC236}">
                    <a16:creationId xmlns:a16="http://schemas.microsoft.com/office/drawing/2014/main" id="{20C311C8-C547-4317-A2C0-B74483B0EE03}"/>
                  </a:ext>
                </a:extLst>
              </p14:cNvPr>
              <p14:cNvContentPartPr/>
              <p14:nvPr/>
            </p14:nvContentPartPr>
            <p14:xfrm>
              <a:off x="3488631" y="1693037"/>
              <a:ext cx="351720" cy="246600"/>
            </p14:xfrm>
          </p:contentPart>
        </mc:Choice>
        <mc:Fallback xmlns="">
          <p:pic>
            <p:nvPicPr>
              <p:cNvPr id="282" name="Ink 281">
                <a:extLst>
                  <a:ext uri="{FF2B5EF4-FFF2-40B4-BE49-F238E27FC236}">
                    <a16:creationId xmlns:a16="http://schemas.microsoft.com/office/drawing/2014/main" id="{20C311C8-C547-4317-A2C0-B74483B0EE03}"/>
                  </a:ext>
                </a:extLst>
              </p:cNvPr>
              <p:cNvPicPr/>
              <p:nvPr/>
            </p:nvPicPr>
            <p:blipFill>
              <a:blip r:embed="rId45"/>
              <a:stretch>
                <a:fillRect/>
              </a:stretch>
            </p:blipFill>
            <p:spPr>
              <a:xfrm>
                <a:off x="3434631" y="1585037"/>
                <a:ext cx="4593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3" name="Ink 282">
                <a:extLst>
                  <a:ext uri="{FF2B5EF4-FFF2-40B4-BE49-F238E27FC236}">
                    <a16:creationId xmlns:a16="http://schemas.microsoft.com/office/drawing/2014/main" id="{61715B7F-D92F-4168-83D6-D0B3E7A9E820}"/>
                  </a:ext>
                </a:extLst>
              </p14:cNvPr>
              <p14:cNvContentPartPr/>
              <p14:nvPr/>
            </p14:nvContentPartPr>
            <p14:xfrm>
              <a:off x="3463071" y="1539317"/>
              <a:ext cx="336960" cy="59400"/>
            </p14:xfrm>
          </p:contentPart>
        </mc:Choice>
        <mc:Fallback xmlns="">
          <p:pic>
            <p:nvPicPr>
              <p:cNvPr id="283" name="Ink 282">
                <a:extLst>
                  <a:ext uri="{FF2B5EF4-FFF2-40B4-BE49-F238E27FC236}">
                    <a16:creationId xmlns:a16="http://schemas.microsoft.com/office/drawing/2014/main" id="{61715B7F-D92F-4168-83D6-D0B3E7A9E820}"/>
                  </a:ext>
                </a:extLst>
              </p:cNvPr>
              <p:cNvPicPr/>
              <p:nvPr/>
            </p:nvPicPr>
            <p:blipFill>
              <a:blip r:embed="rId47"/>
              <a:stretch>
                <a:fillRect/>
              </a:stretch>
            </p:blipFill>
            <p:spPr>
              <a:xfrm>
                <a:off x="3409071" y="1431317"/>
                <a:ext cx="4446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4" name="Ink 283">
                <a:extLst>
                  <a:ext uri="{FF2B5EF4-FFF2-40B4-BE49-F238E27FC236}">
                    <a16:creationId xmlns:a16="http://schemas.microsoft.com/office/drawing/2014/main" id="{D1052776-46A0-4CB3-BB12-BE7876ADBE87}"/>
                  </a:ext>
                </a:extLst>
              </p14:cNvPr>
              <p14:cNvContentPartPr/>
              <p14:nvPr/>
            </p14:nvContentPartPr>
            <p14:xfrm>
              <a:off x="3483591" y="1432397"/>
              <a:ext cx="428400" cy="541800"/>
            </p14:xfrm>
          </p:contentPart>
        </mc:Choice>
        <mc:Fallback xmlns="">
          <p:pic>
            <p:nvPicPr>
              <p:cNvPr id="284" name="Ink 283">
                <a:extLst>
                  <a:ext uri="{FF2B5EF4-FFF2-40B4-BE49-F238E27FC236}">
                    <a16:creationId xmlns:a16="http://schemas.microsoft.com/office/drawing/2014/main" id="{D1052776-46A0-4CB3-BB12-BE7876ADBE87}"/>
                  </a:ext>
                </a:extLst>
              </p:cNvPr>
              <p:cNvPicPr/>
              <p:nvPr/>
            </p:nvPicPr>
            <p:blipFill>
              <a:blip r:embed="rId49"/>
              <a:stretch>
                <a:fillRect/>
              </a:stretch>
            </p:blipFill>
            <p:spPr>
              <a:xfrm>
                <a:off x="3429591" y="1324397"/>
                <a:ext cx="53604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1" name="Ink 290">
                <a:extLst>
                  <a:ext uri="{FF2B5EF4-FFF2-40B4-BE49-F238E27FC236}">
                    <a16:creationId xmlns:a16="http://schemas.microsoft.com/office/drawing/2014/main" id="{F4BCE110-3C80-4793-9744-A5FFE510CA66}"/>
                  </a:ext>
                </a:extLst>
              </p14:cNvPr>
              <p14:cNvContentPartPr/>
              <p14:nvPr/>
            </p14:nvContentPartPr>
            <p14:xfrm>
              <a:off x="317751" y="4747277"/>
              <a:ext cx="328320" cy="302760"/>
            </p14:xfrm>
          </p:contentPart>
        </mc:Choice>
        <mc:Fallback xmlns="">
          <p:pic>
            <p:nvPicPr>
              <p:cNvPr id="291" name="Ink 290">
                <a:extLst>
                  <a:ext uri="{FF2B5EF4-FFF2-40B4-BE49-F238E27FC236}">
                    <a16:creationId xmlns:a16="http://schemas.microsoft.com/office/drawing/2014/main" id="{F4BCE110-3C80-4793-9744-A5FFE510CA66}"/>
                  </a:ext>
                </a:extLst>
              </p:cNvPr>
              <p:cNvPicPr/>
              <p:nvPr/>
            </p:nvPicPr>
            <p:blipFill>
              <a:blip r:embed="rId51"/>
              <a:stretch>
                <a:fillRect/>
              </a:stretch>
            </p:blipFill>
            <p:spPr>
              <a:xfrm>
                <a:off x="308761" y="4738266"/>
                <a:ext cx="345941" cy="32042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2" name="Ink 291">
                <a:extLst>
                  <a:ext uri="{FF2B5EF4-FFF2-40B4-BE49-F238E27FC236}">
                    <a16:creationId xmlns:a16="http://schemas.microsoft.com/office/drawing/2014/main" id="{8E75CA38-DB6E-4F9C-B34D-06F4E9616F88}"/>
                  </a:ext>
                </a:extLst>
              </p14:cNvPr>
              <p14:cNvContentPartPr/>
              <p14:nvPr/>
            </p14:nvContentPartPr>
            <p14:xfrm>
              <a:off x="73311" y="243677"/>
              <a:ext cx="9019800" cy="4024800"/>
            </p14:xfrm>
          </p:contentPart>
        </mc:Choice>
        <mc:Fallback xmlns="">
          <p:pic>
            <p:nvPicPr>
              <p:cNvPr id="292" name="Ink 291">
                <a:extLst>
                  <a:ext uri="{FF2B5EF4-FFF2-40B4-BE49-F238E27FC236}">
                    <a16:creationId xmlns:a16="http://schemas.microsoft.com/office/drawing/2014/main" id="{8E75CA38-DB6E-4F9C-B34D-06F4E9616F88}"/>
                  </a:ext>
                </a:extLst>
              </p:cNvPr>
              <p:cNvPicPr/>
              <p:nvPr/>
            </p:nvPicPr>
            <p:blipFill>
              <a:blip r:embed="rId53"/>
              <a:stretch>
                <a:fillRect/>
              </a:stretch>
            </p:blipFill>
            <p:spPr>
              <a:xfrm>
                <a:off x="64311" y="234676"/>
                <a:ext cx="9037440" cy="4042442"/>
              </a:xfrm>
              <a:prstGeom prst="rect">
                <a:avLst/>
              </a:prstGeom>
            </p:spPr>
          </p:pic>
        </mc:Fallback>
      </mc:AlternateContent>
    </p:spTree>
    <p:extLst>
      <p:ext uri="{BB962C8B-B14F-4D97-AF65-F5344CB8AC3E}">
        <p14:creationId xmlns:p14="http://schemas.microsoft.com/office/powerpoint/2010/main" val="1475867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E1A542D2-6BEC-4181-A99C-55D4133F66A8}"/>
                  </a:ext>
                </a:extLst>
              </p14:cNvPr>
              <p14:cNvContentPartPr/>
              <p14:nvPr/>
            </p14:nvContentPartPr>
            <p14:xfrm>
              <a:off x="2095791" y="492077"/>
              <a:ext cx="256320" cy="143280"/>
            </p14:xfrm>
          </p:contentPart>
        </mc:Choice>
        <mc:Fallback xmlns="">
          <p:pic>
            <p:nvPicPr>
              <p:cNvPr id="7" name="Ink 6">
                <a:extLst>
                  <a:ext uri="{FF2B5EF4-FFF2-40B4-BE49-F238E27FC236}">
                    <a16:creationId xmlns:a16="http://schemas.microsoft.com/office/drawing/2014/main" id="{E1A542D2-6BEC-4181-A99C-55D4133F66A8}"/>
                  </a:ext>
                </a:extLst>
              </p:cNvPr>
              <p:cNvPicPr/>
              <p:nvPr/>
            </p:nvPicPr>
            <p:blipFill>
              <a:blip r:embed="rId3"/>
              <a:stretch>
                <a:fillRect/>
              </a:stretch>
            </p:blipFill>
            <p:spPr>
              <a:xfrm>
                <a:off x="2086804" y="483077"/>
                <a:ext cx="273935"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1B48575-A3D8-48C0-81BC-5B67F78235E9}"/>
                  </a:ext>
                </a:extLst>
              </p14:cNvPr>
              <p14:cNvContentPartPr/>
              <p14:nvPr/>
            </p14:nvContentPartPr>
            <p14:xfrm>
              <a:off x="2527071" y="614477"/>
              <a:ext cx="38880" cy="64800"/>
            </p14:xfrm>
          </p:contentPart>
        </mc:Choice>
        <mc:Fallback xmlns="">
          <p:pic>
            <p:nvPicPr>
              <p:cNvPr id="8" name="Ink 7">
                <a:extLst>
                  <a:ext uri="{FF2B5EF4-FFF2-40B4-BE49-F238E27FC236}">
                    <a16:creationId xmlns:a16="http://schemas.microsoft.com/office/drawing/2014/main" id="{21B48575-A3D8-48C0-81BC-5B67F78235E9}"/>
                  </a:ext>
                </a:extLst>
              </p:cNvPr>
              <p:cNvPicPr/>
              <p:nvPr/>
            </p:nvPicPr>
            <p:blipFill>
              <a:blip r:embed="rId5"/>
              <a:stretch>
                <a:fillRect/>
              </a:stretch>
            </p:blipFill>
            <p:spPr>
              <a:xfrm>
                <a:off x="2518071" y="605477"/>
                <a:ext cx="56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E0D61EFB-6D20-4BC9-89B4-3AA11764DC56}"/>
                  </a:ext>
                </a:extLst>
              </p14:cNvPr>
              <p14:cNvContentPartPr/>
              <p14:nvPr/>
            </p14:nvContentPartPr>
            <p14:xfrm>
              <a:off x="2754231" y="505397"/>
              <a:ext cx="619920" cy="302760"/>
            </p14:xfrm>
          </p:contentPart>
        </mc:Choice>
        <mc:Fallback xmlns="">
          <p:pic>
            <p:nvPicPr>
              <p:cNvPr id="12" name="Ink 11">
                <a:extLst>
                  <a:ext uri="{FF2B5EF4-FFF2-40B4-BE49-F238E27FC236}">
                    <a16:creationId xmlns:a16="http://schemas.microsoft.com/office/drawing/2014/main" id="{E0D61EFB-6D20-4BC9-89B4-3AA11764DC56}"/>
                  </a:ext>
                </a:extLst>
              </p:cNvPr>
              <p:cNvPicPr/>
              <p:nvPr/>
            </p:nvPicPr>
            <p:blipFill>
              <a:blip r:embed="rId7"/>
              <a:stretch>
                <a:fillRect/>
              </a:stretch>
            </p:blipFill>
            <p:spPr>
              <a:xfrm>
                <a:off x="2745236" y="496408"/>
                <a:ext cx="637550" cy="32037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114B912-BDFF-41A5-AE6C-4914D761AA97}"/>
                  </a:ext>
                </a:extLst>
              </p14:cNvPr>
              <p14:cNvContentPartPr/>
              <p14:nvPr/>
            </p14:nvContentPartPr>
            <p14:xfrm>
              <a:off x="304791" y="388397"/>
              <a:ext cx="1157400" cy="349920"/>
            </p14:xfrm>
          </p:contentPart>
        </mc:Choice>
        <mc:Fallback xmlns="">
          <p:pic>
            <p:nvPicPr>
              <p:cNvPr id="13" name="Ink 12">
                <a:extLst>
                  <a:ext uri="{FF2B5EF4-FFF2-40B4-BE49-F238E27FC236}">
                    <a16:creationId xmlns:a16="http://schemas.microsoft.com/office/drawing/2014/main" id="{0114B912-BDFF-41A5-AE6C-4914D761AA97}"/>
                  </a:ext>
                </a:extLst>
              </p:cNvPr>
              <p:cNvPicPr/>
              <p:nvPr/>
            </p:nvPicPr>
            <p:blipFill>
              <a:blip r:embed="rId9"/>
              <a:stretch>
                <a:fillRect/>
              </a:stretch>
            </p:blipFill>
            <p:spPr>
              <a:xfrm>
                <a:off x="295788" y="379397"/>
                <a:ext cx="1175045"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1C87BBF1-1B2C-49CF-9109-61F2F451A62A}"/>
                  </a:ext>
                </a:extLst>
              </p14:cNvPr>
              <p14:cNvContentPartPr/>
              <p14:nvPr/>
            </p14:nvContentPartPr>
            <p14:xfrm>
              <a:off x="1398831" y="1227197"/>
              <a:ext cx="475560" cy="148680"/>
            </p14:xfrm>
          </p:contentPart>
        </mc:Choice>
        <mc:Fallback xmlns="">
          <p:pic>
            <p:nvPicPr>
              <p:cNvPr id="27" name="Ink 26">
                <a:extLst>
                  <a:ext uri="{FF2B5EF4-FFF2-40B4-BE49-F238E27FC236}">
                    <a16:creationId xmlns:a16="http://schemas.microsoft.com/office/drawing/2014/main" id="{1C87BBF1-1B2C-49CF-9109-61F2F451A62A}"/>
                  </a:ext>
                </a:extLst>
              </p:cNvPr>
              <p:cNvPicPr/>
              <p:nvPr/>
            </p:nvPicPr>
            <p:blipFill>
              <a:blip r:embed="rId11"/>
              <a:stretch>
                <a:fillRect/>
              </a:stretch>
            </p:blipFill>
            <p:spPr>
              <a:xfrm>
                <a:off x="1389831" y="1218175"/>
                <a:ext cx="493200" cy="16636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AEC3518D-721D-46E0-8FE2-4D33E2E43D2D}"/>
                  </a:ext>
                </a:extLst>
              </p14:cNvPr>
              <p14:cNvContentPartPr/>
              <p14:nvPr/>
            </p14:nvContentPartPr>
            <p14:xfrm>
              <a:off x="2524551" y="1005797"/>
              <a:ext cx="694080" cy="289080"/>
            </p14:xfrm>
          </p:contentPart>
        </mc:Choice>
        <mc:Fallback xmlns="">
          <p:pic>
            <p:nvPicPr>
              <p:cNvPr id="33" name="Ink 32">
                <a:extLst>
                  <a:ext uri="{FF2B5EF4-FFF2-40B4-BE49-F238E27FC236}">
                    <a16:creationId xmlns:a16="http://schemas.microsoft.com/office/drawing/2014/main" id="{AEC3518D-721D-46E0-8FE2-4D33E2E43D2D}"/>
                  </a:ext>
                </a:extLst>
              </p:cNvPr>
              <p:cNvPicPr/>
              <p:nvPr/>
            </p:nvPicPr>
            <p:blipFill>
              <a:blip r:embed="rId13"/>
              <a:stretch>
                <a:fillRect/>
              </a:stretch>
            </p:blipFill>
            <p:spPr>
              <a:xfrm>
                <a:off x="2515551" y="996797"/>
                <a:ext cx="7117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EAAEFEAC-088B-44CD-A95C-5113071B7756}"/>
                  </a:ext>
                </a:extLst>
              </p14:cNvPr>
              <p14:cNvContentPartPr/>
              <p14:nvPr/>
            </p14:nvContentPartPr>
            <p14:xfrm>
              <a:off x="290751" y="1134317"/>
              <a:ext cx="665280" cy="307800"/>
            </p14:xfrm>
          </p:contentPart>
        </mc:Choice>
        <mc:Fallback xmlns="">
          <p:pic>
            <p:nvPicPr>
              <p:cNvPr id="34" name="Ink 33">
                <a:extLst>
                  <a:ext uri="{FF2B5EF4-FFF2-40B4-BE49-F238E27FC236}">
                    <a16:creationId xmlns:a16="http://schemas.microsoft.com/office/drawing/2014/main" id="{EAAEFEAC-088B-44CD-A95C-5113071B7756}"/>
                  </a:ext>
                </a:extLst>
              </p:cNvPr>
              <p:cNvPicPr/>
              <p:nvPr/>
            </p:nvPicPr>
            <p:blipFill>
              <a:blip r:embed="rId15"/>
              <a:stretch>
                <a:fillRect/>
              </a:stretch>
            </p:blipFill>
            <p:spPr>
              <a:xfrm>
                <a:off x="281756" y="1125328"/>
                <a:ext cx="682910" cy="32541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A989524E-939A-4B1F-99A4-8E5B37F8ECF3}"/>
                  </a:ext>
                </a:extLst>
              </p14:cNvPr>
              <p14:cNvContentPartPr/>
              <p14:nvPr/>
            </p14:nvContentPartPr>
            <p14:xfrm>
              <a:off x="3805071" y="1978517"/>
              <a:ext cx="408240" cy="472680"/>
            </p14:xfrm>
          </p:contentPart>
        </mc:Choice>
        <mc:Fallback xmlns="">
          <p:pic>
            <p:nvPicPr>
              <p:cNvPr id="50" name="Ink 49">
                <a:extLst>
                  <a:ext uri="{FF2B5EF4-FFF2-40B4-BE49-F238E27FC236}">
                    <a16:creationId xmlns:a16="http://schemas.microsoft.com/office/drawing/2014/main" id="{A989524E-939A-4B1F-99A4-8E5B37F8ECF3}"/>
                  </a:ext>
                </a:extLst>
              </p:cNvPr>
              <p:cNvPicPr/>
              <p:nvPr/>
            </p:nvPicPr>
            <p:blipFill>
              <a:blip r:embed="rId17"/>
              <a:stretch>
                <a:fillRect/>
              </a:stretch>
            </p:blipFill>
            <p:spPr>
              <a:xfrm>
                <a:off x="3796071" y="1969517"/>
                <a:ext cx="4258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0">
                <a:extLst>
                  <a:ext uri="{FF2B5EF4-FFF2-40B4-BE49-F238E27FC236}">
                    <a16:creationId xmlns:a16="http://schemas.microsoft.com/office/drawing/2014/main" id="{4EAE825C-FCC0-41EB-80D5-3824DC4499A5}"/>
                  </a:ext>
                </a:extLst>
              </p14:cNvPr>
              <p14:cNvContentPartPr/>
              <p14:nvPr/>
            </p14:nvContentPartPr>
            <p14:xfrm>
              <a:off x="4134831" y="1790237"/>
              <a:ext cx="54720" cy="92160"/>
            </p14:xfrm>
          </p:contentPart>
        </mc:Choice>
        <mc:Fallback xmlns="">
          <p:pic>
            <p:nvPicPr>
              <p:cNvPr id="51" name="Ink 50">
                <a:extLst>
                  <a:ext uri="{FF2B5EF4-FFF2-40B4-BE49-F238E27FC236}">
                    <a16:creationId xmlns:a16="http://schemas.microsoft.com/office/drawing/2014/main" id="{4EAE825C-FCC0-41EB-80D5-3824DC4499A5}"/>
                  </a:ext>
                </a:extLst>
              </p:cNvPr>
              <p:cNvPicPr/>
              <p:nvPr/>
            </p:nvPicPr>
            <p:blipFill>
              <a:blip r:embed="rId19"/>
              <a:stretch>
                <a:fillRect/>
              </a:stretch>
            </p:blipFill>
            <p:spPr>
              <a:xfrm>
                <a:off x="4125831" y="1781237"/>
                <a:ext cx="72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3AD7B630-D582-4B77-B6FA-EF1C7D61D1F4}"/>
                  </a:ext>
                </a:extLst>
              </p14:cNvPr>
              <p14:cNvContentPartPr/>
              <p14:nvPr/>
            </p14:nvContentPartPr>
            <p14:xfrm>
              <a:off x="4075431" y="1707797"/>
              <a:ext cx="6840" cy="5760"/>
            </p14:xfrm>
          </p:contentPart>
        </mc:Choice>
        <mc:Fallback xmlns="">
          <p:pic>
            <p:nvPicPr>
              <p:cNvPr id="52" name="Ink 51">
                <a:extLst>
                  <a:ext uri="{FF2B5EF4-FFF2-40B4-BE49-F238E27FC236}">
                    <a16:creationId xmlns:a16="http://schemas.microsoft.com/office/drawing/2014/main" id="{3AD7B630-D582-4B77-B6FA-EF1C7D61D1F4}"/>
                  </a:ext>
                </a:extLst>
              </p:cNvPr>
              <p:cNvPicPr/>
              <p:nvPr/>
            </p:nvPicPr>
            <p:blipFill>
              <a:blip r:embed="rId21"/>
              <a:stretch>
                <a:fillRect/>
              </a:stretch>
            </p:blipFill>
            <p:spPr>
              <a:xfrm>
                <a:off x="4066431" y="1698797"/>
                <a:ext cx="24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7F595ED4-C7DF-44B4-923E-6F738B86F24B}"/>
                  </a:ext>
                </a:extLst>
              </p14:cNvPr>
              <p14:cNvContentPartPr/>
              <p14:nvPr/>
            </p14:nvContentPartPr>
            <p14:xfrm>
              <a:off x="3212151" y="1831637"/>
              <a:ext cx="391320" cy="435240"/>
            </p14:xfrm>
          </p:contentPart>
        </mc:Choice>
        <mc:Fallback xmlns="">
          <p:pic>
            <p:nvPicPr>
              <p:cNvPr id="53" name="Ink 52">
                <a:extLst>
                  <a:ext uri="{FF2B5EF4-FFF2-40B4-BE49-F238E27FC236}">
                    <a16:creationId xmlns:a16="http://schemas.microsoft.com/office/drawing/2014/main" id="{7F595ED4-C7DF-44B4-923E-6F738B86F24B}"/>
                  </a:ext>
                </a:extLst>
              </p:cNvPr>
              <p:cNvPicPr/>
              <p:nvPr/>
            </p:nvPicPr>
            <p:blipFill>
              <a:blip r:embed="rId23"/>
              <a:stretch>
                <a:fillRect/>
              </a:stretch>
            </p:blipFill>
            <p:spPr>
              <a:xfrm>
                <a:off x="3203151" y="1822637"/>
                <a:ext cx="4089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53">
                <a:extLst>
                  <a:ext uri="{FF2B5EF4-FFF2-40B4-BE49-F238E27FC236}">
                    <a16:creationId xmlns:a16="http://schemas.microsoft.com/office/drawing/2014/main" id="{5AC9EDED-BD86-4C66-ABEB-A50ADED1C4FD}"/>
                  </a:ext>
                </a:extLst>
              </p14:cNvPr>
              <p14:cNvContentPartPr/>
              <p14:nvPr/>
            </p14:nvContentPartPr>
            <p14:xfrm>
              <a:off x="7325511" y="908237"/>
              <a:ext cx="802440" cy="252360"/>
            </p14:xfrm>
          </p:contentPart>
        </mc:Choice>
        <mc:Fallback xmlns="">
          <p:pic>
            <p:nvPicPr>
              <p:cNvPr id="54" name="Ink 53">
                <a:extLst>
                  <a:ext uri="{FF2B5EF4-FFF2-40B4-BE49-F238E27FC236}">
                    <a16:creationId xmlns:a16="http://schemas.microsoft.com/office/drawing/2014/main" id="{5AC9EDED-BD86-4C66-ABEB-A50ADED1C4FD}"/>
                  </a:ext>
                </a:extLst>
              </p:cNvPr>
              <p:cNvPicPr/>
              <p:nvPr/>
            </p:nvPicPr>
            <p:blipFill>
              <a:blip r:embed="rId25"/>
              <a:stretch>
                <a:fillRect/>
              </a:stretch>
            </p:blipFill>
            <p:spPr>
              <a:xfrm>
                <a:off x="7316511" y="899237"/>
                <a:ext cx="8200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id="{E64C0894-2B98-43B8-A02A-68C4D40EE9AB}"/>
                  </a:ext>
                </a:extLst>
              </p14:cNvPr>
              <p14:cNvContentPartPr/>
              <p14:nvPr/>
            </p14:nvContentPartPr>
            <p14:xfrm>
              <a:off x="5396631" y="1666757"/>
              <a:ext cx="389520" cy="574920"/>
            </p14:xfrm>
          </p:contentPart>
        </mc:Choice>
        <mc:Fallback xmlns="">
          <p:pic>
            <p:nvPicPr>
              <p:cNvPr id="62" name="Ink 61">
                <a:extLst>
                  <a:ext uri="{FF2B5EF4-FFF2-40B4-BE49-F238E27FC236}">
                    <a16:creationId xmlns:a16="http://schemas.microsoft.com/office/drawing/2014/main" id="{E64C0894-2B98-43B8-A02A-68C4D40EE9AB}"/>
                  </a:ext>
                </a:extLst>
              </p:cNvPr>
              <p:cNvPicPr/>
              <p:nvPr/>
            </p:nvPicPr>
            <p:blipFill>
              <a:blip r:embed="rId27"/>
              <a:stretch>
                <a:fillRect/>
              </a:stretch>
            </p:blipFill>
            <p:spPr>
              <a:xfrm>
                <a:off x="5387631" y="1657757"/>
                <a:ext cx="40716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a16="http://schemas.microsoft.com/office/drawing/2014/main" id="{410FB81C-E458-4919-9676-FC31538FF0EB}"/>
                  </a:ext>
                </a:extLst>
              </p14:cNvPr>
              <p14:cNvContentPartPr/>
              <p14:nvPr/>
            </p14:nvContentPartPr>
            <p14:xfrm>
              <a:off x="4424631" y="1901477"/>
              <a:ext cx="353160" cy="312480"/>
            </p14:xfrm>
          </p:contentPart>
        </mc:Choice>
        <mc:Fallback xmlns="">
          <p:pic>
            <p:nvPicPr>
              <p:cNvPr id="63" name="Ink 62">
                <a:extLst>
                  <a:ext uri="{FF2B5EF4-FFF2-40B4-BE49-F238E27FC236}">
                    <a16:creationId xmlns:a16="http://schemas.microsoft.com/office/drawing/2014/main" id="{410FB81C-E458-4919-9676-FC31538FF0EB}"/>
                  </a:ext>
                </a:extLst>
              </p:cNvPr>
              <p:cNvPicPr/>
              <p:nvPr/>
            </p:nvPicPr>
            <p:blipFill>
              <a:blip r:embed="rId29"/>
              <a:stretch>
                <a:fillRect/>
              </a:stretch>
            </p:blipFill>
            <p:spPr>
              <a:xfrm>
                <a:off x="4415631" y="1892477"/>
                <a:ext cx="370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C759F37D-AC39-4517-94FA-BFF949420047}"/>
                  </a:ext>
                </a:extLst>
              </p14:cNvPr>
              <p14:cNvContentPartPr/>
              <p14:nvPr/>
            </p14:nvContentPartPr>
            <p14:xfrm>
              <a:off x="6122391" y="1777277"/>
              <a:ext cx="490320" cy="354240"/>
            </p14:xfrm>
          </p:contentPart>
        </mc:Choice>
        <mc:Fallback xmlns="">
          <p:pic>
            <p:nvPicPr>
              <p:cNvPr id="70" name="Ink 69">
                <a:extLst>
                  <a:ext uri="{FF2B5EF4-FFF2-40B4-BE49-F238E27FC236}">
                    <a16:creationId xmlns:a16="http://schemas.microsoft.com/office/drawing/2014/main" id="{C759F37D-AC39-4517-94FA-BFF949420047}"/>
                  </a:ext>
                </a:extLst>
              </p:cNvPr>
              <p:cNvPicPr/>
              <p:nvPr/>
            </p:nvPicPr>
            <p:blipFill>
              <a:blip r:embed="rId31"/>
              <a:stretch>
                <a:fillRect/>
              </a:stretch>
            </p:blipFill>
            <p:spPr>
              <a:xfrm>
                <a:off x="6113391" y="1768268"/>
                <a:ext cx="507960" cy="37189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2" name="Ink 71">
                <a:extLst>
                  <a:ext uri="{FF2B5EF4-FFF2-40B4-BE49-F238E27FC236}">
                    <a16:creationId xmlns:a16="http://schemas.microsoft.com/office/drawing/2014/main" id="{449A3763-0B44-4624-9333-D4180C5CE6E8}"/>
                  </a:ext>
                </a:extLst>
              </p14:cNvPr>
              <p14:cNvContentPartPr/>
              <p14:nvPr/>
            </p14:nvContentPartPr>
            <p14:xfrm>
              <a:off x="3645951" y="356357"/>
              <a:ext cx="3339000" cy="1208160"/>
            </p14:xfrm>
          </p:contentPart>
        </mc:Choice>
        <mc:Fallback xmlns="">
          <p:pic>
            <p:nvPicPr>
              <p:cNvPr id="72" name="Ink 71">
                <a:extLst>
                  <a:ext uri="{FF2B5EF4-FFF2-40B4-BE49-F238E27FC236}">
                    <a16:creationId xmlns:a16="http://schemas.microsoft.com/office/drawing/2014/main" id="{449A3763-0B44-4624-9333-D4180C5CE6E8}"/>
                  </a:ext>
                </a:extLst>
              </p:cNvPr>
              <p:cNvPicPr/>
              <p:nvPr/>
            </p:nvPicPr>
            <p:blipFill>
              <a:blip r:embed="rId33"/>
              <a:stretch>
                <a:fillRect/>
              </a:stretch>
            </p:blipFill>
            <p:spPr>
              <a:xfrm>
                <a:off x="3636951" y="347357"/>
                <a:ext cx="3356640" cy="122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4" name="Ink 83">
                <a:extLst>
                  <a:ext uri="{FF2B5EF4-FFF2-40B4-BE49-F238E27FC236}">
                    <a16:creationId xmlns:a16="http://schemas.microsoft.com/office/drawing/2014/main" id="{A68CD6BF-A155-4DCE-BFC6-041C4C6059AD}"/>
                  </a:ext>
                </a:extLst>
              </p14:cNvPr>
              <p14:cNvContentPartPr/>
              <p14:nvPr/>
            </p14:nvContentPartPr>
            <p14:xfrm>
              <a:off x="2896791" y="2776997"/>
              <a:ext cx="74520" cy="127080"/>
            </p14:xfrm>
          </p:contentPart>
        </mc:Choice>
        <mc:Fallback xmlns="">
          <p:pic>
            <p:nvPicPr>
              <p:cNvPr id="84" name="Ink 83">
                <a:extLst>
                  <a:ext uri="{FF2B5EF4-FFF2-40B4-BE49-F238E27FC236}">
                    <a16:creationId xmlns:a16="http://schemas.microsoft.com/office/drawing/2014/main" id="{A68CD6BF-A155-4DCE-BFC6-041C4C6059AD}"/>
                  </a:ext>
                </a:extLst>
              </p:cNvPr>
              <p:cNvPicPr/>
              <p:nvPr/>
            </p:nvPicPr>
            <p:blipFill>
              <a:blip r:embed="rId35"/>
              <a:stretch>
                <a:fillRect/>
              </a:stretch>
            </p:blipFill>
            <p:spPr>
              <a:xfrm>
                <a:off x="2887791" y="2767997"/>
                <a:ext cx="921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5" name="Ink 84">
                <a:extLst>
                  <a:ext uri="{FF2B5EF4-FFF2-40B4-BE49-F238E27FC236}">
                    <a16:creationId xmlns:a16="http://schemas.microsoft.com/office/drawing/2014/main" id="{4FF588E2-B18B-4A12-BF5F-321604668696}"/>
                  </a:ext>
                </a:extLst>
              </p14:cNvPr>
              <p14:cNvContentPartPr/>
              <p14:nvPr/>
            </p14:nvContentPartPr>
            <p14:xfrm>
              <a:off x="2876631" y="2651357"/>
              <a:ext cx="67680" cy="31680"/>
            </p14:xfrm>
          </p:contentPart>
        </mc:Choice>
        <mc:Fallback xmlns="">
          <p:pic>
            <p:nvPicPr>
              <p:cNvPr id="85" name="Ink 84">
                <a:extLst>
                  <a:ext uri="{FF2B5EF4-FFF2-40B4-BE49-F238E27FC236}">
                    <a16:creationId xmlns:a16="http://schemas.microsoft.com/office/drawing/2014/main" id="{4FF588E2-B18B-4A12-BF5F-321604668696}"/>
                  </a:ext>
                </a:extLst>
              </p:cNvPr>
              <p:cNvPicPr/>
              <p:nvPr/>
            </p:nvPicPr>
            <p:blipFill>
              <a:blip r:embed="rId37"/>
              <a:stretch>
                <a:fillRect/>
              </a:stretch>
            </p:blipFill>
            <p:spPr>
              <a:xfrm>
                <a:off x="2867631" y="2642357"/>
                <a:ext cx="85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6" name="Ink 85">
                <a:extLst>
                  <a:ext uri="{FF2B5EF4-FFF2-40B4-BE49-F238E27FC236}">
                    <a16:creationId xmlns:a16="http://schemas.microsoft.com/office/drawing/2014/main" id="{C0196D79-4A9E-45E0-A40B-F160E2E05201}"/>
                  </a:ext>
                </a:extLst>
              </p14:cNvPr>
              <p14:cNvContentPartPr/>
              <p14:nvPr/>
            </p14:nvContentPartPr>
            <p14:xfrm>
              <a:off x="3155271" y="2726957"/>
              <a:ext cx="216000" cy="135000"/>
            </p14:xfrm>
          </p:contentPart>
        </mc:Choice>
        <mc:Fallback xmlns="">
          <p:pic>
            <p:nvPicPr>
              <p:cNvPr id="86" name="Ink 85">
                <a:extLst>
                  <a:ext uri="{FF2B5EF4-FFF2-40B4-BE49-F238E27FC236}">
                    <a16:creationId xmlns:a16="http://schemas.microsoft.com/office/drawing/2014/main" id="{C0196D79-4A9E-45E0-A40B-F160E2E05201}"/>
                  </a:ext>
                </a:extLst>
              </p:cNvPr>
              <p:cNvPicPr/>
              <p:nvPr/>
            </p:nvPicPr>
            <p:blipFill>
              <a:blip r:embed="rId39"/>
              <a:stretch>
                <a:fillRect/>
              </a:stretch>
            </p:blipFill>
            <p:spPr>
              <a:xfrm>
                <a:off x="3146271" y="2717957"/>
                <a:ext cx="233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6" name="Ink 105">
                <a:extLst>
                  <a:ext uri="{FF2B5EF4-FFF2-40B4-BE49-F238E27FC236}">
                    <a16:creationId xmlns:a16="http://schemas.microsoft.com/office/drawing/2014/main" id="{4F7AA66C-7F5B-4F1E-827F-7F560DF6764E}"/>
                  </a:ext>
                </a:extLst>
              </p14:cNvPr>
              <p14:cNvContentPartPr/>
              <p14:nvPr/>
            </p14:nvContentPartPr>
            <p14:xfrm>
              <a:off x="1178511" y="3235277"/>
              <a:ext cx="1055160" cy="333720"/>
            </p14:xfrm>
          </p:contentPart>
        </mc:Choice>
        <mc:Fallback xmlns="">
          <p:pic>
            <p:nvPicPr>
              <p:cNvPr id="106" name="Ink 105">
                <a:extLst>
                  <a:ext uri="{FF2B5EF4-FFF2-40B4-BE49-F238E27FC236}">
                    <a16:creationId xmlns:a16="http://schemas.microsoft.com/office/drawing/2014/main" id="{4F7AA66C-7F5B-4F1E-827F-7F560DF6764E}"/>
                  </a:ext>
                </a:extLst>
              </p:cNvPr>
              <p:cNvPicPr/>
              <p:nvPr/>
            </p:nvPicPr>
            <p:blipFill>
              <a:blip r:embed="rId41"/>
              <a:stretch>
                <a:fillRect/>
              </a:stretch>
            </p:blipFill>
            <p:spPr>
              <a:xfrm>
                <a:off x="1169511" y="3226277"/>
                <a:ext cx="10728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7" name="Ink 106">
                <a:extLst>
                  <a:ext uri="{FF2B5EF4-FFF2-40B4-BE49-F238E27FC236}">
                    <a16:creationId xmlns:a16="http://schemas.microsoft.com/office/drawing/2014/main" id="{CBE21F8C-8B03-4AA7-A1F5-71C8B7AF420A}"/>
                  </a:ext>
                </a:extLst>
              </p14:cNvPr>
              <p14:cNvContentPartPr/>
              <p14:nvPr/>
            </p14:nvContentPartPr>
            <p14:xfrm>
              <a:off x="171591" y="3279197"/>
              <a:ext cx="839160" cy="348840"/>
            </p14:xfrm>
          </p:contentPart>
        </mc:Choice>
        <mc:Fallback xmlns="">
          <p:pic>
            <p:nvPicPr>
              <p:cNvPr id="107" name="Ink 106">
                <a:extLst>
                  <a:ext uri="{FF2B5EF4-FFF2-40B4-BE49-F238E27FC236}">
                    <a16:creationId xmlns:a16="http://schemas.microsoft.com/office/drawing/2014/main" id="{CBE21F8C-8B03-4AA7-A1F5-71C8B7AF420A}"/>
                  </a:ext>
                </a:extLst>
              </p:cNvPr>
              <p:cNvPicPr/>
              <p:nvPr/>
            </p:nvPicPr>
            <p:blipFill>
              <a:blip r:embed="rId43"/>
              <a:stretch>
                <a:fillRect/>
              </a:stretch>
            </p:blipFill>
            <p:spPr>
              <a:xfrm>
                <a:off x="162595" y="3270197"/>
                <a:ext cx="856792"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8" name="Ink 107">
                <a:extLst>
                  <a:ext uri="{FF2B5EF4-FFF2-40B4-BE49-F238E27FC236}">
                    <a16:creationId xmlns:a16="http://schemas.microsoft.com/office/drawing/2014/main" id="{434F198E-8E0A-481B-BFA5-961C912DA375}"/>
                  </a:ext>
                </a:extLst>
              </p14:cNvPr>
              <p14:cNvContentPartPr/>
              <p14:nvPr/>
            </p14:nvContentPartPr>
            <p14:xfrm>
              <a:off x="113631" y="2615717"/>
              <a:ext cx="2062080" cy="448920"/>
            </p14:xfrm>
          </p:contentPart>
        </mc:Choice>
        <mc:Fallback xmlns="">
          <p:pic>
            <p:nvPicPr>
              <p:cNvPr id="108" name="Ink 107">
                <a:extLst>
                  <a:ext uri="{FF2B5EF4-FFF2-40B4-BE49-F238E27FC236}">
                    <a16:creationId xmlns:a16="http://schemas.microsoft.com/office/drawing/2014/main" id="{434F198E-8E0A-481B-BFA5-961C912DA375}"/>
                  </a:ext>
                </a:extLst>
              </p:cNvPr>
              <p:cNvPicPr/>
              <p:nvPr/>
            </p:nvPicPr>
            <p:blipFill>
              <a:blip r:embed="rId45"/>
              <a:stretch>
                <a:fillRect/>
              </a:stretch>
            </p:blipFill>
            <p:spPr>
              <a:xfrm>
                <a:off x="104629" y="2606710"/>
                <a:ext cx="2079723" cy="46657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5" name="Ink 124">
                <a:extLst>
                  <a:ext uri="{FF2B5EF4-FFF2-40B4-BE49-F238E27FC236}">
                    <a16:creationId xmlns:a16="http://schemas.microsoft.com/office/drawing/2014/main" id="{C977B3D5-B7EE-4E52-A94E-86FE7D48E037}"/>
                  </a:ext>
                </a:extLst>
              </p14:cNvPr>
              <p14:cNvContentPartPr/>
              <p14:nvPr/>
            </p14:nvContentPartPr>
            <p14:xfrm>
              <a:off x="3101631" y="3976157"/>
              <a:ext cx="643320" cy="228960"/>
            </p14:xfrm>
          </p:contentPart>
        </mc:Choice>
        <mc:Fallback xmlns="">
          <p:pic>
            <p:nvPicPr>
              <p:cNvPr id="125" name="Ink 124">
                <a:extLst>
                  <a:ext uri="{FF2B5EF4-FFF2-40B4-BE49-F238E27FC236}">
                    <a16:creationId xmlns:a16="http://schemas.microsoft.com/office/drawing/2014/main" id="{C977B3D5-B7EE-4E52-A94E-86FE7D48E037}"/>
                  </a:ext>
                </a:extLst>
              </p:cNvPr>
              <p:cNvPicPr/>
              <p:nvPr/>
            </p:nvPicPr>
            <p:blipFill>
              <a:blip r:embed="rId47"/>
              <a:stretch>
                <a:fillRect/>
              </a:stretch>
            </p:blipFill>
            <p:spPr>
              <a:xfrm>
                <a:off x="3092636" y="3967157"/>
                <a:ext cx="66095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6" name="Ink 125">
                <a:extLst>
                  <a:ext uri="{FF2B5EF4-FFF2-40B4-BE49-F238E27FC236}">
                    <a16:creationId xmlns:a16="http://schemas.microsoft.com/office/drawing/2014/main" id="{A2695F59-DEBA-4F72-821D-6044DEA133EC}"/>
                  </a:ext>
                </a:extLst>
              </p14:cNvPr>
              <p14:cNvContentPartPr/>
              <p14:nvPr/>
            </p14:nvContentPartPr>
            <p14:xfrm>
              <a:off x="1641111" y="3931877"/>
              <a:ext cx="690840" cy="345240"/>
            </p14:xfrm>
          </p:contentPart>
        </mc:Choice>
        <mc:Fallback xmlns="">
          <p:pic>
            <p:nvPicPr>
              <p:cNvPr id="126" name="Ink 125">
                <a:extLst>
                  <a:ext uri="{FF2B5EF4-FFF2-40B4-BE49-F238E27FC236}">
                    <a16:creationId xmlns:a16="http://schemas.microsoft.com/office/drawing/2014/main" id="{A2695F59-DEBA-4F72-821D-6044DEA133EC}"/>
                  </a:ext>
                </a:extLst>
              </p:cNvPr>
              <p:cNvPicPr/>
              <p:nvPr/>
            </p:nvPicPr>
            <p:blipFill>
              <a:blip r:embed="rId49"/>
              <a:stretch>
                <a:fillRect/>
              </a:stretch>
            </p:blipFill>
            <p:spPr>
              <a:xfrm>
                <a:off x="1632111" y="3922877"/>
                <a:ext cx="708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7" name="Ink 126">
                <a:extLst>
                  <a:ext uri="{FF2B5EF4-FFF2-40B4-BE49-F238E27FC236}">
                    <a16:creationId xmlns:a16="http://schemas.microsoft.com/office/drawing/2014/main" id="{17738821-F75A-4C0D-BD63-3418878B1D8D}"/>
                  </a:ext>
                </a:extLst>
              </p14:cNvPr>
              <p14:cNvContentPartPr/>
              <p14:nvPr/>
            </p14:nvContentPartPr>
            <p14:xfrm>
              <a:off x="172671" y="4017557"/>
              <a:ext cx="1361160" cy="344160"/>
            </p14:xfrm>
          </p:contentPart>
        </mc:Choice>
        <mc:Fallback xmlns="">
          <p:pic>
            <p:nvPicPr>
              <p:cNvPr id="127" name="Ink 126">
                <a:extLst>
                  <a:ext uri="{FF2B5EF4-FFF2-40B4-BE49-F238E27FC236}">
                    <a16:creationId xmlns:a16="http://schemas.microsoft.com/office/drawing/2014/main" id="{17738821-F75A-4C0D-BD63-3418878B1D8D}"/>
                  </a:ext>
                </a:extLst>
              </p:cNvPr>
              <p:cNvPicPr/>
              <p:nvPr/>
            </p:nvPicPr>
            <p:blipFill>
              <a:blip r:embed="rId51"/>
              <a:stretch>
                <a:fillRect/>
              </a:stretch>
            </p:blipFill>
            <p:spPr>
              <a:xfrm>
                <a:off x="163673" y="4008557"/>
                <a:ext cx="1378795"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8" name="Ink 127">
                <a:extLst>
                  <a:ext uri="{FF2B5EF4-FFF2-40B4-BE49-F238E27FC236}">
                    <a16:creationId xmlns:a16="http://schemas.microsoft.com/office/drawing/2014/main" id="{7D2EE25A-8441-4B91-92F9-6CF238A814D9}"/>
                  </a:ext>
                </a:extLst>
              </p14:cNvPr>
              <p14:cNvContentPartPr/>
              <p14:nvPr/>
            </p14:nvContentPartPr>
            <p14:xfrm>
              <a:off x="3491151" y="2648117"/>
              <a:ext cx="167040" cy="278280"/>
            </p14:xfrm>
          </p:contentPart>
        </mc:Choice>
        <mc:Fallback xmlns="">
          <p:pic>
            <p:nvPicPr>
              <p:cNvPr id="128" name="Ink 127">
                <a:extLst>
                  <a:ext uri="{FF2B5EF4-FFF2-40B4-BE49-F238E27FC236}">
                    <a16:creationId xmlns:a16="http://schemas.microsoft.com/office/drawing/2014/main" id="{7D2EE25A-8441-4B91-92F9-6CF238A814D9}"/>
                  </a:ext>
                </a:extLst>
              </p:cNvPr>
              <p:cNvPicPr/>
              <p:nvPr/>
            </p:nvPicPr>
            <p:blipFill>
              <a:blip r:embed="rId53"/>
              <a:stretch>
                <a:fillRect/>
              </a:stretch>
            </p:blipFill>
            <p:spPr>
              <a:xfrm>
                <a:off x="3482151" y="2639117"/>
                <a:ext cx="184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9" name="Ink 128">
                <a:extLst>
                  <a:ext uri="{FF2B5EF4-FFF2-40B4-BE49-F238E27FC236}">
                    <a16:creationId xmlns:a16="http://schemas.microsoft.com/office/drawing/2014/main" id="{45822BF6-8B9C-4AB3-84BF-3ECC25F125C4}"/>
                  </a:ext>
                </a:extLst>
              </p14:cNvPr>
              <p14:cNvContentPartPr/>
              <p14:nvPr/>
            </p14:nvContentPartPr>
            <p14:xfrm>
              <a:off x="3872751" y="2851517"/>
              <a:ext cx="2520" cy="1080"/>
            </p14:xfrm>
          </p:contentPart>
        </mc:Choice>
        <mc:Fallback xmlns="">
          <p:pic>
            <p:nvPicPr>
              <p:cNvPr id="129" name="Ink 128">
                <a:extLst>
                  <a:ext uri="{FF2B5EF4-FFF2-40B4-BE49-F238E27FC236}">
                    <a16:creationId xmlns:a16="http://schemas.microsoft.com/office/drawing/2014/main" id="{45822BF6-8B9C-4AB3-84BF-3ECC25F125C4}"/>
                  </a:ext>
                </a:extLst>
              </p:cNvPr>
              <p:cNvPicPr/>
              <p:nvPr/>
            </p:nvPicPr>
            <p:blipFill>
              <a:blip r:embed="rId55"/>
              <a:stretch>
                <a:fillRect/>
              </a:stretch>
            </p:blipFill>
            <p:spPr>
              <a:xfrm>
                <a:off x="3862251" y="2842517"/>
                <a:ext cx="231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9" name="Ink 138">
                <a:extLst>
                  <a:ext uri="{FF2B5EF4-FFF2-40B4-BE49-F238E27FC236}">
                    <a16:creationId xmlns:a16="http://schemas.microsoft.com/office/drawing/2014/main" id="{6FEBC32A-C362-4C5C-819D-FAED8998E797}"/>
                  </a:ext>
                </a:extLst>
              </p14:cNvPr>
              <p14:cNvContentPartPr/>
              <p14:nvPr/>
            </p14:nvContentPartPr>
            <p14:xfrm>
              <a:off x="5210871" y="2690237"/>
              <a:ext cx="423720" cy="102960"/>
            </p14:xfrm>
          </p:contentPart>
        </mc:Choice>
        <mc:Fallback xmlns="">
          <p:pic>
            <p:nvPicPr>
              <p:cNvPr id="139" name="Ink 138">
                <a:extLst>
                  <a:ext uri="{FF2B5EF4-FFF2-40B4-BE49-F238E27FC236}">
                    <a16:creationId xmlns:a16="http://schemas.microsoft.com/office/drawing/2014/main" id="{6FEBC32A-C362-4C5C-819D-FAED8998E797}"/>
                  </a:ext>
                </a:extLst>
              </p:cNvPr>
              <p:cNvPicPr/>
              <p:nvPr/>
            </p:nvPicPr>
            <p:blipFill>
              <a:blip r:embed="rId57"/>
              <a:stretch>
                <a:fillRect/>
              </a:stretch>
            </p:blipFill>
            <p:spPr>
              <a:xfrm>
                <a:off x="5201871" y="2681205"/>
                <a:ext cx="441360" cy="12066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0" name="Ink 139">
                <a:extLst>
                  <a:ext uri="{FF2B5EF4-FFF2-40B4-BE49-F238E27FC236}">
                    <a16:creationId xmlns:a16="http://schemas.microsoft.com/office/drawing/2014/main" id="{72183071-A74F-43AD-B76F-3CEC92F0C510}"/>
                  </a:ext>
                </a:extLst>
              </p14:cNvPr>
              <p14:cNvContentPartPr/>
              <p14:nvPr/>
            </p14:nvContentPartPr>
            <p14:xfrm>
              <a:off x="4483671" y="2650277"/>
              <a:ext cx="502920" cy="165600"/>
            </p14:xfrm>
          </p:contentPart>
        </mc:Choice>
        <mc:Fallback xmlns="">
          <p:pic>
            <p:nvPicPr>
              <p:cNvPr id="140" name="Ink 139">
                <a:extLst>
                  <a:ext uri="{FF2B5EF4-FFF2-40B4-BE49-F238E27FC236}">
                    <a16:creationId xmlns:a16="http://schemas.microsoft.com/office/drawing/2014/main" id="{72183071-A74F-43AD-B76F-3CEC92F0C510}"/>
                  </a:ext>
                </a:extLst>
              </p:cNvPr>
              <p:cNvPicPr/>
              <p:nvPr/>
            </p:nvPicPr>
            <p:blipFill>
              <a:blip r:embed="rId59"/>
              <a:stretch>
                <a:fillRect/>
              </a:stretch>
            </p:blipFill>
            <p:spPr>
              <a:xfrm>
                <a:off x="4474671" y="2641277"/>
                <a:ext cx="5205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1" name="Ink 140">
                <a:extLst>
                  <a:ext uri="{FF2B5EF4-FFF2-40B4-BE49-F238E27FC236}">
                    <a16:creationId xmlns:a16="http://schemas.microsoft.com/office/drawing/2014/main" id="{F5B90AE1-09AE-4A26-84A4-AF470EF144B6}"/>
                  </a:ext>
                </a:extLst>
              </p14:cNvPr>
              <p14:cNvContentPartPr/>
              <p14:nvPr/>
            </p14:nvContentPartPr>
            <p14:xfrm>
              <a:off x="4106031" y="2613557"/>
              <a:ext cx="260280" cy="235800"/>
            </p14:xfrm>
          </p:contentPart>
        </mc:Choice>
        <mc:Fallback xmlns="">
          <p:pic>
            <p:nvPicPr>
              <p:cNvPr id="141" name="Ink 140">
                <a:extLst>
                  <a:ext uri="{FF2B5EF4-FFF2-40B4-BE49-F238E27FC236}">
                    <a16:creationId xmlns:a16="http://schemas.microsoft.com/office/drawing/2014/main" id="{F5B90AE1-09AE-4A26-84A4-AF470EF144B6}"/>
                  </a:ext>
                </a:extLst>
              </p:cNvPr>
              <p:cNvPicPr/>
              <p:nvPr/>
            </p:nvPicPr>
            <p:blipFill>
              <a:blip r:embed="rId61"/>
              <a:stretch>
                <a:fillRect/>
              </a:stretch>
            </p:blipFill>
            <p:spPr>
              <a:xfrm>
                <a:off x="4097019" y="2604557"/>
                <a:ext cx="277944"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9" name="Ink 158">
                <a:extLst>
                  <a:ext uri="{FF2B5EF4-FFF2-40B4-BE49-F238E27FC236}">
                    <a16:creationId xmlns:a16="http://schemas.microsoft.com/office/drawing/2014/main" id="{3054E953-252B-4C5D-B6E0-C5CAC68ADE9A}"/>
                  </a:ext>
                </a:extLst>
              </p14:cNvPr>
              <p14:cNvContentPartPr/>
              <p14:nvPr/>
            </p14:nvContentPartPr>
            <p14:xfrm>
              <a:off x="7993671" y="2330237"/>
              <a:ext cx="9720" cy="3600"/>
            </p14:xfrm>
          </p:contentPart>
        </mc:Choice>
        <mc:Fallback xmlns="">
          <p:pic>
            <p:nvPicPr>
              <p:cNvPr id="159" name="Ink 158">
                <a:extLst>
                  <a:ext uri="{FF2B5EF4-FFF2-40B4-BE49-F238E27FC236}">
                    <a16:creationId xmlns:a16="http://schemas.microsoft.com/office/drawing/2014/main" id="{3054E953-252B-4C5D-B6E0-C5CAC68ADE9A}"/>
                  </a:ext>
                </a:extLst>
              </p:cNvPr>
              <p:cNvPicPr/>
              <p:nvPr/>
            </p:nvPicPr>
            <p:blipFill>
              <a:blip r:embed="rId63"/>
              <a:stretch>
                <a:fillRect/>
              </a:stretch>
            </p:blipFill>
            <p:spPr>
              <a:xfrm>
                <a:off x="7984671" y="2321237"/>
                <a:ext cx="273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1" name="Ink 160">
                <a:extLst>
                  <a:ext uri="{FF2B5EF4-FFF2-40B4-BE49-F238E27FC236}">
                    <a16:creationId xmlns:a16="http://schemas.microsoft.com/office/drawing/2014/main" id="{9832264D-8541-404F-BE2C-168B90E300BC}"/>
                  </a:ext>
                </a:extLst>
              </p14:cNvPr>
              <p14:cNvContentPartPr/>
              <p14:nvPr/>
            </p14:nvContentPartPr>
            <p14:xfrm>
              <a:off x="6065511" y="2403677"/>
              <a:ext cx="1646280" cy="456120"/>
            </p14:xfrm>
          </p:contentPart>
        </mc:Choice>
        <mc:Fallback xmlns="">
          <p:pic>
            <p:nvPicPr>
              <p:cNvPr id="161" name="Ink 160">
                <a:extLst>
                  <a:ext uri="{FF2B5EF4-FFF2-40B4-BE49-F238E27FC236}">
                    <a16:creationId xmlns:a16="http://schemas.microsoft.com/office/drawing/2014/main" id="{9832264D-8541-404F-BE2C-168B90E300BC}"/>
                  </a:ext>
                </a:extLst>
              </p:cNvPr>
              <p:cNvPicPr/>
              <p:nvPr/>
            </p:nvPicPr>
            <p:blipFill>
              <a:blip r:embed="rId65"/>
              <a:stretch>
                <a:fillRect/>
              </a:stretch>
            </p:blipFill>
            <p:spPr>
              <a:xfrm>
                <a:off x="6056513" y="2394677"/>
                <a:ext cx="1663916"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4" name="Ink 173">
                <a:extLst>
                  <a:ext uri="{FF2B5EF4-FFF2-40B4-BE49-F238E27FC236}">
                    <a16:creationId xmlns:a16="http://schemas.microsoft.com/office/drawing/2014/main" id="{E0A4B67A-B48E-4CDC-A778-1C0E8FC8ABCA}"/>
                  </a:ext>
                </a:extLst>
              </p14:cNvPr>
              <p14:cNvContentPartPr/>
              <p14:nvPr/>
            </p14:nvContentPartPr>
            <p14:xfrm>
              <a:off x="7807911" y="2416277"/>
              <a:ext cx="1222560" cy="331560"/>
            </p14:xfrm>
          </p:contentPart>
        </mc:Choice>
        <mc:Fallback xmlns="">
          <p:pic>
            <p:nvPicPr>
              <p:cNvPr id="174" name="Ink 173">
                <a:extLst>
                  <a:ext uri="{FF2B5EF4-FFF2-40B4-BE49-F238E27FC236}">
                    <a16:creationId xmlns:a16="http://schemas.microsoft.com/office/drawing/2014/main" id="{E0A4B67A-B48E-4CDC-A778-1C0E8FC8ABCA}"/>
                  </a:ext>
                </a:extLst>
              </p:cNvPr>
              <p:cNvPicPr/>
              <p:nvPr/>
            </p:nvPicPr>
            <p:blipFill>
              <a:blip r:embed="rId67"/>
              <a:stretch>
                <a:fillRect/>
              </a:stretch>
            </p:blipFill>
            <p:spPr>
              <a:xfrm>
                <a:off x="7798911" y="2407277"/>
                <a:ext cx="12402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5" name="Ink 174">
                <a:extLst>
                  <a:ext uri="{FF2B5EF4-FFF2-40B4-BE49-F238E27FC236}">
                    <a16:creationId xmlns:a16="http://schemas.microsoft.com/office/drawing/2014/main" id="{601DD5AB-7DCC-4DBF-9373-33A22621B2A3}"/>
                  </a:ext>
                </a:extLst>
              </p14:cNvPr>
              <p14:cNvContentPartPr/>
              <p14:nvPr/>
            </p14:nvContentPartPr>
            <p14:xfrm>
              <a:off x="6805311" y="3104237"/>
              <a:ext cx="109080" cy="23040"/>
            </p14:xfrm>
          </p:contentPart>
        </mc:Choice>
        <mc:Fallback xmlns="">
          <p:pic>
            <p:nvPicPr>
              <p:cNvPr id="175" name="Ink 174">
                <a:extLst>
                  <a:ext uri="{FF2B5EF4-FFF2-40B4-BE49-F238E27FC236}">
                    <a16:creationId xmlns:a16="http://schemas.microsoft.com/office/drawing/2014/main" id="{601DD5AB-7DCC-4DBF-9373-33A22621B2A3}"/>
                  </a:ext>
                </a:extLst>
              </p:cNvPr>
              <p:cNvPicPr/>
              <p:nvPr/>
            </p:nvPicPr>
            <p:blipFill>
              <a:blip r:embed="rId69"/>
              <a:stretch>
                <a:fillRect/>
              </a:stretch>
            </p:blipFill>
            <p:spPr>
              <a:xfrm>
                <a:off x="6796311" y="3095375"/>
                <a:ext cx="126720" cy="4040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6" name="Ink 175">
                <a:extLst>
                  <a:ext uri="{FF2B5EF4-FFF2-40B4-BE49-F238E27FC236}">
                    <a16:creationId xmlns:a16="http://schemas.microsoft.com/office/drawing/2014/main" id="{5BBFC7B6-F683-4372-BBE0-191A0FA895B8}"/>
                  </a:ext>
                </a:extLst>
              </p14:cNvPr>
              <p14:cNvContentPartPr/>
              <p14:nvPr/>
            </p14:nvContentPartPr>
            <p14:xfrm>
              <a:off x="6825831" y="3056357"/>
              <a:ext cx="48600" cy="5040"/>
            </p14:xfrm>
          </p:contentPart>
        </mc:Choice>
        <mc:Fallback xmlns="">
          <p:pic>
            <p:nvPicPr>
              <p:cNvPr id="176" name="Ink 175">
                <a:extLst>
                  <a:ext uri="{FF2B5EF4-FFF2-40B4-BE49-F238E27FC236}">
                    <a16:creationId xmlns:a16="http://schemas.microsoft.com/office/drawing/2014/main" id="{5BBFC7B6-F683-4372-BBE0-191A0FA895B8}"/>
                  </a:ext>
                </a:extLst>
              </p:cNvPr>
              <p:cNvPicPr/>
              <p:nvPr/>
            </p:nvPicPr>
            <p:blipFill>
              <a:blip r:embed="rId71"/>
              <a:stretch>
                <a:fillRect/>
              </a:stretch>
            </p:blipFill>
            <p:spPr>
              <a:xfrm>
                <a:off x="6816831" y="3047357"/>
                <a:ext cx="662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0" name="Ink 179">
                <a:extLst>
                  <a:ext uri="{FF2B5EF4-FFF2-40B4-BE49-F238E27FC236}">
                    <a16:creationId xmlns:a16="http://schemas.microsoft.com/office/drawing/2014/main" id="{8445D21B-C24A-4DC8-BBC4-BA0CB5F18C48}"/>
                  </a:ext>
                </a:extLst>
              </p14:cNvPr>
              <p14:cNvContentPartPr/>
              <p14:nvPr/>
            </p14:nvContentPartPr>
            <p14:xfrm>
              <a:off x="7019151" y="2987237"/>
              <a:ext cx="330840" cy="295560"/>
            </p14:xfrm>
          </p:contentPart>
        </mc:Choice>
        <mc:Fallback xmlns="">
          <p:pic>
            <p:nvPicPr>
              <p:cNvPr id="180" name="Ink 179">
                <a:extLst>
                  <a:ext uri="{FF2B5EF4-FFF2-40B4-BE49-F238E27FC236}">
                    <a16:creationId xmlns:a16="http://schemas.microsoft.com/office/drawing/2014/main" id="{8445D21B-C24A-4DC8-BBC4-BA0CB5F18C48}"/>
                  </a:ext>
                </a:extLst>
              </p:cNvPr>
              <p:cNvPicPr/>
              <p:nvPr/>
            </p:nvPicPr>
            <p:blipFill>
              <a:blip r:embed="rId73"/>
              <a:stretch>
                <a:fillRect/>
              </a:stretch>
            </p:blipFill>
            <p:spPr>
              <a:xfrm>
                <a:off x="7010151" y="2978237"/>
                <a:ext cx="3484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9" name="Ink 188">
                <a:extLst>
                  <a:ext uri="{FF2B5EF4-FFF2-40B4-BE49-F238E27FC236}">
                    <a16:creationId xmlns:a16="http://schemas.microsoft.com/office/drawing/2014/main" id="{53B2BBA3-D7CB-4985-812B-5C8BAF65A009}"/>
                  </a:ext>
                </a:extLst>
              </p14:cNvPr>
              <p14:cNvContentPartPr/>
              <p14:nvPr/>
            </p14:nvContentPartPr>
            <p14:xfrm>
              <a:off x="7485351" y="2951957"/>
              <a:ext cx="618120" cy="322560"/>
            </p14:xfrm>
          </p:contentPart>
        </mc:Choice>
        <mc:Fallback xmlns="">
          <p:pic>
            <p:nvPicPr>
              <p:cNvPr id="189" name="Ink 188">
                <a:extLst>
                  <a:ext uri="{FF2B5EF4-FFF2-40B4-BE49-F238E27FC236}">
                    <a16:creationId xmlns:a16="http://schemas.microsoft.com/office/drawing/2014/main" id="{53B2BBA3-D7CB-4985-812B-5C8BAF65A009}"/>
                  </a:ext>
                </a:extLst>
              </p:cNvPr>
              <p:cNvPicPr/>
              <p:nvPr/>
            </p:nvPicPr>
            <p:blipFill>
              <a:blip r:embed="rId75"/>
              <a:stretch>
                <a:fillRect/>
              </a:stretch>
            </p:blipFill>
            <p:spPr>
              <a:xfrm>
                <a:off x="7476356" y="2942957"/>
                <a:ext cx="63575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4" name="Ink 193">
                <a:extLst>
                  <a:ext uri="{FF2B5EF4-FFF2-40B4-BE49-F238E27FC236}">
                    <a16:creationId xmlns:a16="http://schemas.microsoft.com/office/drawing/2014/main" id="{BD22E88D-3150-4D86-9F27-46815C61A122}"/>
                  </a:ext>
                </a:extLst>
              </p14:cNvPr>
              <p14:cNvContentPartPr/>
              <p14:nvPr/>
            </p14:nvContentPartPr>
            <p14:xfrm>
              <a:off x="8211471" y="2978597"/>
              <a:ext cx="214200" cy="297000"/>
            </p14:xfrm>
          </p:contentPart>
        </mc:Choice>
        <mc:Fallback xmlns="">
          <p:pic>
            <p:nvPicPr>
              <p:cNvPr id="194" name="Ink 193">
                <a:extLst>
                  <a:ext uri="{FF2B5EF4-FFF2-40B4-BE49-F238E27FC236}">
                    <a16:creationId xmlns:a16="http://schemas.microsoft.com/office/drawing/2014/main" id="{BD22E88D-3150-4D86-9F27-46815C61A122}"/>
                  </a:ext>
                </a:extLst>
              </p:cNvPr>
              <p:cNvPicPr/>
              <p:nvPr/>
            </p:nvPicPr>
            <p:blipFill>
              <a:blip r:embed="rId77"/>
              <a:stretch>
                <a:fillRect/>
              </a:stretch>
            </p:blipFill>
            <p:spPr>
              <a:xfrm>
                <a:off x="8202471" y="2969597"/>
                <a:ext cx="2318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7" name="Ink 206">
                <a:extLst>
                  <a:ext uri="{FF2B5EF4-FFF2-40B4-BE49-F238E27FC236}">
                    <a16:creationId xmlns:a16="http://schemas.microsoft.com/office/drawing/2014/main" id="{71F82C4E-134D-444A-8A3D-D0A2C0A2B213}"/>
                  </a:ext>
                </a:extLst>
              </p14:cNvPr>
              <p14:cNvContentPartPr/>
              <p14:nvPr/>
            </p14:nvContentPartPr>
            <p14:xfrm>
              <a:off x="8031111" y="4144997"/>
              <a:ext cx="422280" cy="91800"/>
            </p14:xfrm>
          </p:contentPart>
        </mc:Choice>
        <mc:Fallback xmlns="">
          <p:pic>
            <p:nvPicPr>
              <p:cNvPr id="207" name="Ink 206">
                <a:extLst>
                  <a:ext uri="{FF2B5EF4-FFF2-40B4-BE49-F238E27FC236}">
                    <a16:creationId xmlns:a16="http://schemas.microsoft.com/office/drawing/2014/main" id="{71F82C4E-134D-444A-8A3D-D0A2C0A2B213}"/>
                  </a:ext>
                </a:extLst>
              </p:cNvPr>
              <p:cNvPicPr/>
              <p:nvPr/>
            </p:nvPicPr>
            <p:blipFill>
              <a:blip r:embed="rId79"/>
              <a:stretch>
                <a:fillRect/>
              </a:stretch>
            </p:blipFill>
            <p:spPr>
              <a:xfrm>
                <a:off x="8022111" y="4135997"/>
                <a:ext cx="4399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8" name="Ink 207">
                <a:extLst>
                  <a:ext uri="{FF2B5EF4-FFF2-40B4-BE49-F238E27FC236}">
                    <a16:creationId xmlns:a16="http://schemas.microsoft.com/office/drawing/2014/main" id="{90097D3E-D3BB-44E6-87BC-4C8E8CF91E51}"/>
                  </a:ext>
                </a:extLst>
              </p14:cNvPr>
              <p14:cNvContentPartPr/>
              <p14:nvPr/>
            </p14:nvContentPartPr>
            <p14:xfrm>
              <a:off x="7713231" y="3367037"/>
              <a:ext cx="1200600" cy="683640"/>
            </p14:xfrm>
          </p:contentPart>
        </mc:Choice>
        <mc:Fallback xmlns="">
          <p:pic>
            <p:nvPicPr>
              <p:cNvPr id="208" name="Ink 207">
                <a:extLst>
                  <a:ext uri="{FF2B5EF4-FFF2-40B4-BE49-F238E27FC236}">
                    <a16:creationId xmlns:a16="http://schemas.microsoft.com/office/drawing/2014/main" id="{90097D3E-D3BB-44E6-87BC-4C8E8CF91E51}"/>
                  </a:ext>
                </a:extLst>
              </p:cNvPr>
              <p:cNvPicPr/>
              <p:nvPr/>
            </p:nvPicPr>
            <p:blipFill>
              <a:blip r:embed="rId81"/>
              <a:stretch>
                <a:fillRect/>
              </a:stretch>
            </p:blipFill>
            <p:spPr>
              <a:xfrm>
                <a:off x="7704234" y="3358032"/>
                <a:ext cx="1218235" cy="70128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1" name="Ink 210">
                <a:extLst>
                  <a:ext uri="{FF2B5EF4-FFF2-40B4-BE49-F238E27FC236}">
                    <a16:creationId xmlns:a16="http://schemas.microsoft.com/office/drawing/2014/main" id="{E8D50EDC-3E9C-48B9-B09D-B5FBCE01724A}"/>
                  </a:ext>
                </a:extLst>
              </p14:cNvPr>
              <p14:cNvContentPartPr/>
              <p14:nvPr/>
            </p14:nvContentPartPr>
            <p14:xfrm>
              <a:off x="8078631" y="4407077"/>
              <a:ext cx="142560" cy="84240"/>
            </p14:xfrm>
          </p:contentPart>
        </mc:Choice>
        <mc:Fallback xmlns="">
          <p:pic>
            <p:nvPicPr>
              <p:cNvPr id="211" name="Ink 210">
                <a:extLst>
                  <a:ext uri="{FF2B5EF4-FFF2-40B4-BE49-F238E27FC236}">
                    <a16:creationId xmlns:a16="http://schemas.microsoft.com/office/drawing/2014/main" id="{E8D50EDC-3E9C-48B9-B09D-B5FBCE01724A}"/>
                  </a:ext>
                </a:extLst>
              </p:cNvPr>
              <p:cNvPicPr/>
              <p:nvPr/>
            </p:nvPicPr>
            <p:blipFill>
              <a:blip r:embed="rId83"/>
              <a:stretch>
                <a:fillRect/>
              </a:stretch>
            </p:blipFill>
            <p:spPr>
              <a:xfrm>
                <a:off x="8069631" y="4398077"/>
                <a:ext cx="160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8" name="Ink 217">
                <a:extLst>
                  <a:ext uri="{FF2B5EF4-FFF2-40B4-BE49-F238E27FC236}">
                    <a16:creationId xmlns:a16="http://schemas.microsoft.com/office/drawing/2014/main" id="{E340CB38-8212-4AFA-A59A-CBECACA4333F}"/>
                  </a:ext>
                </a:extLst>
              </p14:cNvPr>
              <p14:cNvContentPartPr/>
              <p14:nvPr/>
            </p14:nvContentPartPr>
            <p14:xfrm>
              <a:off x="7788111" y="4624877"/>
              <a:ext cx="420480" cy="115560"/>
            </p14:xfrm>
          </p:contentPart>
        </mc:Choice>
        <mc:Fallback xmlns="">
          <p:pic>
            <p:nvPicPr>
              <p:cNvPr id="218" name="Ink 217">
                <a:extLst>
                  <a:ext uri="{FF2B5EF4-FFF2-40B4-BE49-F238E27FC236}">
                    <a16:creationId xmlns:a16="http://schemas.microsoft.com/office/drawing/2014/main" id="{E340CB38-8212-4AFA-A59A-CBECACA4333F}"/>
                  </a:ext>
                </a:extLst>
              </p:cNvPr>
              <p:cNvPicPr/>
              <p:nvPr/>
            </p:nvPicPr>
            <p:blipFill>
              <a:blip r:embed="rId85"/>
              <a:stretch>
                <a:fillRect/>
              </a:stretch>
            </p:blipFill>
            <p:spPr>
              <a:xfrm>
                <a:off x="7779103" y="4615905"/>
                <a:ext cx="438135" cy="133145"/>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9" name="Ink 218">
                <a:extLst>
                  <a:ext uri="{FF2B5EF4-FFF2-40B4-BE49-F238E27FC236}">
                    <a16:creationId xmlns:a16="http://schemas.microsoft.com/office/drawing/2014/main" id="{642631BD-2873-44ED-B861-939F59CCE8BF}"/>
                  </a:ext>
                </a:extLst>
              </p14:cNvPr>
              <p14:cNvContentPartPr/>
              <p14:nvPr/>
            </p14:nvContentPartPr>
            <p14:xfrm>
              <a:off x="8322711" y="4381157"/>
              <a:ext cx="625680" cy="117360"/>
            </p14:xfrm>
          </p:contentPart>
        </mc:Choice>
        <mc:Fallback xmlns="">
          <p:pic>
            <p:nvPicPr>
              <p:cNvPr id="219" name="Ink 218">
                <a:extLst>
                  <a:ext uri="{FF2B5EF4-FFF2-40B4-BE49-F238E27FC236}">
                    <a16:creationId xmlns:a16="http://schemas.microsoft.com/office/drawing/2014/main" id="{642631BD-2873-44ED-B861-939F59CCE8BF}"/>
                  </a:ext>
                </a:extLst>
              </p:cNvPr>
              <p:cNvPicPr/>
              <p:nvPr/>
            </p:nvPicPr>
            <p:blipFill>
              <a:blip r:embed="rId87"/>
              <a:stretch>
                <a:fillRect/>
              </a:stretch>
            </p:blipFill>
            <p:spPr>
              <a:xfrm>
                <a:off x="8313711" y="4372129"/>
                <a:ext cx="643320"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0" name="Ink 219">
                <a:extLst>
                  <a:ext uri="{FF2B5EF4-FFF2-40B4-BE49-F238E27FC236}">
                    <a16:creationId xmlns:a16="http://schemas.microsoft.com/office/drawing/2014/main" id="{68487BDD-25C9-4B2C-B48A-520C76042038}"/>
                  </a:ext>
                </a:extLst>
              </p14:cNvPr>
              <p14:cNvContentPartPr/>
              <p14:nvPr/>
            </p14:nvContentPartPr>
            <p14:xfrm>
              <a:off x="7784511" y="4341197"/>
              <a:ext cx="183960" cy="162360"/>
            </p14:xfrm>
          </p:contentPart>
        </mc:Choice>
        <mc:Fallback xmlns="">
          <p:pic>
            <p:nvPicPr>
              <p:cNvPr id="220" name="Ink 219">
                <a:extLst>
                  <a:ext uri="{FF2B5EF4-FFF2-40B4-BE49-F238E27FC236}">
                    <a16:creationId xmlns:a16="http://schemas.microsoft.com/office/drawing/2014/main" id="{68487BDD-25C9-4B2C-B48A-520C76042038}"/>
                  </a:ext>
                </a:extLst>
              </p:cNvPr>
              <p:cNvPicPr/>
              <p:nvPr/>
            </p:nvPicPr>
            <p:blipFill>
              <a:blip r:embed="rId89"/>
              <a:stretch>
                <a:fillRect/>
              </a:stretch>
            </p:blipFill>
            <p:spPr>
              <a:xfrm>
                <a:off x="7775511" y="4332177"/>
                <a:ext cx="201600" cy="18003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1" name="Ink 220">
                <a:extLst>
                  <a:ext uri="{FF2B5EF4-FFF2-40B4-BE49-F238E27FC236}">
                    <a16:creationId xmlns:a16="http://schemas.microsoft.com/office/drawing/2014/main" id="{506304A0-4815-471B-AF20-8521DC207E51}"/>
                  </a:ext>
                </a:extLst>
              </p14:cNvPr>
              <p14:cNvContentPartPr/>
              <p14:nvPr/>
            </p14:nvContentPartPr>
            <p14:xfrm>
              <a:off x="8407311" y="4650437"/>
              <a:ext cx="77760" cy="96120"/>
            </p14:xfrm>
          </p:contentPart>
        </mc:Choice>
        <mc:Fallback xmlns="">
          <p:pic>
            <p:nvPicPr>
              <p:cNvPr id="221" name="Ink 220">
                <a:extLst>
                  <a:ext uri="{FF2B5EF4-FFF2-40B4-BE49-F238E27FC236}">
                    <a16:creationId xmlns:a16="http://schemas.microsoft.com/office/drawing/2014/main" id="{506304A0-4815-471B-AF20-8521DC207E51}"/>
                  </a:ext>
                </a:extLst>
              </p:cNvPr>
              <p:cNvPicPr/>
              <p:nvPr/>
            </p:nvPicPr>
            <p:blipFill>
              <a:blip r:embed="rId91"/>
              <a:stretch>
                <a:fillRect/>
              </a:stretch>
            </p:blipFill>
            <p:spPr>
              <a:xfrm>
                <a:off x="8398311" y="4641437"/>
                <a:ext cx="954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22" name="Ink 221">
                <a:extLst>
                  <a:ext uri="{FF2B5EF4-FFF2-40B4-BE49-F238E27FC236}">
                    <a16:creationId xmlns:a16="http://schemas.microsoft.com/office/drawing/2014/main" id="{45124DEB-DF44-45F4-9585-475F37FF388B}"/>
                  </a:ext>
                </a:extLst>
              </p14:cNvPr>
              <p14:cNvContentPartPr/>
              <p14:nvPr/>
            </p14:nvContentPartPr>
            <p14:xfrm>
              <a:off x="8460231" y="4596797"/>
              <a:ext cx="9720" cy="1080"/>
            </p14:xfrm>
          </p:contentPart>
        </mc:Choice>
        <mc:Fallback xmlns="">
          <p:pic>
            <p:nvPicPr>
              <p:cNvPr id="222" name="Ink 221">
                <a:extLst>
                  <a:ext uri="{FF2B5EF4-FFF2-40B4-BE49-F238E27FC236}">
                    <a16:creationId xmlns:a16="http://schemas.microsoft.com/office/drawing/2014/main" id="{45124DEB-DF44-45F4-9585-475F37FF388B}"/>
                  </a:ext>
                </a:extLst>
              </p:cNvPr>
              <p:cNvPicPr/>
              <p:nvPr/>
            </p:nvPicPr>
            <p:blipFill>
              <a:blip r:embed="rId63"/>
              <a:stretch>
                <a:fillRect/>
              </a:stretch>
            </p:blipFill>
            <p:spPr>
              <a:xfrm>
                <a:off x="8451552" y="4587797"/>
                <a:ext cx="2673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23" name="Ink 222">
                <a:extLst>
                  <a:ext uri="{FF2B5EF4-FFF2-40B4-BE49-F238E27FC236}">
                    <a16:creationId xmlns:a16="http://schemas.microsoft.com/office/drawing/2014/main" id="{E316A956-0EF4-4A7D-9FFC-EB96D8838BB9}"/>
                  </a:ext>
                </a:extLst>
              </p14:cNvPr>
              <p14:cNvContentPartPr/>
              <p14:nvPr/>
            </p14:nvContentPartPr>
            <p14:xfrm>
              <a:off x="8569671" y="4591397"/>
              <a:ext cx="254520" cy="147600"/>
            </p14:xfrm>
          </p:contentPart>
        </mc:Choice>
        <mc:Fallback xmlns="">
          <p:pic>
            <p:nvPicPr>
              <p:cNvPr id="223" name="Ink 222">
                <a:extLst>
                  <a:ext uri="{FF2B5EF4-FFF2-40B4-BE49-F238E27FC236}">
                    <a16:creationId xmlns:a16="http://schemas.microsoft.com/office/drawing/2014/main" id="{E316A956-0EF4-4A7D-9FFC-EB96D8838BB9}"/>
                  </a:ext>
                </a:extLst>
              </p:cNvPr>
              <p:cNvPicPr/>
              <p:nvPr/>
            </p:nvPicPr>
            <p:blipFill>
              <a:blip r:embed="rId94"/>
              <a:stretch>
                <a:fillRect/>
              </a:stretch>
            </p:blipFill>
            <p:spPr>
              <a:xfrm>
                <a:off x="8560671" y="4582419"/>
                <a:ext cx="272160" cy="165197"/>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32" name="Ink 231">
                <a:extLst>
                  <a:ext uri="{FF2B5EF4-FFF2-40B4-BE49-F238E27FC236}">
                    <a16:creationId xmlns:a16="http://schemas.microsoft.com/office/drawing/2014/main" id="{7CA4AA02-181B-4A83-9602-C15F73352740}"/>
                  </a:ext>
                </a:extLst>
              </p14:cNvPr>
              <p14:cNvContentPartPr/>
              <p14:nvPr/>
            </p14:nvContentPartPr>
            <p14:xfrm>
              <a:off x="8784591" y="4873277"/>
              <a:ext cx="107640" cy="91440"/>
            </p14:xfrm>
          </p:contentPart>
        </mc:Choice>
        <mc:Fallback xmlns="">
          <p:pic>
            <p:nvPicPr>
              <p:cNvPr id="232" name="Ink 231">
                <a:extLst>
                  <a:ext uri="{FF2B5EF4-FFF2-40B4-BE49-F238E27FC236}">
                    <a16:creationId xmlns:a16="http://schemas.microsoft.com/office/drawing/2014/main" id="{7CA4AA02-181B-4A83-9602-C15F73352740}"/>
                  </a:ext>
                </a:extLst>
              </p:cNvPr>
              <p:cNvPicPr/>
              <p:nvPr/>
            </p:nvPicPr>
            <p:blipFill>
              <a:blip r:embed="rId96"/>
              <a:stretch>
                <a:fillRect/>
              </a:stretch>
            </p:blipFill>
            <p:spPr>
              <a:xfrm>
                <a:off x="8775591" y="4864277"/>
                <a:ext cx="1252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33" name="Ink 232">
                <a:extLst>
                  <a:ext uri="{FF2B5EF4-FFF2-40B4-BE49-F238E27FC236}">
                    <a16:creationId xmlns:a16="http://schemas.microsoft.com/office/drawing/2014/main" id="{CA0A3E20-D0EE-476E-BA5F-382427BD2889}"/>
                  </a:ext>
                </a:extLst>
              </p14:cNvPr>
              <p14:cNvContentPartPr/>
              <p14:nvPr/>
            </p14:nvContentPartPr>
            <p14:xfrm>
              <a:off x="7892511" y="4836197"/>
              <a:ext cx="785520" cy="168840"/>
            </p14:xfrm>
          </p:contentPart>
        </mc:Choice>
        <mc:Fallback xmlns="">
          <p:pic>
            <p:nvPicPr>
              <p:cNvPr id="233" name="Ink 232">
                <a:extLst>
                  <a:ext uri="{FF2B5EF4-FFF2-40B4-BE49-F238E27FC236}">
                    <a16:creationId xmlns:a16="http://schemas.microsoft.com/office/drawing/2014/main" id="{CA0A3E20-D0EE-476E-BA5F-382427BD2889}"/>
                  </a:ext>
                </a:extLst>
              </p:cNvPr>
              <p:cNvPicPr/>
              <p:nvPr/>
            </p:nvPicPr>
            <p:blipFill>
              <a:blip r:embed="rId98"/>
              <a:stretch>
                <a:fillRect/>
              </a:stretch>
            </p:blipFill>
            <p:spPr>
              <a:xfrm>
                <a:off x="7883507" y="4827178"/>
                <a:ext cx="803168" cy="186518"/>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34" name="Ink 233">
                <a:extLst>
                  <a:ext uri="{FF2B5EF4-FFF2-40B4-BE49-F238E27FC236}">
                    <a16:creationId xmlns:a16="http://schemas.microsoft.com/office/drawing/2014/main" id="{CAE12803-8B10-4DEE-9642-2D9ECDBA44BD}"/>
                  </a:ext>
                </a:extLst>
              </p14:cNvPr>
              <p14:cNvContentPartPr/>
              <p14:nvPr/>
            </p14:nvContentPartPr>
            <p14:xfrm>
              <a:off x="7597311" y="4841597"/>
              <a:ext cx="152640" cy="126000"/>
            </p14:xfrm>
          </p:contentPart>
        </mc:Choice>
        <mc:Fallback xmlns="">
          <p:pic>
            <p:nvPicPr>
              <p:cNvPr id="234" name="Ink 233">
                <a:extLst>
                  <a:ext uri="{FF2B5EF4-FFF2-40B4-BE49-F238E27FC236}">
                    <a16:creationId xmlns:a16="http://schemas.microsoft.com/office/drawing/2014/main" id="{CAE12803-8B10-4DEE-9642-2D9ECDBA44BD}"/>
                  </a:ext>
                </a:extLst>
              </p:cNvPr>
              <p:cNvPicPr/>
              <p:nvPr/>
            </p:nvPicPr>
            <p:blipFill>
              <a:blip r:embed="rId100"/>
              <a:stretch>
                <a:fillRect/>
              </a:stretch>
            </p:blipFill>
            <p:spPr>
              <a:xfrm>
                <a:off x="7588332" y="4832597"/>
                <a:ext cx="170238"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37" name="Ink 236">
                <a:extLst>
                  <a:ext uri="{FF2B5EF4-FFF2-40B4-BE49-F238E27FC236}">
                    <a16:creationId xmlns:a16="http://schemas.microsoft.com/office/drawing/2014/main" id="{19D0076F-59C6-4E13-A7AD-ADF287A7F1CF}"/>
                  </a:ext>
                </a:extLst>
              </p14:cNvPr>
              <p14:cNvContentPartPr/>
              <p14:nvPr/>
            </p14:nvContentPartPr>
            <p14:xfrm>
              <a:off x="3055551" y="3204317"/>
              <a:ext cx="883080" cy="432360"/>
            </p14:xfrm>
          </p:contentPart>
        </mc:Choice>
        <mc:Fallback xmlns="">
          <p:pic>
            <p:nvPicPr>
              <p:cNvPr id="237" name="Ink 236">
                <a:extLst>
                  <a:ext uri="{FF2B5EF4-FFF2-40B4-BE49-F238E27FC236}">
                    <a16:creationId xmlns:a16="http://schemas.microsoft.com/office/drawing/2014/main" id="{19D0076F-59C6-4E13-A7AD-ADF287A7F1CF}"/>
                  </a:ext>
                </a:extLst>
              </p:cNvPr>
              <p:cNvPicPr/>
              <p:nvPr/>
            </p:nvPicPr>
            <p:blipFill>
              <a:blip r:embed="rId102"/>
              <a:stretch>
                <a:fillRect/>
              </a:stretch>
            </p:blipFill>
            <p:spPr>
              <a:xfrm>
                <a:off x="3046547" y="3195317"/>
                <a:ext cx="900727"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45" name="Ink 244">
                <a:extLst>
                  <a:ext uri="{FF2B5EF4-FFF2-40B4-BE49-F238E27FC236}">
                    <a16:creationId xmlns:a16="http://schemas.microsoft.com/office/drawing/2014/main" id="{FB768F11-2B02-4870-BE71-9284782A817C}"/>
                  </a:ext>
                </a:extLst>
              </p14:cNvPr>
              <p14:cNvContentPartPr/>
              <p14:nvPr/>
            </p14:nvContentPartPr>
            <p14:xfrm>
              <a:off x="5047791" y="3207197"/>
              <a:ext cx="533520" cy="289080"/>
            </p14:xfrm>
          </p:contentPart>
        </mc:Choice>
        <mc:Fallback xmlns="">
          <p:pic>
            <p:nvPicPr>
              <p:cNvPr id="245" name="Ink 244">
                <a:extLst>
                  <a:ext uri="{FF2B5EF4-FFF2-40B4-BE49-F238E27FC236}">
                    <a16:creationId xmlns:a16="http://schemas.microsoft.com/office/drawing/2014/main" id="{FB768F11-2B02-4870-BE71-9284782A817C}"/>
                  </a:ext>
                </a:extLst>
              </p:cNvPr>
              <p:cNvPicPr/>
              <p:nvPr/>
            </p:nvPicPr>
            <p:blipFill>
              <a:blip r:embed="rId104"/>
              <a:stretch>
                <a:fillRect/>
              </a:stretch>
            </p:blipFill>
            <p:spPr>
              <a:xfrm>
                <a:off x="5038791" y="3198208"/>
                <a:ext cx="551160" cy="306698"/>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6" name="Ink 245">
                <a:extLst>
                  <a:ext uri="{FF2B5EF4-FFF2-40B4-BE49-F238E27FC236}">
                    <a16:creationId xmlns:a16="http://schemas.microsoft.com/office/drawing/2014/main" id="{6A31490C-ADE7-4364-9969-168A6A25C0AF}"/>
                  </a:ext>
                </a:extLst>
              </p14:cNvPr>
              <p14:cNvContentPartPr/>
              <p14:nvPr/>
            </p14:nvContentPartPr>
            <p14:xfrm>
              <a:off x="4297191" y="3209717"/>
              <a:ext cx="656280" cy="446040"/>
            </p14:xfrm>
          </p:contentPart>
        </mc:Choice>
        <mc:Fallback xmlns="">
          <p:pic>
            <p:nvPicPr>
              <p:cNvPr id="246" name="Ink 245">
                <a:extLst>
                  <a:ext uri="{FF2B5EF4-FFF2-40B4-BE49-F238E27FC236}">
                    <a16:creationId xmlns:a16="http://schemas.microsoft.com/office/drawing/2014/main" id="{6A31490C-ADE7-4364-9969-168A6A25C0AF}"/>
                  </a:ext>
                </a:extLst>
              </p:cNvPr>
              <p:cNvPicPr/>
              <p:nvPr/>
            </p:nvPicPr>
            <p:blipFill>
              <a:blip r:embed="rId106"/>
              <a:stretch>
                <a:fillRect/>
              </a:stretch>
            </p:blipFill>
            <p:spPr>
              <a:xfrm>
                <a:off x="4288196" y="3200724"/>
                <a:ext cx="673910" cy="46366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78" name="Ink 277">
                <a:extLst>
                  <a:ext uri="{FF2B5EF4-FFF2-40B4-BE49-F238E27FC236}">
                    <a16:creationId xmlns:a16="http://schemas.microsoft.com/office/drawing/2014/main" id="{FDC56A55-0E62-4CE9-8E9B-22877D839654}"/>
                  </a:ext>
                </a:extLst>
              </p14:cNvPr>
              <p14:cNvContentPartPr/>
              <p14:nvPr/>
            </p14:nvContentPartPr>
            <p14:xfrm>
              <a:off x="4913871" y="4416437"/>
              <a:ext cx="465480" cy="282600"/>
            </p14:xfrm>
          </p:contentPart>
        </mc:Choice>
        <mc:Fallback xmlns="">
          <p:pic>
            <p:nvPicPr>
              <p:cNvPr id="278" name="Ink 277">
                <a:extLst>
                  <a:ext uri="{FF2B5EF4-FFF2-40B4-BE49-F238E27FC236}">
                    <a16:creationId xmlns:a16="http://schemas.microsoft.com/office/drawing/2014/main" id="{FDC56A55-0E62-4CE9-8E9B-22877D839654}"/>
                  </a:ext>
                </a:extLst>
              </p:cNvPr>
              <p:cNvPicPr/>
              <p:nvPr/>
            </p:nvPicPr>
            <p:blipFill>
              <a:blip r:embed="rId108"/>
              <a:stretch>
                <a:fillRect/>
              </a:stretch>
            </p:blipFill>
            <p:spPr>
              <a:xfrm>
                <a:off x="4904878" y="4407437"/>
                <a:ext cx="483106"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79" name="Ink 278">
                <a:extLst>
                  <a:ext uri="{FF2B5EF4-FFF2-40B4-BE49-F238E27FC236}">
                    <a16:creationId xmlns:a16="http://schemas.microsoft.com/office/drawing/2014/main" id="{A7ECE7A9-25F1-4178-B896-004587397645}"/>
                  </a:ext>
                </a:extLst>
              </p14:cNvPr>
              <p14:cNvContentPartPr/>
              <p14:nvPr/>
            </p14:nvContentPartPr>
            <p14:xfrm>
              <a:off x="4069311" y="4524437"/>
              <a:ext cx="733680" cy="370800"/>
            </p14:xfrm>
          </p:contentPart>
        </mc:Choice>
        <mc:Fallback xmlns="">
          <p:pic>
            <p:nvPicPr>
              <p:cNvPr id="279" name="Ink 278">
                <a:extLst>
                  <a:ext uri="{FF2B5EF4-FFF2-40B4-BE49-F238E27FC236}">
                    <a16:creationId xmlns:a16="http://schemas.microsoft.com/office/drawing/2014/main" id="{A7ECE7A9-25F1-4178-B896-004587397645}"/>
                  </a:ext>
                </a:extLst>
              </p:cNvPr>
              <p:cNvPicPr/>
              <p:nvPr/>
            </p:nvPicPr>
            <p:blipFill>
              <a:blip r:embed="rId110"/>
              <a:stretch>
                <a:fillRect/>
              </a:stretch>
            </p:blipFill>
            <p:spPr>
              <a:xfrm>
                <a:off x="4060311" y="4515428"/>
                <a:ext cx="751320" cy="388457"/>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80" name="Ink 279">
                <a:extLst>
                  <a:ext uri="{FF2B5EF4-FFF2-40B4-BE49-F238E27FC236}">
                    <a16:creationId xmlns:a16="http://schemas.microsoft.com/office/drawing/2014/main" id="{DD582A17-FF5C-4C2C-A3EF-0C0B83787D64}"/>
                  </a:ext>
                </a:extLst>
              </p14:cNvPr>
              <p14:cNvContentPartPr/>
              <p14:nvPr/>
            </p14:nvContentPartPr>
            <p14:xfrm>
              <a:off x="1704471" y="4336517"/>
              <a:ext cx="1414080" cy="617400"/>
            </p14:xfrm>
          </p:contentPart>
        </mc:Choice>
        <mc:Fallback xmlns="">
          <p:pic>
            <p:nvPicPr>
              <p:cNvPr id="280" name="Ink 279">
                <a:extLst>
                  <a:ext uri="{FF2B5EF4-FFF2-40B4-BE49-F238E27FC236}">
                    <a16:creationId xmlns:a16="http://schemas.microsoft.com/office/drawing/2014/main" id="{DD582A17-FF5C-4C2C-A3EF-0C0B83787D64}"/>
                  </a:ext>
                </a:extLst>
              </p:cNvPr>
              <p:cNvPicPr/>
              <p:nvPr/>
            </p:nvPicPr>
            <p:blipFill>
              <a:blip r:embed="rId112"/>
              <a:stretch>
                <a:fillRect/>
              </a:stretch>
            </p:blipFill>
            <p:spPr>
              <a:xfrm>
                <a:off x="1695469" y="4327512"/>
                <a:ext cx="1431724" cy="63505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81" name="Ink 280">
                <a:extLst>
                  <a:ext uri="{FF2B5EF4-FFF2-40B4-BE49-F238E27FC236}">
                    <a16:creationId xmlns:a16="http://schemas.microsoft.com/office/drawing/2014/main" id="{A7E66499-EA79-4878-9F8C-439137F5F8CE}"/>
                  </a:ext>
                </a:extLst>
              </p14:cNvPr>
              <p14:cNvContentPartPr/>
              <p14:nvPr/>
            </p14:nvContentPartPr>
            <p14:xfrm>
              <a:off x="1297671" y="4733237"/>
              <a:ext cx="262440" cy="238680"/>
            </p14:xfrm>
          </p:contentPart>
        </mc:Choice>
        <mc:Fallback xmlns="">
          <p:pic>
            <p:nvPicPr>
              <p:cNvPr id="281" name="Ink 280">
                <a:extLst>
                  <a:ext uri="{FF2B5EF4-FFF2-40B4-BE49-F238E27FC236}">
                    <a16:creationId xmlns:a16="http://schemas.microsoft.com/office/drawing/2014/main" id="{A7E66499-EA79-4878-9F8C-439137F5F8CE}"/>
                  </a:ext>
                </a:extLst>
              </p:cNvPr>
              <p:cNvPicPr/>
              <p:nvPr/>
            </p:nvPicPr>
            <p:blipFill>
              <a:blip r:embed="rId114"/>
              <a:stretch>
                <a:fillRect/>
              </a:stretch>
            </p:blipFill>
            <p:spPr>
              <a:xfrm>
                <a:off x="1288659" y="4724237"/>
                <a:ext cx="280104" cy="256320"/>
              </a:xfrm>
              <a:prstGeom prst="rect">
                <a:avLst/>
              </a:prstGeom>
            </p:spPr>
          </p:pic>
        </mc:Fallback>
      </mc:AlternateContent>
    </p:spTree>
    <p:extLst>
      <p:ext uri="{BB962C8B-B14F-4D97-AF65-F5344CB8AC3E}">
        <p14:creationId xmlns:p14="http://schemas.microsoft.com/office/powerpoint/2010/main" val="2665165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(044)</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endParaRPr lang="en-US" dirty="0">
              <a:solidFill>
                <a:srgbClr val="0432FF"/>
              </a:solidFill>
            </a:endParaRPr>
          </a:p>
          <a:p>
            <a:pPr marL="0" indent="0">
              <a:buNone/>
            </a:pPr>
            <a:endParaRPr lang="en-US" dirty="0"/>
          </a:p>
          <a:p>
            <a:endParaRPr lang="en-US" dirty="0"/>
          </a:p>
        </p:txBody>
      </p:sp>
      <p:sp>
        <p:nvSpPr>
          <p:cNvPr id="3" name="Rectangle 2">
            <a:extLst>
              <a:ext uri="{FF2B5EF4-FFF2-40B4-BE49-F238E27FC236}">
                <a16:creationId xmlns:a16="http://schemas.microsoft.com/office/drawing/2014/main" id="{8F936DD0-A0C9-EB49-B438-91A415492C21}"/>
              </a:ext>
            </a:extLst>
          </p:cNvPr>
          <p:cNvSpPr/>
          <p:nvPr/>
        </p:nvSpPr>
        <p:spPr>
          <a:xfrm>
            <a:off x="4572000" y="1128921"/>
            <a:ext cx="4197851" cy="3970318"/>
          </a:xfrm>
          <a:prstGeom prst="rect">
            <a:avLst/>
          </a:prstGeom>
        </p:spPr>
        <p:txBody>
          <a:bodyPr wrap="square" anchor="t">
            <a:spAutoFit/>
          </a:bodyPr>
          <a:lstStyle/>
          <a:p>
            <a:r>
              <a:rPr lang="en-US" dirty="0"/>
              <a:t>To prove the set L = </a:t>
            </a:r>
            <a:r>
              <a:rPr lang="en-US" b="1" dirty="0">
                <a:solidFill>
                  <a:schemeClr val="tx2"/>
                </a:solidFill>
              </a:rPr>
              <a:t>{0</a:t>
            </a:r>
            <a:r>
              <a:rPr lang="en-US" b="1" baseline="30000" dirty="0">
                <a:solidFill>
                  <a:schemeClr val="tx2"/>
                </a:solidFill>
              </a:rPr>
              <a:t>n</a:t>
            </a:r>
            <a:r>
              <a:rPr lang="en-US" b="1" dirty="0">
                <a:solidFill>
                  <a:schemeClr val="tx2"/>
                </a:solidFill>
              </a:rPr>
              <a:t>1</a:t>
            </a:r>
            <a:r>
              <a:rPr lang="en-US" b="1" baseline="30000" dirty="0">
                <a:solidFill>
                  <a:schemeClr val="tx2"/>
                </a:solidFill>
              </a:rPr>
              <a:t>n</a:t>
            </a:r>
            <a:r>
              <a:rPr lang="en-US" b="1" dirty="0">
                <a:solidFill>
                  <a:schemeClr val="tx2"/>
                </a:solidFill>
              </a:rPr>
              <a:t> | n ≥ 0} </a:t>
            </a:r>
            <a:r>
              <a:rPr lang="en-US" dirty="0"/>
              <a:t>is not regular, consider the string s = 0</a:t>
            </a:r>
            <a:r>
              <a:rPr lang="en-US" baseline="30000" dirty="0"/>
              <a:t>p</a:t>
            </a:r>
            <a:r>
              <a:rPr lang="en-US" dirty="0"/>
              <a:t>1</a:t>
            </a:r>
            <a:r>
              <a:rPr lang="en-US" baseline="30000" dirty="0"/>
              <a:t>p</a:t>
            </a:r>
            <a:r>
              <a:rPr lang="en-US" dirty="0"/>
              <a:t>. Consider any division of s into three parts:</a:t>
            </a:r>
          </a:p>
          <a:p>
            <a:pPr algn="ctr"/>
            <a:r>
              <a:rPr lang="en-US" dirty="0">
                <a:solidFill>
                  <a:srgbClr val="521B93"/>
                </a:solidFill>
              </a:rPr>
              <a:t>s = </a:t>
            </a:r>
            <a:r>
              <a:rPr lang="en-US" dirty="0" err="1">
                <a:solidFill>
                  <a:srgbClr val="521B93"/>
                </a:solidFill>
              </a:rPr>
              <a:t>xyz</a:t>
            </a:r>
            <a:r>
              <a:rPr lang="en-US" dirty="0">
                <a:solidFill>
                  <a:srgbClr val="521B93"/>
                </a:solidFill>
              </a:rPr>
              <a:t> with |y|&gt;0, |</a:t>
            </a:r>
            <a:r>
              <a:rPr lang="en-US" dirty="0" err="1">
                <a:solidFill>
                  <a:srgbClr val="521B93"/>
                </a:solidFill>
              </a:rPr>
              <a:t>xy</a:t>
            </a:r>
            <a:r>
              <a:rPr lang="en-US" dirty="0">
                <a:solidFill>
                  <a:srgbClr val="521B93"/>
                </a:solidFill>
              </a:rPr>
              <a:t>|≤p.</a:t>
            </a:r>
          </a:p>
          <a:p>
            <a:pPr algn="ctr"/>
            <a:endParaRPr lang="en-US" dirty="0"/>
          </a:p>
          <a:p>
            <a:r>
              <a:rPr lang="en-US" dirty="0">
                <a:solidFill>
                  <a:schemeClr val="accent5"/>
                </a:solidFill>
              </a:rPr>
              <a:t>Since |</a:t>
            </a:r>
            <a:r>
              <a:rPr lang="en-US" dirty="0" err="1">
                <a:solidFill>
                  <a:schemeClr val="accent5"/>
                </a:solidFill>
              </a:rPr>
              <a:t>xy</a:t>
            </a:r>
            <a:r>
              <a:rPr lang="en-US" dirty="0">
                <a:solidFill>
                  <a:schemeClr val="accent5"/>
                </a:solidFill>
              </a:rPr>
              <a:t>|≤p</a:t>
            </a:r>
            <a:r>
              <a:rPr lang="en-US" dirty="0"/>
              <a:t>, x=0</a:t>
            </a:r>
            <a:r>
              <a:rPr lang="en-US" baseline="30000" dirty="0"/>
              <a:t>k</a:t>
            </a:r>
            <a:r>
              <a:rPr lang="en-US" dirty="0"/>
              <a:t> , y = 0</a:t>
            </a:r>
            <a:r>
              <a:rPr lang="en-US" baseline="30000" dirty="0"/>
              <a:t>m </a:t>
            </a:r>
            <a:r>
              <a:rPr lang="en-US" dirty="0"/>
              <a:t>, z = 0</a:t>
            </a:r>
            <a:r>
              <a:rPr lang="en-US" baseline="30000" dirty="0"/>
              <a:t>r</a:t>
            </a:r>
            <a:r>
              <a:rPr lang="en-US" dirty="0"/>
              <a:t>1</a:t>
            </a:r>
            <a:r>
              <a:rPr lang="en-US" baseline="30000" dirty="0"/>
              <a:t>p</a:t>
            </a:r>
            <a:r>
              <a:rPr lang="en-US" dirty="0"/>
              <a:t>  </a:t>
            </a:r>
            <a:r>
              <a:rPr lang="en-US" dirty="0">
                <a:solidFill>
                  <a:srgbClr val="808DA0"/>
                </a:solidFill>
              </a:rPr>
              <a:t>with </a:t>
            </a:r>
            <a:r>
              <a:rPr lang="en-US" dirty="0" err="1">
                <a:solidFill>
                  <a:srgbClr val="808DA0"/>
                </a:solidFill>
              </a:rPr>
              <a:t>k+m+r</a:t>
            </a:r>
            <a:r>
              <a:rPr lang="en-US" dirty="0">
                <a:solidFill>
                  <a:srgbClr val="808DA0"/>
                </a:solidFill>
              </a:rPr>
              <a:t> = p</a:t>
            </a:r>
          </a:p>
          <a:p>
            <a:endParaRPr lang="en-US" dirty="0">
              <a:solidFill>
                <a:srgbClr val="808DA0"/>
              </a:solidFill>
            </a:endParaRPr>
          </a:p>
          <a:p>
            <a:r>
              <a:rPr lang="en-US" dirty="0">
                <a:solidFill>
                  <a:srgbClr val="808DA0"/>
                </a:solidFill>
              </a:rPr>
              <a:t>Since |y| &gt; 0, m&gt;0, </a:t>
            </a:r>
            <a:r>
              <a:rPr lang="en-US" dirty="0"/>
              <a:t>picking </a:t>
            </a:r>
            <a:r>
              <a:rPr lang="en-US" dirty="0" err="1"/>
              <a:t>i</a:t>
            </a:r>
            <a:r>
              <a:rPr lang="en-US" dirty="0"/>
              <a:t>=0: </a:t>
            </a:r>
          </a:p>
          <a:p>
            <a:r>
              <a:rPr lang="en-US" dirty="0">
                <a:solidFill>
                  <a:schemeClr val="tx2"/>
                </a:solidFill>
              </a:rPr>
              <a:t>	</a:t>
            </a:r>
            <a:r>
              <a:rPr lang="en-US" dirty="0" err="1">
                <a:solidFill>
                  <a:schemeClr val="tx2"/>
                </a:solidFill>
              </a:rPr>
              <a:t>xy</a:t>
            </a:r>
            <a:r>
              <a:rPr lang="en-US" baseline="30000" dirty="0" err="1">
                <a:solidFill>
                  <a:schemeClr val="tx2"/>
                </a:solidFill>
              </a:rPr>
              <a:t>i</a:t>
            </a:r>
            <a:r>
              <a:rPr lang="en-US" dirty="0" err="1">
                <a:solidFill>
                  <a:schemeClr val="tx2"/>
                </a:solidFill>
              </a:rPr>
              <a:t>z</a:t>
            </a:r>
            <a:r>
              <a:rPr lang="en-US" dirty="0">
                <a:solidFill>
                  <a:schemeClr val="tx2"/>
                </a:solidFill>
              </a:rPr>
              <a:t> = </a:t>
            </a:r>
            <a:r>
              <a:rPr lang="en-US" dirty="0" err="1">
                <a:solidFill>
                  <a:schemeClr val="tx2"/>
                </a:solidFill>
              </a:rPr>
              <a:t>xz</a:t>
            </a:r>
            <a:r>
              <a:rPr lang="en-US" dirty="0">
                <a:solidFill>
                  <a:schemeClr val="tx2"/>
                </a:solidFill>
              </a:rPr>
              <a:t> = 0</a:t>
            </a:r>
            <a:r>
              <a:rPr lang="en-US" baseline="30000" dirty="0">
                <a:solidFill>
                  <a:schemeClr val="tx2"/>
                </a:solidFill>
              </a:rPr>
              <a:t>k</a:t>
            </a:r>
            <a:r>
              <a:rPr lang="en-US" dirty="0">
                <a:solidFill>
                  <a:schemeClr val="tx2"/>
                </a:solidFill>
              </a:rPr>
              <a:t>0</a:t>
            </a:r>
            <a:r>
              <a:rPr lang="en-US" baseline="30000" dirty="0">
                <a:solidFill>
                  <a:schemeClr val="tx2"/>
                </a:solidFill>
              </a:rPr>
              <a:t>r</a:t>
            </a:r>
            <a:r>
              <a:rPr lang="en-US" dirty="0">
                <a:solidFill>
                  <a:schemeClr val="tx2"/>
                </a:solidFill>
              </a:rPr>
              <a:t>1</a:t>
            </a:r>
            <a:r>
              <a:rPr lang="en-US" baseline="30000" dirty="0">
                <a:solidFill>
                  <a:schemeClr val="tx2"/>
                </a:solidFill>
              </a:rPr>
              <a:t>p</a:t>
            </a:r>
            <a:r>
              <a:rPr lang="en-US" dirty="0">
                <a:solidFill>
                  <a:schemeClr val="tx2"/>
                </a:solidFill>
              </a:rPr>
              <a:t> = 0</a:t>
            </a:r>
            <a:r>
              <a:rPr lang="en-US" baseline="30000" dirty="0">
                <a:solidFill>
                  <a:schemeClr val="tx2"/>
                </a:solidFill>
              </a:rPr>
              <a:t>k+r</a:t>
            </a:r>
            <a:r>
              <a:rPr lang="en-US" dirty="0">
                <a:solidFill>
                  <a:schemeClr val="tx2"/>
                </a:solidFill>
              </a:rPr>
              <a:t>1</a:t>
            </a:r>
            <a:r>
              <a:rPr lang="en-US" baseline="30000" dirty="0">
                <a:solidFill>
                  <a:schemeClr val="tx2"/>
                </a:solidFill>
              </a:rPr>
              <a:t>p</a:t>
            </a:r>
            <a:r>
              <a:rPr lang="en-US" dirty="0">
                <a:solidFill>
                  <a:schemeClr val="tx2"/>
                </a:solidFill>
              </a:rPr>
              <a:t> </a:t>
            </a:r>
            <a:r>
              <a:rPr lang="en-US" dirty="0"/>
              <a:t> which is </a:t>
            </a:r>
            <a:r>
              <a:rPr lang="en-US" b="1" dirty="0"/>
              <a:t>not</a:t>
            </a:r>
            <a:r>
              <a:rPr lang="en-US" dirty="0"/>
              <a:t> in L because </a:t>
            </a:r>
            <a:r>
              <a:rPr lang="en-US" dirty="0" err="1"/>
              <a:t>k+r</a:t>
            </a:r>
            <a:r>
              <a:rPr lang="en-US" dirty="0"/>
              <a:t> &lt; p. </a:t>
            </a:r>
          </a:p>
          <a:p>
            <a:r>
              <a:rPr lang="en-US" dirty="0"/>
              <a:t>Thus, no p can be a pumping length for L, so L is not regular.</a:t>
            </a:r>
            <a:endParaRPr lang="en-US" baseline="30000" dirty="0"/>
          </a:p>
        </p:txBody>
      </p:sp>
      <p:pic>
        <p:nvPicPr>
          <p:cNvPr id="8" name="Picture 7" descr="A screenshot of a cell phone&#10;&#10;Description automatically generated">
            <a:extLst>
              <a:ext uri="{FF2B5EF4-FFF2-40B4-BE49-F238E27FC236}">
                <a16:creationId xmlns:a16="http://schemas.microsoft.com/office/drawing/2014/main" id="{B49265F0-A9B4-1D4E-B1B4-75123C344B83}"/>
              </a:ext>
            </a:extLst>
          </p:cNvPr>
          <p:cNvPicPr>
            <a:picLocks noChangeAspect="1"/>
          </p:cNvPicPr>
          <p:nvPr/>
        </p:nvPicPr>
        <p:blipFill rotWithShape="1">
          <a:blip r:embed="rId2">
            <a:extLst>
              <a:ext uri="{28A0092B-C50C-407E-A947-70E740481C1C}">
                <a14:useLocalDpi xmlns:a14="http://schemas.microsoft.com/office/drawing/2010/main" val="0"/>
              </a:ext>
            </a:extLst>
          </a:blip>
          <a:srcRect l="2900" t="45623" r="60074"/>
          <a:stretch/>
        </p:blipFill>
        <p:spPr>
          <a:xfrm>
            <a:off x="515815" y="2944803"/>
            <a:ext cx="3448966" cy="1316736"/>
          </a:xfrm>
          <a:prstGeom prst="rect">
            <a:avLst/>
          </a:prstGeom>
        </p:spPr>
      </p:pic>
      <p:sp>
        <p:nvSpPr>
          <p:cNvPr id="10" name="TextBox 9">
            <a:extLst>
              <a:ext uri="{FF2B5EF4-FFF2-40B4-BE49-F238E27FC236}">
                <a16:creationId xmlns:a16="http://schemas.microsoft.com/office/drawing/2014/main" id="{9068EC4D-469A-F74B-8598-167A7FC07AC6}"/>
              </a:ext>
            </a:extLst>
          </p:cNvPr>
          <p:cNvSpPr txBox="1"/>
          <p:nvPr/>
        </p:nvSpPr>
        <p:spPr>
          <a:xfrm>
            <a:off x="258896" y="1128921"/>
            <a:ext cx="4313104" cy="3631763"/>
          </a:xfrm>
          <a:prstGeom prst="rect">
            <a:avLst/>
          </a:prstGeom>
          <a:noFill/>
        </p:spPr>
        <p:txBody>
          <a:bodyPr wrap="square" rtlCol="0" anchor="t">
            <a:spAutoFit/>
          </a:bodyPr>
          <a:lstStyle/>
          <a:p>
            <a:r>
              <a:rPr lang="en-US" dirty="0">
                <a:highlight>
                  <a:srgbClr val="FFFF00"/>
                </a:highlight>
              </a:rPr>
              <a:t>Pumping Lemma</a:t>
            </a:r>
            <a:r>
              <a:rPr lang="en-US" dirty="0"/>
              <a:t>: If </a:t>
            </a:r>
            <a:r>
              <a:rPr lang="en-US" i="1" dirty="0">
                <a:latin typeface="Times"/>
                <a:cs typeface="Times"/>
              </a:rPr>
              <a:t>A</a:t>
            </a:r>
            <a:r>
              <a:rPr lang="en-US" dirty="0"/>
              <a:t> is a </a:t>
            </a:r>
            <a:r>
              <a:rPr lang="en-US" dirty="0">
                <a:solidFill>
                  <a:schemeClr val="tx2">
                    <a:lumMod val="75000"/>
                  </a:schemeClr>
                </a:solidFill>
              </a:rPr>
              <a:t>regular language</a:t>
            </a:r>
            <a:r>
              <a:rPr lang="en-US" dirty="0"/>
              <a:t>, then there is a number </a:t>
            </a:r>
            <a:r>
              <a:rPr lang="en-US" i="1" dirty="0">
                <a:latin typeface="Times"/>
                <a:cs typeface="Times"/>
              </a:rPr>
              <a:t>p</a:t>
            </a:r>
            <a:r>
              <a:rPr lang="en-US" dirty="0"/>
              <a:t> (the pumping length) where if </a:t>
            </a:r>
            <a:r>
              <a:rPr lang="en-US" i="1" dirty="0">
                <a:latin typeface="Times"/>
                <a:cs typeface="Times"/>
              </a:rPr>
              <a:t>s</a:t>
            </a:r>
            <a:r>
              <a:rPr lang="en-US" dirty="0"/>
              <a:t> is any string in </a:t>
            </a:r>
            <a:r>
              <a:rPr lang="en-US" i="1" dirty="0">
                <a:latin typeface="Times"/>
                <a:cs typeface="Times"/>
              </a:rPr>
              <a:t>A</a:t>
            </a:r>
            <a:r>
              <a:rPr lang="en-US" dirty="0"/>
              <a:t> of length at least </a:t>
            </a:r>
            <a:r>
              <a:rPr lang="en-US" i="1" dirty="0">
                <a:latin typeface="Times"/>
                <a:cs typeface="Times"/>
              </a:rPr>
              <a:t>p</a:t>
            </a:r>
            <a:r>
              <a:rPr lang="en-US" dirty="0"/>
              <a:t>, then </a:t>
            </a:r>
            <a:r>
              <a:rPr lang="en-US" i="1" dirty="0">
                <a:latin typeface="Times"/>
                <a:cs typeface="Times"/>
              </a:rPr>
              <a:t>s</a:t>
            </a:r>
            <a:r>
              <a:rPr lang="en-US" dirty="0"/>
              <a:t> may be divided into three pieces, </a:t>
            </a:r>
            <a:r>
              <a:rPr lang="en-US" i="1" dirty="0">
                <a:latin typeface="Times"/>
                <a:ea typeface="Apple Symbols" panose="02000000000000000000" pitchFamily="2" charset="-79"/>
                <a:cs typeface="Courier New"/>
              </a:rPr>
              <a:t>s = </a:t>
            </a:r>
            <a:r>
              <a:rPr lang="en-US" i="1" dirty="0" err="1">
                <a:latin typeface="Times"/>
                <a:ea typeface="Apple Symbols" panose="02000000000000000000" pitchFamily="2" charset="-79"/>
                <a:cs typeface="Courier New"/>
              </a:rPr>
              <a:t>xyz</a:t>
            </a:r>
            <a:r>
              <a:rPr lang="en-US" dirty="0"/>
              <a:t>, </a:t>
            </a:r>
            <a:r>
              <a:rPr lang="en-US" dirty="0">
                <a:solidFill>
                  <a:srgbClr val="292934"/>
                </a:solidFill>
              </a:rPr>
              <a:t>which </a:t>
            </a:r>
            <a:r>
              <a:rPr lang="en-US" dirty="0">
                <a:solidFill>
                  <a:srgbClr val="C00000"/>
                </a:solidFill>
              </a:rPr>
              <a:t>satisfy</a:t>
            </a:r>
            <a:r>
              <a:rPr lang="en-US" dirty="0"/>
              <a:t> the following conditions: </a:t>
            </a:r>
          </a:p>
          <a:p>
            <a:endParaRPr lang="en-US" dirty="0"/>
          </a:p>
          <a:p>
            <a:endParaRPr lang="en-US" dirty="0"/>
          </a:p>
          <a:p>
            <a:endParaRPr lang="en-US" dirty="0"/>
          </a:p>
          <a:p>
            <a:endParaRPr lang="en-US" dirty="0"/>
          </a:p>
          <a:p>
            <a:endParaRPr lang="en-US" dirty="0"/>
          </a:p>
          <a:p>
            <a:endParaRPr lang="en-US" dirty="0"/>
          </a:p>
          <a:p>
            <a:r>
              <a:rPr lang="en-US" sz="1400" dirty="0" err="1"/>
              <a:t>Sipser</a:t>
            </a:r>
            <a:r>
              <a:rPr lang="en-US" sz="1400" dirty="0"/>
              <a:t> 1.4, pg.78</a:t>
            </a:r>
          </a:p>
        </p:txBody>
      </p:sp>
    </p:spTree>
    <p:extLst>
      <p:ext uri="{BB962C8B-B14F-4D97-AF65-F5344CB8AC3E}">
        <p14:creationId xmlns:p14="http://schemas.microsoft.com/office/powerpoint/2010/main" val="24558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CFC4-CCF1-4216-B1A9-9D5896704E35}"/>
              </a:ext>
            </a:extLst>
          </p:cNvPr>
          <p:cNvSpPr>
            <a:spLocks noGrp="1"/>
          </p:cNvSpPr>
          <p:nvPr>
            <p:ph type="title"/>
          </p:nvPr>
        </p:nvSpPr>
        <p:spPr/>
        <p:txBody>
          <a:bodyPr/>
          <a:lstStyle/>
          <a:p>
            <a:r>
              <a:rPr lang="en-US" dirty="0">
                <a:cs typeface="Arial"/>
              </a:rPr>
              <a:t>Monday</a:t>
            </a:r>
            <a:endParaRPr lang="en-US" dirty="0"/>
          </a:p>
        </p:txBody>
      </p:sp>
      <p:sp>
        <p:nvSpPr>
          <p:cNvPr id="3" name="Content Placeholder 2">
            <a:extLst>
              <a:ext uri="{FF2B5EF4-FFF2-40B4-BE49-F238E27FC236}">
                <a16:creationId xmlns:a16="http://schemas.microsoft.com/office/drawing/2014/main" id="{B71EDDF0-466A-4A93-8501-56F95BD8D4B5}"/>
              </a:ext>
            </a:extLst>
          </p:cNvPr>
          <p:cNvSpPr>
            <a:spLocks noGrp="1"/>
          </p:cNvSpPr>
          <p:nvPr>
            <p:ph idx="1"/>
          </p:nvPr>
        </p:nvSpPr>
        <p:spPr/>
        <p:txBody>
          <a:bodyPr vert="horz" lIns="91440" tIns="45720" rIns="91440" bIns="45720" rtlCol="0" anchor="t">
            <a:normAutofit/>
          </a:bodyPr>
          <a:lstStyle/>
          <a:p>
            <a:r>
              <a:rPr lang="en-US" dirty="0"/>
              <a:t>Videos 0</a:t>
            </a:r>
            <a:r>
              <a:rPr lang="en-US" dirty="0">
                <a:ea typeface="华文新魏"/>
              </a:rPr>
              <a:t>40</a:t>
            </a:r>
            <a:r>
              <a:rPr lang="en-US" altLang="zh-CN" dirty="0">
                <a:ea typeface="华文新魏"/>
              </a:rPr>
              <a:t>-046</a:t>
            </a:r>
          </a:p>
          <a:p>
            <a:endParaRPr lang="en-US" altLang="zh-CN" dirty="0">
              <a:ea typeface="华文新魏"/>
              <a:cs typeface="Arial"/>
            </a:endParaRPr>
          </a:p>
          <a:p>
            <a:r>
              <a:rPr lang="en-US" altLang="zh-CN" dirty="0">
                <a:ea typeface="华文新魏"/>
                <a:cs typeface="Arial"/>
              </a:rPr>
              <a:t>Today’s learning goals</a:t>
            </a:r>
          </a:p>
          <a:p>
            <a:pPr lvl="1"/>
            <a:r>
              <a:rPr lang="en-US" dirty="0"/>
              <a:t>Apply the Pumping Lemma in proofs of nonregularity</a:t>
            </a:r>
            <a:endParaRPr lang="en-US" dirty="0">
              <a:cs typeface="Arial"/>
            </a:endParaRPr>
          </a:p>
          <a:p>
            <a:pPr lvl="1"/>
            <a:r>
              <a:rPr lang="en-US" dirty="0"/>
              <a:t>Identify some nonregular sets</a:t>
            </a:r>
            <a:endParaRPr lang="en-US" dirty="0">
              <a:cs typeface="Arial"/>
            </a:endParaRPr>
          </a:p>
          <a:p>
            <a:endParaRPr lang="en-US" altLang="zh-CN" dirty="0">
              <a:ea typeface="华文新魏"/>
              <a:cs typeface="Arial"/>
            </a:endParaRPr>
          </a:p>
          <a:p>
            <a:r>
              <a:rPr lang="en-US" altLang="zh-CN" dirty="0">
                <a:ea typeface="华文新魏"/>
                <a:cs typeface="Arial"/>
              </a:rPr>
              <a:t>Today’s textbook sections</a:t>
            </a:r>
          </a:p>
          <a:p>
            <a:pPr lvl="1"/>
            <a:r>
              <a:rPr lang="en-US" dirty="0" err="1"/>
              <a:t>Sipser</a:t>
            </a:r>
            <a:r>
              <a:rPr lang="en-US" dirty="0"/>
              <a:t> </a:t>
            </a:r>
            <a:r>
              <a:rPr lang="en-US" altLang="zh-CN" dirty="0">
                <a:ea typeface="华文新魏"/>
              </a:rPr>
              <a:t>1.4</a:t>
            </a:r>
            <a:r>
              <a:rPr lang="zh-CN" altLang="en-US" dirty="0">
                <a:ea typeface="华文新魏"/>
              </a:rPr>
              <a:t> </a:t>
            </a:r>
            <a:r>
              <a:rPr lang="en-US" altLang="zh-CN" dirty="0">
                <a:ea typeface="华文新魏"/>
              </a:rPr>
              <a:t> Example 1.75, 1.77</a:t>
            </a:r>
            <a:endParaRPr lang="en-US" altLang="zh-CN">
              <a:ea typeface="华文新魏"/>
              <a:cs typeface="Arial"/>
            </a:endParaRPr>
          </a:p>
          <a:p>
            <a:endParaRPr lang="en-US" dirty="0"/>
          </a:p>
        </p:txBody>
      </p:sp>
    </p:spTree>
    <p:extLst>
      <p:ext uri="{BB962C8B-B14F-4D97-AF65-F5344CB8AC3E}">
        <p14:creationId xmlns:p14="http://schemas.microsoft.com/office/powerpoint/2010/main" val="3130188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000" dirty="0">
                <a:hlinkClick r:id="rId2"/>
              </a:rPr>
              <a:t>045.CSE105.NonregularSetExample2WithPumpingLemma.mp4</a:t>
            </a:r>
            <a:endParaRPr lang="en-US" sz="2000" dirty="0"/>
          </a:p>
        </p:txBody>
      </p:sp>
    </p:spTree>
    <p:extLst>
      <p:ext uri="{BB962C8B-B14F-4D97-AF65-F5344CB8AC3E}">
        <p14:creationId xmlns:p14="http://schemas.microsoft.com/office/powerpoint/2010/main" val="2140952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sp>
        <p:nvSpPr>
          <p:cNvPr id="3" name="Content Placeholder 2"/>
          <p:cNvSpPr>
            <a:spLocks noGrp="1"/>
          </p:cNvSpPr>
          <p:nvPr>
            <p:ph idx="1"/>
          </p:nvPr>
        </p:nvSpPr>
        <p:spPr/>
        <p:txBody>
          <a:bodyPr>
            <a:normAutofit/>
          </a:bodyPr>
          <a:lstStyle/>
          <a:p>
            <a:pPr marL="0" indent="0">
              <a:buNone/>
            </a:pPr>
            <a:r>
              <a:rPr lang="en-US" sz="2000" b="1" dirty="0"/>
              <a:t>Claim:</a:t>
            </a:r>
            <a:r>
              <a:rPr lang="en-US" sz="2000" dirty="0"/>
              <a:t> The set {w </a:t>
            </a:r>
            <a:r>
              <a:rPr lang="en-US" sz="2000" dirty="0" err="1"/>
              <a:t>w</a:t>
            </a:r>
            <a:r>
              <a:rPr lang="en-US" sz="2000" i="1" baseline="30000" dirty="0" err="1"/>
              <a:t>R</a:t>
            </a:r>
            <a:r>
              <a:rPr lang="en-US" sz="2000" dirty="0"/>
              <a:t> | w is a string over {0,1} } is not regular.</a:t>
            </a:r>
          </a:p>
          <a:p>
            <a:pPr marL="0" indent="0">
              <a:buNone/>
            </a:pPr>
            <a:endParaRPr lang="en-US" sz="2000" b="1" dirty="0"/>
          </a:p>
          <a:p>
            <a:pPr marL="0" indent="0">
              <a:buNone/>
            </a:pPr>
            <a:r>
              <a:rPr lang="en-US" sz="2000" b="1" dirty="0"/>
              <a:t>Proof</a:t>
            </a:r>
            <a:r>
              <a:rPr lang="en-US" sz="2000" dirty="0"/>
              <a:t>: …</a:t>
            </a:r>
            <a:r>
              <a:rPr lang="en-US" sz="2000" dirty="0">
                <a:solidFill>
                  <a:schemeClr val="tx2"/>
                </a:solidFill>
              </a:rPr>
              <a:t> </a:t>
            </a:r>
            <a:r>
              <a:rPr lang="en-US" sz="2000" dirty="0">
                <a:solidFill>
                  <a:schemeClr val="accent1"/>
                </a:solidFill>
              </a:rPr>
              <a:t>You must pick s carefully: we want |s|≥p and s in L and s "can't be pumped"  … </a:t>
            </a:r>
            <a:r>
              <a:rPr lang="en-US" sz="2000" b="1" dirty="0">
                <a:solidFill>
                  <a:schemeClr val="tx2"/>
                </a:solidFill>
              </a:rPr>
              <a:t>Consider </a:t>
            </a:r>
            <a:r>
              <a:rPr lang="en-US" sz="2000" b="1" dirty="0" err="1">
                <a:solidFill>
                  <a:schemeClr val="tx2"/>
                </a:solidFill>
              </a:rPr>
              <a:t>i</a:t>
            </a:r>
            <a:r>
              <a:rPr lang="en-US" sz="2000" b="1" dirty="0">
                <a:solidFill>
                  <a:schemeClr val="tx2"/>
                </a:solidFill>
              </a:rPr>
              <a:t>=… </a:t>
            </a:r>
            <a:endParaRPr lang="en-US" sz="2000" dirty="0">
              <a:solidFill>
                <a:schemeClr val="accent5"/>
              </a:solidFill>
            </a:endParaRPr>
          </a:p>
          <a:p>
            <a:pPr marL="0" indent="0">
              <a:buNone/>
            </a:pPr>
            <a:endParaRPr lang="en-US" sz="2000" dirty="0"/>
          </a:p>
          <a:p>
            <a:pPr marL="0" indent="0">
              <a:buNone/>
            </a:pPr>
            <a:r>
              <a:rPr lang="en-US" sz="2000" dirty="0"/>
              <a:t>Which s and </a:t>
            </a:r>
            <a:r>
              <a:rPr lang="en-US" sz="2000" dirty="0" err="1"/>
              <a:t>i</a:t>
            </a:r>
            <a:r>
              <a:rPr lang="en-US" sz="2000" dirty="0"/>
              <a:t> let us complete the proof?</a:t>
            </a:r>
          </a:p>
          <a:p>
            <a:pPr marL="0" indent="0">
              <a:buNone/>
            </a:pPr>
            <a:r>
              <a:rPr lang="en-US" sz="2000" dirty="0">
                <a:solidFill>
                  <a:srgbClr val="F2AF0D"/>
                </a:solidFill>
              </a:rPr>
              <a:t>A.</a:t>
            </a:r>
            <a:r>
              <a:rPr lang="en-US" sz="2000" dirty="0"/>
              <a:t> s = 0110, </a:t>
            </a:r>
            <a:r>
              <a:rPr lang="en-US" sz="2000" dirty="0" err="1"/>
              <a:t>i</a:t>
            </a:r>
            <a:r>
              <a:rPr lang="en-US" sz="2000" dirty="0"/>
              <a:t>=0  </a:t>
            </a:r>
            <a:r>
              <a:rPr lang="en-US" sz="2000" dirty="0">
                <a:solidFill>
                  <a:schemeClr val="accent1"/>
                </a:solidFill>
              </a:rPr>
              <a:t>B.</a:t>
            </a:r>
            <a:r>
              <a:rPr lang="en-US" sz="2000" dirty="0"/>
              <a:t> s = 0</a:t>
            </a:r>
            <a:r>
              <a:rPr lang="en-US" sz="2000" baseline="30000" dirty="0"/>
              <a:t>p</a:t>
            </a:r>
            <a:r>
              <a:rPr lang="en-US" sz="2000" dirty="0"/>
              <a:t>110</a:t>
            </a:r>
            <a:r>
              <a:rPr lang="en-US" sz="2000" baseline="30000" dirty="0"/>
              <a:t>p</a:t>
            </a:r>
            <a:r>
              <a:rPr lang="en-US" sz="2000" dirty="0"/>
              <a:t>, </a:t>
            </a:r>
            <a:r>
              <a:rPr lang="en-US" sz="2000" dirty="0" err="1"/>
              <a:t>i</a:t>
            </a:r>
            <a:r>
              <a:rPr lang="en-US" sz="2000" dirty="0"/>
              <a:t>=1  </a:t>
            </a:r>
            <a:r>
              <a:rPr lang="en-US" sz="2000" dirty="0">
                <a:solidFill>
                  <a:schemeClr val="accent1"/>
                </a:solidFill>
              </a:rPr>
              <a:t>C. </a:t>
            </a:r>
            <a:r>
              <a:rPr lang="en-US" sz="2000" dirty="0"/>
              <a:t>s = 1</a:t>
            </a:r>
            <a:r>
              <a:rPr lang="en-US" sz="2000" baseline="30000" dirty="0"/>
              <a:t>p</a:t>
            </a:r>
            <a:r>
              <a:rPr lang="en-US" sz="2000" dirty="0"/>
              <a:t>001</a:t>
            </a:r>
            <a:r>
              <a:rPr lang="en-US" sz="2000" baseline="30000" dirty="0"/>
              <a:t>p</a:t>
            </a:r>
            <a:r>
              <a:rPr lang="en-US" sz="2000" dirty="0"/>
              <a:t>, </a:t>
            </a:r>
            <a:r>
              <a:rPr lang="en-US" sz="2000" dirty="0" err="1"/>
              <a:t>i</a:t>
            </a:r>
            <a:r>
              <a:rPr lang="en-US" sz="2000" dirty="0"/>
              <a:t>=3</a:t>
            </a:r>
            <a:endParaRPr lang="en-US" sz="2000" baseline="30000" dirty="0"/>
          </a:p>
          <a:p>
            <a:pPr marL="0" indent="0">
              <a:buNone/>
            </a:pPr>
            <a:r>
              <a:rPr lang="en-US" sz="2000" dirty="0">
                <a:solidFill>
                  <a:schemeClr val="accent1"/>
                </a:solidFill>
              </a:rPr>
              <a:t>D.</a:t>
            </a:r>
            <a:r>
              <a:rPr lang="en-US" sz="2000" dirty="0">
                <a:solidFill>
                  <a:srgbClr val="292934"/>
                </a:solidFill>
              </a:rPr>
              <a:t> </a:t>
            </a:r>
            <a:r>
              <a:rPr lang="en-US" sz="2000" dirty="0"/>
              <a:t>s = 0</a:t>
            </a:r>
            <a:r>
              <a:rPr lang="en-US" sz="2000" baseline="30000" dirty="0"/>
              <a:t>p</a:t>
            </a:r>
            <a:r>
              <a:rPr lang="en-US" sz="2000" dirty="0"/>
              <a:t>1</a:t>
            </a:r>
            <a:r>
              <a:rPr lang="en-US" sz="2000" baseline="30000" dirty="0"/>
              <a:t>p</a:t>
            </a:r>
            <a:r>
              <a:rPr lang="en-US" sz="2000" dirty="0"/>
              <a:t>, </a:t>
            </a:r>
            <a:r>
              <a:rPr lang="en-US" sz="2000" dirty="0" err="1"/>
              <a:t>i</a:t>
            </a:r>
            <a:r>
              <a:rPr lang="en-US" sz="2000" dirty="0"/>
              <a:t>=2  </a:t>
            </a:r>
            <a:r>
              <a:rPr lang="en-US" sz="2000" dirty="0">
                <a:solidFill>
                  <a:schemeClr val="accent1"/>
                </a:solidFill>
              </a:rPr>
              <a:t>E. </a:t>
            </a:r>
            <a:r>
              <a:rPr lang="en-US" sz="2000" dirty="0">
                <a:solidFill>
                  <a:srgbClr val="292934"/>
                </a:solidFill>
              </a:rPr>
              <a:t>I don't know</a:t>
            </a:r>
            <a:endParaRPr lang="en-US" sz="2000" dirty="0">
              <a:solidFill>
                <a:schemeClr val="accent1"/>
              </a:solidFill>
            </a:endParaRPr>
          </a:p>
          <a:p>
            <a:pPr marL="0" indent="0">
              <a:buNone/>
            </a:pPr>
            <a:endParaRPr lang="en-US" sz="2000" dirty="0"/>
          </a:p>
        </p:txBody>
      </p:sp>
    </p:spTree>
    <p:extLst>
      <p:ext uri="{BB962C8B-B14F-4D97-AF65-F5344CB8AC3E}">
        <p14:creationId xmlns:p14="http://schemas.microsoft.com/office/powerpoint/2010/main" val="285271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example</a:t>
            </a:r>
          </a:p>
        </p:txBody>
      </p:sp>
      <p:sp>
        <p:nvSpPr>
          <p:cNvPr id="3" name="Content Placeholder 2"/>
          <p:cNvSpPr>
            <a:spLocks noGrp="1"/>
          </p:cNvSpPr>
          <p:nvPr>
            <p:ph idx="1"/>
          </p:nvPr>
        </p:nvSpPr>
        <p:spPr/>
        <p:txBody>
          <a:bodyPr>
            <a:normAutofit/>
          </a:bodyPr>
          <a:lstStyle/>
          <a:p>
            <a:pPr marL="0" indent="0">
              <a:buNone/>
            </a:pPr>
            <a:r>
              <a:rPr lang="en-US" sz="2000" b="1" dirty="0"/>
              <a:t>Claim:</a:t>
            </a:r>
            <a:r>
              <a:rPr lang="en-US" sz="2000" dirty="0"/>
              <a:t> The set {w </a:t>
            </a:r>
            <a:r>
              <a:rPr lang="en-US" sz="2000" dirty="0" err="1"/>
              <a:t>w</a:t>
            </a:r>
            <a:r>
              <a:rPr lang="en-US" sz="2000" i="1" baseline="30000" dirty="0" err="1"/>
              <a:t>R</a:t>
            </a:r>
            <a:r>
              <a:rPr lang="en-US" sz="2000" dirty="0"/>
              <a:t> | w is a string over {0,1} } is not regular.</a:t>
            </a:r>
          </a:p>
          <a:p>
            <a:pPr marL="0" indent="0">
              <a:buNone/>
            </a:pPr>
            <a:endParaRPr lang="en-US" sz="2000" b="1" dirty="0"/>
          </a:p>
          <a:p>
            <a:pPr marL="0" indent="0">
              <a:buNone/>
            </a:pPr>
            <a:r>
              <a:rPr lang="en-US" sz="2000" b="1" dirty="0"/>
              <a:t>Proof</a:t>
            </a:r>
            <a:r>
              <a:rPr lang="en-US" sz="2000" dirty="0"/>
              <a:t>: …</a:t>
            </a:r>
            <a:r>
              <a:rPr lang="en-US" sz="2000" dirty="0">
                <a:solidFill>
                  <a:schemeClr val="tx2"/>
                </a:solidFill>
              </a:rPr>
              <a:t> </a:t>
            </a:r>
            <a:r>
              <a:rPr lang="en-US" sz="2000" dirty="0">
                <a:solidFill>
                  <a:schemeClr val="accent1"/>
                </a:solidFill>
              </a:rPr>
              <a:t>You must pick s carefully: we want |s|≥p and s in L and s "can't be pumped"  … </a:t>
            </a:r>
            <a:r>
              <a:rPr lang="en-US" sz="2000" b="1" dirty="0">
                <a:solidFill>
                  <a:schemeClr val="tx2"/>
                </a:solidFill>
              </a:rPr>
              <a:t>Consider </a:t>
            </a:r>
            <a:r>
              <a:rPr lang="en-US" sz="2000" b="1" dirty="0" err="1">
                <a:solidFill>
                  <a:schemeClr val="tx2"/>
                </a:solidFill>
              </a:rPr>
              <a:t>i</a:t>
            </a:r>
            <a:r>
              <a:rPr lang="en-US" sz="2000" b="1" dirty="0">
                <a:solidFill>
                  <a:schemeClr val="tx2"/>
                </a:solidFill>
              </a:rPr>
              <a:t>=… </a:t>
            </a:r>
            <a:endParaRPr lang="en-US" sz="2000" dirty="0">
              <a:solidFill>
                <a:schemeClr val="accent5"/>
              </a:solidFill>
            </a:endParaRPr>
          </a:p>
          <a:p>
            <a:pPr marL="0" indent="0">
              <a:buNone/>
            </a:pPr>
            <a:endParaRPr lang="en-US" sz="2000" dirty="0"/>
          </a:p>
          <a:p>
            <a:pPr marL="0" indent="0">
              <a:buNone/>
            </a:pPr>
            <a:r>
              <a:rPr lang="en-US" sz="2000" dirty="0"/>
              <a:t>Which s and </a:t>
            </a:r>
            <a:r>
              <a:rPr lang="en-US" sz="2000" dirty="0" err="1"/>
              <a:t>i</a:t>
            </a:r>
            <a:r>
              <a:rPr lang="en-US" sz="2000" dirty="0"/>
              <a:t> let us complete the proof?</a:t>
            </a:r>
          </a:p>
          <a:p>
            <a:pPr marL="0" indent="0">
              <a:buNone/>
            </a:pPr>
            <a:r>
              <a:rPr lang="en-US" sz="2000" dirty="0">
                <a:solidFill>
                  <a:srgbClr val="F2AF0D"/>
                </a:solidFill>
              </a:rPr>
              <a:t>A.</a:t>
            </a:r>
            <a:r>
              <a:rPr lang="en-US" sz="2000" dirty="0"/>
              <a:t> s = 0110, </a:t>
            </a:r>
            <a:r>
              <a:rPr lang="en-US" sz="2000" dirty="0" err="1"/>
              <a:t>i</a:t>
            </a:r>
            <a:r>
              <a:rPr lang="en-US" sz="2000" dirty="0"/>
              <a:t>=0  </a:t>
            </a:r>
            <a:r>
              <a:rPr lang="en-US" sz="2000" dirty="0">
                <a:solidFill>
                  <a:schemeClr val="accent1"/>
                </a:solidFill>
              </a:rPr>
              <a:t>B.</a:t>
            </a:r>
            <a:r>
              <a:rPr lang="en-US" sz="2000" dirty="0"/>
              <a:t> s = 0</a:t>
            </a:r>
            <a:r>
              <a:rPr lang="en-US" sz="2000" baseline="30000" dirty="0"/>
              <a:t>p</a:t>
            </a:r>
            <a:r>
              <a:rPr lang="en-US" sz="2000" dirty="0"/>
              <a:t>110</a:t>
            </a:r>
            <a:r>
              <a:rPr lang="en-US" sz="2000" baseline="30000" dirty="0"/>
              <a:t>p</a:t>
            </a:r>
            <a:r>
              <a:rPr lang="en-US" sz="2000" dirty="0"/>
              <a:t>, </a:t>
            </a:r>
            <a:r>
              <a:rPr lang="en-US" sz="2000" dirty="0" err="1"/>
              <a:t>i</a:t>
            </a:r>
            <a:r>
              <a:rPr lang="en-US" sz="2000" dirty="0"/>
              <a:t>=1  </a:t>
            </a:r>
            <a:r>
              <a:rPr lang="en-US" sz="2000" dirty="0">
                <a:solidFill>
                  <a:schemeClr val="accent1"/>
                </a:solidFill>
              </a:rPr>
              <a:t>C. </a:t>
            </a:r>
            <a:r>
              <a:rPr lang="en-US" sz="2000" dirty="0"/>
              <a:t>s = 1</a:t>
            </a:r>
            <a:r>
              <a:rPr lang="en-US" sz="2000" baseline="30000" dirty="0"/>
              <a:t>p</a:t>
            </a:r>
            <a:r>
              <a:rPr lang="en-US" sz="2000" dirty="0"/>
              <a:t>001</a:t>
            </a:r>
            <a:r>
              <a:rPr lang="en-US" sz="2000" baseline="30000" dirty="0"/>
              <a:t>p</a:t>
            </a:r>
            <a:r>
              <a:rPr lang="en-US" sz="2000" dirty="0"/>
              <a:t>, </a:t>
            </a:r>
            <a:r>
              <a:rPr lang="en-US" sz="2000" dirty="0" err="1"/>
              <a:t>i</a:t>
            </a:r>
            <a:r>
              <a:rPr lang="en-US" sz="2000" dirty="0"/>
              <a:t>=3</a:t>
            </a:r>
            <a:endParaRPr lang="en-US" sz="2000" baseline="30000" dirty="0"/>
          </a:p>
          <a:p>
            <a:pPr marL="0" indent="0">
              <a:buNone/>
            </a:pPr>
            <a:r>
              <a:rPr lang="en-US" sz="2000" dirty="0">
                <a:solidFill>
                  <a:schemeClr val="accent1"/>
                </a:solidFill>
              </a:rPr>
              <a:t>D.</a:t>
            </a:r>
            <a:r>
              <a:rPr lang="en-US" sz="2000" dirty="0">
                <a:solidFill>
                  <a:srgbClr val="292934"/>
                </a:solidFill>
              </a:rPr>
              <a:t> </a:t>
            </a:r>
            <a:r>
              <a:rPr lang="en-US" sz="2000" dirty="0"/>
              <a:t>s = 0</a:t>
            </a:r>
            <a:r>
              <a:rPr lang="en-US" sz="2000" baseline="30000" dirty="0"/>
              <a:t>p</a:t>
            </a:r>
            <a:r>
              <a:rPr lang="en-US" sz="2000" dirty="0"/>
              <a:t>1</a:t>
            </a:r>
            <a:r>
              <a:rPr lang="en-US" sz="2000" baseline="30000" dirty="0"/>
              <a:t>p</a:t>
            </a:r>
            <a:r>
              <a:rPr lang="en-US" sz="2000" dirty="0"/>
              <a:t>, </a:t>
            </a:r>
            <a:r>
              <a:rPr lang="en-US" sz="2000" dirty="0" err="1"/>
              <a:t>i</a:t>
            </a:r>
            <a:r>
              <a:rPr lang="en-US" sz="2000" dirty="0"/>
              <a:t>=2  </a:t>
            </a:r>
            <a:r>
              <a:rPr lang="en-US" sz="2000" dirty="0">
                <a:solidFill>
                  <a:schemeClr val="accent1"/>
                </a:solidFill>
              </a:rPr>
              <a:t>E. </a:t>
            </a:r>
            <a:r>
              <a:rPr lang="en-US" sz="2000" dirty="0">
                <a:solidFill>
                  <a:srgbClr val="292934"/>
                </a:solidFill>
              </a:rPr>
              <a:t>I don't know</a:t>
            </a:r>
            <a:endParaRPr lang="en-US" sz="2000" dirty="0">
              <a:solidFill>
                <a:schemeClr val="accent1"/>
              </a:solidFill>
            </a:endParaRPr>
          </a:p>
          <a:p>
            <a:pPr marL="0" indent="0">
              <a:buNone/>
            </a:pPr>
            <a:endParaRPr lang="en-US" sz="2000" dirty="0"/>
          </a:p>
        </p:txBody>
      </p:sp>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8AD69561-610B-4CA5-843C-7AF87C97E86B}"/>
                  </a:ext>
                </a:extLst>
              </p14:cNvPr>
              <p14:cNvContentPartPr/>
              <p14:nvPr/>
            </p14:nvContentPartPr>
            <p14:xfrm>
              <a:off x="6434511" y="36317"/>
              <a:ext cx="2586960" cy="1472040"/>
            </p14:xfrm>
          </p:contentPart>
        </mc:Choice>
        <mc:Fallback xmlns="">
          <p:pic>
            <p:nvPicPr>
              <p:cNvPr id="45" name="Ink 44">
                <a:extLst>
                  <a:ext uri="{FF2B5EF4-FFF2-40B4-BE49-F238E27FC236}">
                    <a16:creationId xmlns:a16="http://schemas.microsoft.com/office/drawing/2014/main" id="{8AD69561-610B-4CA5-843C-7AF87C97E86B}"/>
                  </a:ext>
                </a:extLst>
              </p:cNvPr>
              <p:cNvPicPr/>
              <p:nvPr/>
            </p:nvPicPr>
            <p:blipFill>
              <a:blip r:embed="rId3"/>
              <a:stretch>
                <a:fillRect/>
              </a:stretch>
            </p:blipFill>
            <p:spPr>
              <a:xfrm>
                <a:off x="6425511" y="27315"/>
                <a:ext cx="2604600" cy="148968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4" name="Ink 53">
                <a:extLst>
                  <a:ext uri="{FF2B5EF4-FFF2-40B4-BE49-F238E27FC236}">
                    <a16:creationId xmlns:a16="http://schemas.microsoft.com/office/drawing/2014/main" id="{197614DF-1BCE-459B-9BB3-24322B0D08C0}"/>
                  </a:ext>
                </a:extLst>
              </p14:cNvPr>
              <p14:cNvContentPartPr/>
              <p14:nvPr/>
            </p14:nvContentPartPr>
            <p14:xfrm>
              <a:off x="1428711" y="4455677"/>
              <a:ext cx="201960" cy="222120"/>
            </p14:xfrm>
          </p:contentPart>
        </mc:Choice>
        <mc:Fallback xmlns="">
          <p:pic>
            <p:nvPicPr>
              <p:cNvPr id="54" name="Ink 53">
                <a:extLst>
                  <a:ext uri="{FF2B5EF4-FFF2-40B4-BE49-F238E27FC236}">
                    <a16:creationId xmlns:a16="http://schemas.microsoft.com/office/drawing/2014/main" id="{197614DF-1BCE-459B-9BB3-24322B0D08C0}"/>
                  </a:ext>
                </a:extLst>
              </p:cNvPr>
              <p:cNvPicPr/>
              <p:nvPr/>
            </p:nvPicPr>
            <p:blipFill>
              <a:blip r:embed="rId5"/>
              <a:stretch>
                <a:fillRect/>
              </a:stretch>
            </p:blipFill>
            <p:spPr>
              <a:xfrm>
                <a:off x="1419695" y="4446677"/>
                <a:ext cx="219632"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65BFFD38-982F-4933-A7A6-04FC7E2D41A2}"/>
                  </a:ext>
                </a:extLst>
              </p14:cNvPr>
              <p14:cNvContentPartPr/>
              <p14:nvPr/>
            </p14:nvContentPartPr>
            <p14:xfrm>
              <a:off x="356991" y="3338597"/>
              <a:ext cx="556560" cy="368280"/>
            </p14:xfrm>
          </p:contentPart>
        </mc:Choice>
        <mc:Fallback xmlns="">
          <p:pic>
            <p:nvPicPr>
              <p:cNvPr id="57" name="Ink 56">
                <a:extLst>
                  <a:ext uri="{FF2B5EF4-FFF2-40B4-BE49-F238E27FC236}">
                    <a16:creationId xmlns:a16="http://schemas.microsoft.com/office/drawing/2014/main" id="{65BFFD38-982F-4933-A7A6-04FC7E2D41A2}"/>
                  </a:ext>
                </a:extLst>
              </p:cNvPr>
              <p:cNvPicPr/>
              <p:nvPr/>
            </p:nvPicPr>
            <p:blipFill>
              <a:blip r:embed="rId7"/>
              <a:stretch>
                <a:fillRect/>
              </a:stretch>
            </p:blipFill>
            <p:spPr>
              <a:xfrm>
                <a:off x="347991" y="3329588"/>
                <a:ext cx="574200" cy="38593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8" name="Ink 67">
                <a:extLst>
                  <a:ext uri="{FF2B5EF4-FFF2-40B4-BE49-F238E27FC236}">
                    <a16:creationId xmlns:a16="http://schemas.microsoft.com/office/drawing/2014/main" id="{CF8DBE23-CCAC-4C72-8257-E0F97B0BAA7E}"/>
                  </a:ext>
                </a:extLst>
              </p14:cNvPr>
              <p14:cNvContentPartPr/>
              <p14:nvPr/>
            </p14:nvContentPartPr>
            <p14:xfrm>
              <a:off x="3688431" y="4367117"/>
              <a:ext cx="150120" cy="251280"/>
            </p14:xfrm>
          </p:contentPart>
        </mc:Choice>
        <mc:Fallback xmlns="">
          <p:pic>
            <p:nvPicPr>
              <p:cNvPr id="68" name="Ink 67">
                <a:extLst>
                  <a:ext uri="{FF2B5EF4-FFF2-40B4-BE49-F238E27FC236}">
                    <a16:creationId xmlns:a16="http://schemas.microsoft.com/office/drawing/2014/main" id="{CF8DBE23-CCAC-4C72-8257-E0F97B0BAA7E}"/>
                  </a:ext>
                </a:extLst>
              </p:cNvPr>
              <p:cNvPicPr/>
              <p:nvPr/>
            </p:nvPicPr>
            <p:blipFill>
              <a:blip r:embed="rId9"/>
              <a:stretch>
                <a:fillRect/>
              </a:stretch>
            </p:blipFill>
            <p:spPr>
              <a:xfrm>
                <a:off x="3679431" y="4358117"/>
                <a:ext cx="167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9" name="Ink 68">
                <a:extLst>
                  <a:ext uri="{FF2B5EF4-FFF2-40B4-BE49-F238E27FC236}">
                    <a16:creationId xmlns:a16="http://schemas.microsoft.com/office/drawing/2014/main" id="{26E2E41D-0ED1-40B6-B2B2-FF6A8C954F5B}"/>
                  </a:ext>
                </a:extLst>
              </p14:cNvPr>
              <p14:cNvContentPartPr/>
              <p14:nvPr/>
            </p14:nvContentPartPr>
            <p14:xfrm>
              <a:off x="3073911" y="4364237"/>
              <a:ext cx="456840" cy="270000"/>
            </p14:xfrm>
          </p:contentPart>
        </mc:Choice>
        <mc:Fallback xmlns="">
          <p:pic>
            <p:nvPicPr>
              <p:cNvPr id="69" name="Ink 68">
                <a:extLst>
                  <a:ext uri="{FF2B5EF4-FFF2-40B4-BE49-F238E27FC236}">
                    <a16:creationId xmlns:a16="http://schemas.microsoft.com/office/drawing/2014/main" id="{26E2E41D-0ED1-40B6-B2B2-FF6A8C954F5B}"/>
                  </a:ext>
                </a:extLst>
              </p:cNvPr>
              <p:cNvPicPr/>
              <p:nvPr/>
            </p:nvPicPr>
            <p:blipFill>
              <a:blip r:embed="rId11"/>
              <a:stretch>
                <a:fillRect/>
              </a:stretch>
            </p:blipFill>
            <p:spPr>
              <a:xfrm>
                <a:off x="3064911" y="4355225"/>
                <a:ext cx="474480" cy="2876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0" name="Ink 69">
                <a:extLst>
                  <a:ext uri="{FF2B5EF4-FFF2-40B4-BE49-F238E27FC236}">
                    <a16:creationId xmlns:a16="http://schemas.microsoft.com/office/drawing/2014/main" id="{B01EBE3C-1ED2-490D-A38F-7F63CAC57FA7}"/>
                  </a:ext>
                </a:extLst>
              </p14:cNvPr>
              <p14:cNvContentPartPr/>
              <p14:nvPr/>
            </p14:nvContentPartPr>
            <p14:xfrm>
              <a:off x="1968351" y="4401677"/>
              <a:ext cx="799200" cy="241200"/>
            </p14:xfrm>
          </p:contentPart>
        </mc:Choice>
        <mc:Fallback xmlns="">
          <p:pic>
            <p:nvPicPr>
              <p:cNvPr id="70" name="Ink 69">
                <a:extLst>
                  <a:ext uri="{FF2B5EF4-FFF2-40B4-BE49-F238E27FC236}">
                    <a16:creationId xmlns:a16="http://schemas.microsoft.com/office/drawing/2014/main" id="{B01EBE3C-1ED2-490D-A38F-7F63CAC57FA7}"/>
                  </a:ext>
                </a:extLst>
              </p:cNvPr>
              <p:cNvPicPr/>
              <p:nvPr/>
            </p:nvPicPr>
            <p:blipFill>
              <a:blip r:embed="rId13"/>
              <a:stretch>
                <a:fillRect/>
              </a:stretch>
            </p:blipFill>
            <p:spPr>
              <a:xfrm>
                <a:off x="1959351" y="4392677"/>
                <a:ext cx="8168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1" name="Ink 70">
                <a:extLst>
                  <a:ext uri="{FF2B5EF4-FFF2-40B4-BE49-F238E27FC236}">
                    <a16:creationId xmlns:a16="http://schemas.microsoft.com/office/drawing/2014/main" id="{B2362062-3511-40D0-BBCE-2629DC41A2F8}"/>
                  </a:ext>
                </a:extLst>
              </p14:cNvPr>
              <p14:cNvContentPartPr/>
              <p14:nvPr/>
            </p14:nvContentPartPr>
            <p14:xfrm>
              <a:off x="4026471" y="4354877"/>
              <a:ext cx="265320" cy="235800"/>
            </p14:xfrm>
          </p:contentPart>
        </mc:Choice>
        <mc:Fallback xmlns="">
          <p:pic>
            <p:nvPicPr>
              <p:cNvPr id="71" name="Ink 70">
                <a:extLst>
                  <a:ext uri="{FF2B5EF4-FFF2-40B4-BE49-F238E27FC236}">
                    <a16:creationId xmlns:a16="http://schemas.microsoft.com/office/drawing/2014/main" id="{B2362062-3511-40D0-BBCE-2629DC41A2F8}"/>
                  </a:ext>
                </a:extLst>
              </p:cNvPr>
              <p:cNvPicPr/>
              <p:nvPr/>
            </p:nvPicPr>
            <p:blipFill>
              <a:blip r:embed="rId15"/>
              <a:stretch>
                <a:fillRect/>
              </a:stretch>
            </p:blipFill>
            <p:spPr>
              <a:xfrm>
                <a:off x="4017471" y="4345877"/>
                <a:ext cx="2829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4" name="Ink 73">
                <a:extLst>
                  <a:ext uri="{FF2B5EF4-FFF2-40B4-BE49-F238E27FC236}">
                    <a16:creationId xmlns:a16="http://schemas.microsoft.com/office/drawing/2014/main" id="{CA54EC38-4B65-4A54-B9C5-F0816683EA1A}"/>
                  </a:ext>
                </a:extLst>
              </p14:cNvPr>
              <p14:cNvContentPartPr/>
              <p14:nvPr/>
            </p14:nvContentPartPr>
            <p14:xfrm>
              <a:off x="5143191" y="4478717"/>
              <a:ext cx="38880" cy="68760"/>
            </p14:xfrm>
          </p:contentPart>
        </mc:Choice>
        <mc:Fallback xmlns="">
          <p:pic>
            <p:nvPicPr>
              <p:cNvPr id="74" name="Ink 73">
                <a:extLst>
                  <a:ext uri="{FF2B5EF4-FFF2-40B4-BE49-F238E27FC236}">
                    <a16:creationId xmlns:a16="http://schemas.microsoft.com/office/drawing/2014/main" id="{CA54EC38-4B65-4A54-B9C5-F0816683EA1A}"/>
                  </a:ext>
                </a:extLst>
              </p:cNvPr>
              <p:cNvPicPr/>
              <p:nvPr/>
            </p:nvPicPr>
            <p:blipFill>
              <a:blip r:embed="rId17"/>
              <a:stretch>
                <a:fillRect/>
              </a:stretch>
            </p:blipFill>
            <p:spPr>
              <a:xfrm>
                <a:off x="5134107" y="4469717"/>
                <a:ext cx="56685"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id="{75F845CB-ED92-46DC-A7EC-FCD4FEBC41AD}"/>
                  </a:ext>
                </a:extLst>
              </p14:cNvPr>
              <p14:cNvContentPartPr/>
              <p14:nvPr/>
            </p14:nvContentPartPr>
            <p14:xfrm>
              <a:off x="5134551" y="4394117"/>
              <a:ext cx="12240" cy="7920"/>
            </p14:xfrm>
          </p:contentPart>
        </mc:Choice>
        <mc:Fallback xmlns="">
          <p:pic>
            <p:nvPicPr>
              <p:cNvPr id="75" name="Ink 74">
                <a:extLst>
                  <a:ext uri="{FF2B5EF4-FFF2-40B4-BE49-F238E27FC236}">
                    <a16:creationId xmlns:a16="http://schemas.microsoft.com/office/drawing/2014/main" id="{75F845CB-ED92-46DC-A7EC-FCD4FEBC41AD}"/>
                  </a:ext>
                </a:extLst>
              </p:cNvPr>
              <p:cNvPicPr/>
              <p:nvPr/>
            </p:nvPicPr>
            <p:blipFill>
              <a:blip r:embed="rId19"/>
              <a:stretch>
                <a:fillRect/>
              </a:stretch>
            </p:blipFill>
            <p:spPr>
              <a:xfrm>
                <a:off x="5125808" y="4385117"/>
                <a:ext cx="29376"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6" name="Ink 75">
                <a:extLst>
                  <a:ext uri="{FF2B5EF4-FFF2-40B4-BE49-F238E27FC236}">
                    <a16:creationId xmlns:a16="http://schemas.microsoft.com/office/drawing/2014/main" id="{666B6C00-6A80-4192-B1E0-DC5E02E57D52}"/>
                  </a:ext>
                </a:extLst>
              </p14:cNvPr>
              <p14:cNvContentPartPr/>
              <p14:nvPr/>
            </p14:nvContentPartPr>
            <p14:xfrm>
              <a:off x="5265591" y="4485917"/>
              <a:ext cx="155880" cy="61560"/>
            </p14:xfrm>
          </p:contentPart>
        </mc:Choice>
        <mc:Fallback xmlns="">
          <p:pic>
            <p:nvPicPr>
              <p:cNvPr id="76" name="Ink 75">
                <a:extLst>
                  <a:ext uri="{FF2B5EF4-FFF2-40B4-BE49-F238E27FC236}">
                    <a16:creationId xmlns:a16="http://schemas.microsoft.com/office/drawing/2014/main" id="{666B6C00-6A80-4192-B1E0-DC5E02E57D52}"/>
                  </a:ext>
                </a:extLst>
              </p:cNvPr>
              <p:cNvPicPr/>
              <p:nvPr/>
            </p:nvPicPr>
            <p:blipFill>
              <a:blip r:embed="rId21"/>
              <a:stretch>
                <a:fillRect/>
              </a:stretch>
            </p:blipFill>
            <p:spPr>
              <a:xfrm>
                <a:off x="5256591" y="4476917"/>
                <a:ext cx="173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7" name="Ink 76">
                <a:extLst>
                  <a:ext uri="{FF2B5EF4-FFF2-40B4-BE49-F238E27FC236}">
                    <a16:creationId xmlns:a16="http://schemas.microsoft.com/office/drawing/2014/main" id="{BCE96D29-3F54-4AF1-A6A4-629F5C855EC4}"/>
                  </a:ext>
                </a:extLst>
              </p14:cNvPr>
              <p14:cNvContentPartPr/>
              <p14:nvPr/>
            </p14:nvContentPartPr>
            <p14:xfrm>
              <a:off x="5552871" y="4366757"/>
              <a:ext cx="302760" cy="200880"/>
            </p14:xfrm>
          </p:contentPart>
        </mc:Choice>
        <mc:Fallback xmlns="">
          <p:pic>
            <p:nvPicPr>
              <p:cNvPr id="77" name="Ink 76">
                <a:extLst>
                  <a:ext uri="{FF2B5EF4-FFF2-40B4-BE49-F238E27FC236}">
                    <a16:creationId xmlns:a16="http://schemas.microsoft.com/office/drawing/2014/main" id="{BCE96D29-3F54-4AF1-A6A4-629F5C855EC4}"/>
                  </a:ext>
                </a:extLst>
              </p:cNvPr>
              <p:cNvPicPr/>
              <p:nvPr/>
            </p:nvPicPr>
            <p:blipFill>
              <a:blip r:embed="rId23"/>
              <a:stretch>
                <a:fillRect/>
              </a:stretch>
            </p:blipFill>
            <p:spPr>
              <a:xfrm>
                <a:off x="5543871" y="4357757"/>
                <a:ext cx="320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8" name="Ink 77">
                <a:extLst>
                  <a:ext uri="{FF2B5EF4-FFF2-40B4-BE49-F238E27FC236}">
                    <a16:creationId xmlns:a16="http://schemas.microsoft.com/office/drawing/2014/main" id="{59D9AC04-0860-46D3-BAFF-74DA75647EE0}"/>
                  </a:ext>
                </a:extLst>
              </p14:cNvPr>
              <p14:cNvContentPartPr/>
              <p14:nvPr/>
            </p14:nvContentPartPr>
            <p14:xfrm>
              <a:off x="4385031" y="4451357"/>
              <a:ext cx="231120" cy="290160"/>
            </p14:xfrm>
          </p:contentPart>
        </mc:Choice>
        <mc:Fallback xmlns="">
          <p:pic>
            <p:nvPicPr>
              <p:cNvPr id="78" name="Ink 77">
                <a:extLst>
                  <a:ext uri="{FF2B5EF4-FFF2-40B4-BE49-F238E27FC236}">
                    <a16:creationId xmlns:a16="http://schemas.microsoft.com/office/drawing/2014/main" id="{59D9AC04-0860-46D3-BAFF-74DA75647EE0}"/>
                  </a:ext>
                </a:extLst>
              </p:cNvPr>
              <p:cNvPicPr/>
              <p:nvPr/>
            </p:nvPicPr>
            <p:blipFill>
              <a:blip r:embed="rId25"/>
              <a:stretch>
                <a:fillRect/>
              </a:stretch>
            </p:blipFill>
            <p:spPr>
              <a:xfrm>
                <a:off x="4376017" y="4442346"/>
                <a:ext cx="248788" cy="3078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8" name="Ink 87">
                <a:extLst>
                  <a:ext uri="{FF2B5EF4-FFF2-40B4-BE49-F238E27FC236}">
                    <a16:creationId xmlns:a16="http://schemas.microsoft.com/office/drawing/2014/main" id="{5152C31F-ADAA-452D-8A04-AF9006F7F746}"/>
                  </a:ext>
                </a:extLst>
              </p14:cNvPr>
              <p14:cNvContentPartPr/>
              <p14:nvPr/>
            </p14:nvContentPartPr>
            <p14:xfrm>
              <a:off x="851991" y="4555037"/>
              <a:ext cx="455760" cy="533880"/>
            </p14:xfrm>
          </p:contentPart>
        </mc:Choice>
        <mc:Fallback xmlns="">
          <p:pic>
            <p:nvPicPr>
              <p:cNvPr id="88" name="Ink 87">
                <a:extLst>
                  <a:ext uri="{FF2B5EF4-FFF2-40B4-BE49-F238E27FC236}">
                    <a16:creationId xmlns:a16="http://schemas.microsoft.com/office/drawing/2014/main" id="{5152C31F-ADAA-452D-8A04-AF9006F7F746}"/>
                  </a:ext>
                </a:extLst>
              </p:cNvPr>
              <p:cNvPicPr/>
              <p:nvPr/>
            </p:nvPicPr>
            <p:blipFill>
              <a:blip r:embed="rId27"/>
              <a:stretch>
                <a:fillRect/>
              </a:stretch>
            </p:blipFill>
            <p:spPr>
              <a:xfrm>
                <a:off x="842998" y="4546043"/>
                <a:ext cx="473386" cy="55150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9" name="Ink 88">
                <a:extLst>
                  <a:ext uri="{FF2B5EF4-FFF2-40B4-BE49-F238E27FC236}">
                    <a16:creationId xmlns:a16="http://schemas.microsoft.com/office/drawing/2014/main" id="{DD8EFDFF-2E92-49D1-8289-2C253DC93304}"/>
                  </a:ext>
                </a:extLst>
              </p14:cNvPr>
              <p14:cNvContentPartPr/>
              <p14:nvPr/>
            </p14:nvContentPartPr>
            <p14:xfrm>
              <a:off x="210831" y="4382957"/>
              <a:ext cx="350640" cy="692640"/>
            </p14:xfrm>
          </p:contentPart>
        </mc:Choice>
        <mc:Fallback xmlns="">
          <p:pic>
            <p:nvPicPr>
              <p:cNvPr id="89" name="Ink 88">
                <a:extLst>
                  <a:ext uri="{FF2B5EF4-FFF2-40B4-BE49-F238E27FC236}">
                    <a16:creationId xmlns:a16="http://schemas.microsoft.com/office/drawing/2014/main" id="{DD8EFDFF-2E92-49D1-8289-2C253DC93304}"/>
                  </a:ext>
                </a:extLst>
              </p:cNvPr>
              <p:cNvPicPr/>
              <p:nvPr/>
            </p:nvPicPr>
            <p:blipFill>
              <a:blip r:embed="rId29"/>
              <a:stretch>
                <a:fillRect/>
              </a:stretch>
            </p:blipFill>
            <p:spPr>
              <a:xfrm>
                <a:off x="201831" y="4373957"/>
                <a:ext cx="36828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9" name="Ink 108">
                <a:extLst>
                  <a:ext uri="{FF2B5EF4-FFF2-40B4-BE49-F238E27FC236}">
                    <a16:creationId xmlns:a16="http://schemas.microsoft.com/office/drawing/2014/main" id="{4717DA07-C397-4398-A14D-FFE2BA58E81E}"/>
                  </a:ext>
                </a:extLst>
              </p14:cNvPr>
              <p14:cNvContentPartPr/>
              <p14:nvPr/>
            </p14:nvContentPartPr>
            <p14:xfrm>
              <a:off x="2818311" y="4786877"/>
              <a:ext cx="1482120" cy="318960"/>
            </p14:xfrm>
          </p:contentPart>
        </mc:Choice>
        <mc:Fallback xmlns="">
          <p:pic>
            <p:nvPicPr>
              <p:cNvPr id="109" name="Ink 108">
                <a:extLst>
                  <a:ext uri="{FF2B5EF4-FFF2-40B4-BE49-F238E27FC236}">
                    <a16:creationId xmlns:a16="http://schemas.microsoft.com/office/drawing/2014/main" id="{4717DA07-C397-4398-A14D-FFE2BA58E81E}"/>
                  </a:ext>
                </a:extLst>
              </p:cNvPr>
              <p:cNvPicPr/>
              <p:nvPr/>
            </p:nvPicPr>
            <p:blipFill>
              <a:blip r:embed="rId31"/>
              <a:stretch>
                <a:fillRect/>
              </a:stretch>
            </p:blipFill>
            <p:spPr>
              <a:xfrm>
                <a:off x="2809311" y="4777877"/>
                <a:ext cx="14997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0" name="Ink 109">
                <a:extLst>
                  <a:ext uri="{FF2B5EF4-FFF2-40B4-BE49-F238E27FC236}">
                    <a16:creationId xmlns:a16="http://schemas.microsoft.com/office/drawing/2014/main" id="{39E99816-DE71-42A3-AD54-28D518867F04}"/>
                  </a:ext>
                </a:extLst>
              </p14:cNvPr>
              <p14:cNvContentPartPr/>
              <p14:nvPr/>
            </p14:nvContentPartPr>
            <p14:xfrm>
              <a:off x="1701951" y="4831517"/>
              <a:ext cx="739440" cy="165960"/>
            </p14:xfrm>
          </p:contentPart>
        </mc:Choice>
        <mc:Fallback xmlns="">
          <p:pic>
            <p:nvPicPr>
              <p:cNvPr id="110" name="Ink 109">
                <a:extLst>
                  <a:ext uri="{FF2B5EF4-FFF2-40B4-BE49-F238E27FC236}">
                    <a16:creationId xmlns:a16="http://schemas.microsoft.com/office/drawing/2014/main" id="{39E99816-DE71-42A3-AD54-28D518867F04}"/>
                  </a:ext>
                </a:extLst>
              </p:cNvPr>
              <p:cNvPicPr/>
              <p:nvPr/>
            </p:nvPicPr>
            <p:blipFill>
              <a:blip r:embed="rId33"/>
              <a:stretch>
                <a:fillRect/>
              </a:stretch>
            </p:blipFill>
            <p:spPr>
              <a:xfrm>
                <a:off x="1692947" y="4822536"/>
                <a:ext cx="757089" cy="18356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7" name="Ink 116">
                <a:extLst>
                  <a:ext uri="{FF2B5EF4-FFF2-40B4-BE49-F238E27FC236}">
                    <a16:creationId xmlns:a16="http://schemas.microsoft.com/office/drawing/2014/main" id="{A470E161-C494-4E2A-89DF-7083F7BA8EA8}"/>
                  </a:ext>
                </a:extLst>
              </p14:cNvPr>
              <p14:cNvContentPartPr/>
              <p14:nvPr/>
            </p14:nvContentPartPr>
            <p14:xfrm>
              <a:off x="6570591" y="4750157"/>
              <a:ext cx="194760" cy="294480"/>
            </p14:xfrm>
          </p:contentPart>
        </mc:Choice>
        <mc:Fallback xmlns="">
          <p:pic>
            <p:nvPicPr>
              <p:cNvPr id="117" name="Ink 116">
                <a:extLst>
                  <a:ext uri="{FF2B5EF4-FFF2-40B4-BE49-F238E27FC236}">
                    <a16:creationId xmlns:a16="http://schemas.microsoft.com/office/drawing/2014/main" id="{A470E161-C494-4E2A-89DF-7083F7BA8EA8}"/>
                  </a:ext>
                </a:extLst>
              </p:cNvPr>
              <p:cNvPicPr/>
              <p:nvPr/>
            </p:nvPicPr>
            <p:blipFill>
              <a:blip r:embed="rId35"/>
              <a:stretch>
                <a:fillRect/>
              </a:stretch>
            </p:blipFill>
            <p:spPr>
              <a:xfrm>
                <a:off x="6561591" y="4741146"/>
                <a:ext cx="212400" cy="31214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0B216132-1029-4079-AFB0-F97AA46505A8}"/>
                  </a:ext>
                </a:extLst>
              </p14:cNvPr>
              <p14:cNvContentPartPr/>
              <p14:nvPr/>
            </p14:nvContentPartPr>
            <p14:xfrm>
              <a:off x="4880391" y="4758797"/>
              <a:ext cx="1605600" cy="417600"/>
            </p14:xfrm>
          </p:contentPart>
        </mc:Choice>
        <mc:Fallback xmlns="">
          <p:pic>
            <p:nvPicPr>
              <p:cNvPr id="118" name="Ink 117">
                <a:extLst>
                  <a:ext uri="{FF2B5EF4-FFF2-40B4-BE49-F238E27FC236}">
                    <a16:creationId xmlns:a16="http://schemas.microsoft.com/office/drawing/2014/main" id="{0B216132-1029-4079-AFB0-F97AA46505A8}"/>
                  </a:ext>
                </a:extLst>
              </p:cNvPr>
              <p:cNvPicPr/>
              <p:nvPr/>
            </p:nvPicPr>
            <p:blipFill>
              <a:blip r:embed="rId37"/>
              <a:stretch>
                <a:fillRect/>
              </a:stretch>
            </p:blipFill>
            <p:spPr>
              <a:xfrm>
                <a:off x="4871391" y="4749797"/>
                <a:ext cx="16232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7" name="Ink 136">
                <a:extLst>
                  <a:ext uri="{FF2B5EF4-FFF2-40B4-BE49-F238E27FC236}">
                    <a16:creationId xmlns:a16="http://schemas.microsoft.com/office/drawing/2014/main" id="{25C02F06-FE96-4924-B363-FF72D26946A7}"/>
                  </a:ext>
                </a:extLst>
              </p14:cNvPr>
              <p14:cNvContentPartPr/>
              <p14:nvPr/>
            </p14:nvContentPartPr>
            <p14:xfrm>
              <a:off x="7005831" y="4556837"/>
              <a:ext cx="1572480" cy="630720"/>
            </p14:xfrm>
          </p:contentPart>
        </mc:Choice>
        <mc:Fallback xmlns="">
          <p:pic>
            <p:nvPicPr>
              <p:cNvPr id="137" name="Ink 136">
                <a:extLst>
                  <a:ext uri="{FF2B5EF4-FFF2-40B4-BE49-F238E27FC236}">
                    <a16:creationId xmlns:a16="http://schemas.microsoft.com/office/drawing/2014/main" id="{25C02F06-FE96-4924-B363-FF72D26946A7}"/>
                  </a:ext>
                </a:extLst>
              </p:cNvPr>
              <p:cNvPicPr/>
              <p:nvPr/>
            </p:nvPicPr>
            <p:blipFill>
              <a:blip r:embed="rId39"/>
              <a:stretch>
                <a:fillRect/>
              </a:stretch>
            </p:blipFill>
            <p:spPr>
              <a:xfrm>
                <a:off x="6996831" y="4547832"/>
                <a:ext cx="1590120" cy="6483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2" name="Ink 141">
                <a:extLst>
                  <a:ext uri="{FF2B5EF4-FFF2-40B4-BE49-F238E27FC236}">
                    <a16:creationId xmlns:a16="http://schemas.microsoft.com/office/drawing/2014/main" id="{5AF85927-6A69-44CE-8C52-9584333DE21D}"/>
                  </a:ext>
                </a:extLst>
              </p14:cNvPr>
              <p14:cNvContentPartPr/>
              <p14:nvPr/>
            </p14:nvContentPartPr>
            <p14:xfrm>
              <a:off x="8778471" y="4807037"/>
              <a:ext cx="361080" cy="163440"/>
            </p14:xfrm>
          </p:contentPart>
        </mc:Choice>
        <mc:Fallback xmlns="">
          <p:pic>
            <p:nvPicPr>
              <p:cNvPr id="142" name="Ink 141">
                <a:extLst>
                  <a:ext uri="{FF2B5EF4-FFF2-40B4-BE49-F238E27FC236}">
                    <a16:creationId xmlns:a16="http://schemas.microsoft.com/office/drawing/2014/main" id="{5AF85927-6A69-44CE-8C52-9584333DE21D}"/>
                  </a:ext>
                </a:extLst>
              </p:cNvPr>
              <p:cNvPicPr/>
              <p:nvPr/>
            </p:nvPicPr>
            <p:blipFill>
              <a:blip r:embed="rId41"/>
              <a:stretch>
                <a:fillRect/>
              </a:stretch>
            </p:blipFill>
            <p:spPr>
              <a:xfrm>
                <a:off x="8769480" y="4798017"/>
                <a:ext cx="378702" cy="18111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5" name="Ink 144">
                <a:extLst>
                  <a:ext uri="{FF2B5EF4-FFF2-40B4-BE49-F238E27FC236}">
                    <a16:creationId xmlns:a16="http://schemas.microsoft.com/office/drawing/2014/main" id="{F9D80135-915D-423E-B2B9-1A73208F72C1}"/>
                  </a:ext>
                </a:extLst>
              </p14:cNvPr>
              <p14:cNvContentPartPr/>
              <p14:nvPr/>
            </p14:nvContentPartPr>
            <p14:xfrm>
              <a:off x="462831" y="3795797"/>
              <a:ext cx="380160" cy="263520"/>
            </p14:xfrm>
          </p:contentPart>
        </mc:Choice>
        <mc:Fallback xmlns="">
          <p:pic>
            <p:nvPicPr>
              <p:cNvPr id="145" name="Ink 144">
                <a:extLst>
                  <a:ext uri="{FF2B5EF4-FFF2-40B4-BE49-F238E27FC236}">
                    <a16:creationId xmlns:a16="http://schemas.microsoft.com/office/drawing/2014/main" id="{F9D80135-915D-423E-B2B9-1A73208F72C1}"/>
                  </a:ext>
                </a:extLst>
              </p:cNvPr>
              <p:cNvPicPr/>
              <p:nvPr/>
            </p:nvPicPr>
            <p:blipFill>
              <a:blip r:embed="rId43"/>
              <a:stretch>
                <a:fillRect/>
              </a:stretch>
            </p:blipFill>
            <p:spPr>
              <a:xfrm>
                <a:off x="453840" y="3786797"/>
                <a:ext cx="397783"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7" name="Ink 146">
                <a:extLst>
                  <a:ext uri="{FF2B5EF4-FFF2-40B4-BE49-F238E27FC236}">
                    <a16:creationId xmlns:a16="http://schemas.microsoft.com/office/drawing/2014/main" id="{28BB91BA-A2AD-4D26-975D-17F1957F2823}"/>
                  </a:ext>
                </a:extLst>
              </p14:cNvPr>
              <p14:cNvContentPartPr/>
              <p14:nvPr/>
            </p14:nvContentPartPr>
            <p14:xfrm>
              <a:off x="2269311" y="478037"/>
              <a:ext cx="3522960" cy="3283560"/>
            </p14:xfrm>
          </p:contentPart>
        </mc:Choice>
        <mc:Fallback xmlns="">
          <p:pic>
            <p:nvPicPr>
              <p:cNvPr id="147" name="Ink 146">
                <a:extLst>
                  <a:ext uri="{FF2B5EF4-FFF2-40B4-BE49-F238E27FC236}">
                    <a16:creationId xmlns:a16="http://schemas.microsoft.com/office/drawing/2014/main" id="{28BB91BA-A2AD-4D26-975D-17F1957F2823}"/>
                  </a:ext>
                </a:extLst>
              </p:cNvPr>
              <p:cNvPicPr/>
              <p:nvPr/>
            </p:nvPicPr>
            <p:blipFill>
              <a:blip r:embed="rId45"/>
              <a:stretch>
                <a:fillRect/>
              </a:stretch>
            </p:blipFill>
            <p:spPr>
              <a:xfrm>
                <a:off x="2260311" y="469037"/>
                <a:ext cx="3540600" cy="3301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8" name="Ink 147">
                <a:extLst>
                  <a:ext uri="{FF2B5EF4-FFF2-40B4-BE49-F238E27FC236}">
                    <a16:creationId xmlns:a16="http://schemas.microsoft.com/office/drawing/2014/main" id="{3204A6F2-B1A2-4337-AAF4-1B93D977A7CD}"/>
                  </a:ext>
                </a:extLst>
              </p14:cNvPr>
              <p14:cNvContentPartPr/>
              <p14:nvPr/>
            </p14:nvContentPartPr>
            <p14:xfrm>
              <a:off x="1276431" y="3691397"/>
              <a:ext cx="581400" cy="376200"/>
            </p14:xfrm>
          </p:contentPart>
        </mc:Choice>
        <mc:Fallback xmlns="">
          <p:pic>
            <p:nvPicPr>
              <p:cNvPr id="148" name="Ink 147">
                <a:extLst>
                  <a:ext uri="{FF2B5EF4-FFF2-40B4-BE49-F238E27FC236}">
                    <a16:creationId xmlns:a16="http://schemas.microsoft.com/office/drawing/2014/main" id="{3204A6F2-B1A2-4337-AAF4-1B93D977A7CD}"/>
                  </a:ext>
                </a:extLst>
              </p:cNvPr>
              <p:cNvPicPr/>
              <p:nvPr/>
            </p:nvPicPr>
            <p:blipFill>
              <a:blip r:embed="rId47"/>
              <a:stretch>
                <a:fillRect/>
              </a:stretch>
            </p:blipFill>
            <p:spPr>
              <a:xfrm>
                <a:off x="1267431" y="3682397"/>
                <a:ext cx="5990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5" name="Ink 154">
                <a:extLst>
                  <a:ext uri="{FF2B5EF4-FFF2-40B4-BE49-F238E27FC236}">
                    <a16:creationId xmlns:a16="http://schemas.microsoft.com/office/drawing/2014/main" id="{B46A639E-BFA7-4C6B-8700-BB226FBAAB72}"/>
                  </a:ext>
                </a:extLst>
              </p14:cNvPr>
              <p14:cNvContentPartPr/>
              <p14:nvPr/>
            </p14:nvContentPartPr>
            <p14:xfrm>
              <a:off x="1267071" y="4115477"/>
              <a:ext cx="847800" cy="170280"/>
            </p14:xfrm>
          </p:contentPart>
        </mc:Choice>
        <mc:Fallback xmlns="">
          <p:pic>
            <p:nvPicPr>
              <p:cNvPr id="155" name="Ink 154">
                <a:extLst>
                  <a:ext uri="{FF2B5EF4-FFF2-40B4-BE49-F238E27FC236}">
                    <a16:creationId xmlns:a16="http://schemas.microsoft.com/office/drawing/2014/main" id="{B46A639E-BFA7-4C6B-8700-BB226FBAAB72}"/>
                  </a:ext>
                </a:extLst>
              </p:cNvPr>
              <p:cNvPicPr/>
              <p:nvPr/>
            </p:nvPicPr>
            <p:blipFill>
              <a:blip r:embed="rId49"/>
              <a:stretch>
                <a:fillRect/>
              </a:stretch>
            </p:blipFill>
            <p:spPr>
              <a:xfrm>
                <a:off x="1258075" y="4106496"/>
                <a:ext cx="865433" cy="18788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6" name="Ink 155">
                <a:extLst>
                  <a:ext uri="{FF2B5EF4-FFF2-40B4-BE49-F238E27FC236}">
                    <a16:creationId xmlns:a16="http://schemas.microsoft.com/office/drawing/2014/main" id="{3B89A3F9-02BB-46D8-A780-0CDE0C0C5BC8}"/>
                  </a:ext>
                </a:extLst>
              </p14:cNvPr>
              <p14:cNvContentPartPr/>
              <p14:nvPr/>
            </p14:nvContentPartPr>
            <p14:xfrm>
              <a:off x="4660791" y="3539837"/>
              <a:ext cx="1919520" cy="55080"/>
            </p14:xfrm>
          </p:contentPart>
        </mc:Choice>
        <mc:Fallback xmlns="">
          <p:pic>
            <p:nvPicPr>
              <p:cNvPr id="156" name="Ink 155">
                <a:extLst>
                  <a:ext uri="{FF2B5EF4-FFF2-40B4-BE49-F238E27FC236}">
                    <a16:creationId xmlns:a16="http://schemas.microsoft.com/office/drawing/2014/main" id="{3B89A3F9-02BB-46D8-A780-0CDE0C0C5BC8}"/>
                  </a:ext>
                </a:extLst>
              </p:cNvPr>
              <p:cNvPicPr/>
              <p:nvPr/>
            </p:nvPicPr>
            <p:blipFill>
              <a:blip r:embed="rId51"/>
              <a:stretch>
                <a:fillRect/>
              </a:stretch>
            </p:blipFill>
            <p:spPr>
              <a:xfrm>
                <a:off x="4606791" y="3431837"/>
                <a:ext cx="20271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7" name="Ink 156">
                <a:extLst>
                  <a:ext uri="{FF2B5EF4-FFF2-40B4-BE49-F238E27FC236}">
                    <a16:creationId xmlns:a16="http://schemas.microsoft.com/office/drawing/2014/main" id="{D79F209E-5736-4286-A55D-CD102A2B6EC6}"/>
                  </a:ext>
                </a:extLst>
              </p14:cNvPr>
              <p14:cNvContentPartPr/>
              <p14:nvPr/>
            </p14:nvContentPartPr>
            <p14:xfrm>
              <a:off x="4887591" y="3449117"/>
              <a:ext cx="1442880" cy="93960"/>
            </p14:xfrm>
          </p:contentPart>
        </mc:Choice>
        <mc:Fallback xmlns="">
          <p:pic>
            <p:nvPicPr>
              <p:cNvPr id="157" name="Ink 156">
                <a:extLst>
                  <a:ext uri="{FF2B5EF4-FFF2-40B4-BE49-F238E27FC236}">
                    <a16:creationId xmlns:a16="http://schemas.microsoft.com/office/drawing/2014/main" id="{D79F209E-5736-4286-A55D-CD102A2B6EC6}"/>
                  </a:ext>
                </a:extLst>
              </p:cNvPr>
              <p:cNvPicPr/>
              <p:nvPr/>
            </p:nvPicPr>
            <p:blipFill>
              <a:blip r:embed="rId53"/>
              <a:stretch>
                <a:fillRect/>
              </a:stretch>
            </p:blipFill>
            <p:spPr>
              <a:xfrm>
                <a:off x="4833604" y="3341117"/>
                <a:ext cx="1550493" cy="309600"/>
              </a:xfrm>
              <a:prstGeom prst="rect">
                <a:avLst/>
              </a:prstGeom>
            </p:spPr>
          </p:pic>
        </mc:Fallback>
      </mc:AlternateContent>
    </p:spTree>
    <p:extLst>
      <p:ext uri="{BB962C8B-B14F-4D97-AF65-F5344CB8AC3E}">
        <p14:creationId xmlns:p14="http://schemas.microsoft.com/office/powerpoint/2010/main" val="359072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57255202-D24F-4441-95C8-87FF5A01F033}"/>
                  </a:ext>
                </a:extLst>
              </p14:cNvPr>
              <p14:cNvContentPartPr/>
              <p14:nvPr/>
            </p14:nvContentPartPr>
            <p14:xfrm>
              <a:off x="3901911" y="191117"/>
              <a:ext cx="181440" cy="313920"/>
            </p14:xfrm>
          </p:contentPart>
        </mc:Choice>
        <mc:Fallback xmlns="">
          <p:pic>
            <p:nvPicPr>
              <p:cNvPr id="11" name="Ink 10">
                <a:extLst>
                  <a:ext uri="{FF2B5EF4-FFF2-40B4-BE49-F238E27FC236}">
                    <a16:creationId xmlns:a16="http://schemas.microsoft.com/office/drawing/2014/main" id="{57255202-D24F-4441-95C8-87FF5A01F033}"/>
                  </a:ext>
                </a:extLst>
              </p:cNvPr>
              <p:cNvPicPr/>
              <p:nvPr/>
            </p:nvPicPr>
            <p:blipFill>
              <a:blip r:embed="rId3"/>
              <a:stretch>
                <a:fillRect/>
              </a:stretch>
            </p:blipFill>
            <p:spPr>
              <a:xfrm>
                <a:off x="3892911" y="182117"/>
                <a:ext cx="1990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C2F02B0-5F2E-4786-BA92-F9C0160817E0}"/>
                  </a:ext>
                </a:extLst>
              </p14:cNvPr>
              <p14:cNvContentPartPr/>
              <p14:nvPr/>
            </p14:nvContentPartPr>
            <p14:xfrm>
              <a:off x="5218071" y="185717"/>
              <a:ext cx="111960" cy="475920"/>
            </p14:xfrm>
          </p:contentPart>
        </mc:Choice>
        <mc:Fallback xmlns="">
          <p:pic>
            <p:nvPicPr>
              <p:cNvPr id="16" name="Ink 15">
                <a:extLst>
                  <a:ext uri="{FF2B5EF4-FFF2-40B4-BE49-F238E27FC236}">
                    <a16:creationId xmlns:a16="http://schemas.microsoft.com/office/drawing/2014/main" id="{AC2F02B0-5F2E-4786-BA92-F9C0160817E0}"/>
                  </a:ext>
                </a:extLst>
              </p:cNvPr>
              <p:cNvPicPr/>
              <p:nvPr/>
            </p:nvPicPr>
            <p:blipFill>
              <a:blip r:embed="rId5"/>
              <a:stretch>
                <a:fillRect/>
              </a:stretch>
            </p:blipFill>
            <p:spPr>
              <a:xfrm>
                <a:off x="5209071" y="176717"/>
                <a:ext cx="1296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184AA173-16F5-417B-9E4B-D29991FE2FBB}"/>
                  </a:ext>
                </a:extLst>
              </p14:cNvPr>
              <p14:cNvContentPartPr/>
              <p14:nvPr/>
            </p14:nvContentPartPr>
            <p14:xfrm>
              <a:off x="4301511" y="264917"/>
              <a:ext cx="614520" cy="288000"/>
            </p14:xfrm>
          </p:contentPart>
        </mc:Choice>
        <mc:Fallback xmlns="">
          <p:pic>
            <p:nvPicPr>
              <p:cNvPr id="17" name="Ink 16">
                <a:extLst>
                  <a:ext uri="{FF2B5EF4-FFF2-40B4-BE49-F238E27FC236}">
                    <a16:creationId xmlns:a16="http://schemas.microsoft.com/office/drawing/2014/main" id="{184AA173-16F5-417B-9E4B-D29991FE2FBB}"/>
                  </a:ext>
                </a:extLst>
              </p:cNvPr>
              <p:cNvPicPr/>
              <p:nvPr/>
            </p:nvPicPr>
            <p:blipFill>
              <a:blip r:embed="rId7"/>
              <a:stretch>
                <a:fillRect/>
              </a:stretch>
            </p:blipFill>
            <p:spPr>
              <a:xfrm>
                <a:off x="4292511" y="255928"/>
                <a:ext cx="632160" cy="3056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35D05CF0-936C-44FC-BC50-E734EB6029D1}"/>
                  </a:ext>
                </a:extLst>
              </p14:cNvPr>
              <p14:cNvContentPartPr/>
              <p14:nvPr/>
            </p14:nvContentPartPr>
            <p14:xfrm>
              <a:off x="3231231" y="374357"/>
              <a:ext cx="431640" cy="221760"/>
            </p14:xfrm>
          </p:contentPart>
        </mc:Choice>
        <mc:Fallback xmlns="">
          <p:pic>
            <p:nvPicPr>
              <p:cNvPr id="18" name="Ink 17">
                <a:extLst>
                  <a:ext uri="{FF2B5EF4-FFF2-40B4-BE49-F238E27FC236}">
                    <a16:creationId xmlns:a16="http://schemas.microsoft.com/office/drawing/2014/main" id="{35D05CF0-936C-44FC-BC50-E734EB6029D1}"/>
                  </a:ext>
                </a:extLst>
              </p:cNvPr>
              <p:cNvPicPr/>
              <p:nvPr/>
            </p:nvPicPr>
            <p:blipFill>
              <a:blip r:embed="rId9"/>
              <a:stretch>
                <a:fillRect/>
              </a:stretch>
            </p:blipFill>
            <p:spPr>
              <a:xfrm>
                <a:off x="3222231" y="365357"/>
                <a:ext cx="449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5D9A974-CE23-40D8-8936-92FF8E9886B7}"/>
                  </a:ext>
                </a:extLst>
              </p14:cNvPr>
              <p14:cNvContentPartPr/>
              <p14:nvPr/>
            </p14:nvContentPartPr>
            <p14:xfrm>
              <a:off x="1626351" y="346277"/>
              <a:ext cx="315360" cy="382320"/>
            </p14:xfrm>
          </p:contentPart>
        </mc:Choice>
        <mc:Fallback xmlns="">
          <p:pic>
            <p:nvPicPr>
              <p:cNvPr id="19" name="Ink 18">
                <a:extLst>
                  <a:ext uri="{FF2B5EF4-FFF2-40B4-BE49-F238E27FC236}">
                    <a16:creationId xmlns:a16="http://schemas.microsoft.com/office/drawing/2014/main" id="{B5D9A974-CE23-40D8-8936-92FF8E9886B7}"/>
                  </a:ext>
                </a:extLst>
              </p:cNvPr>
              <p:cNvPicPr/>
              <p:nvPr/>
            </p:nvPicPr>
            <p:blipFill>
              <a:blip r:embed="rId11"/>
              <a:stretch>
                <a:fillRect/>
              </a:stretch>
            </p:blipFill>
            <p:spPr>
              <a:xfrm>
                <a:off x="1617361" y="337277"/>
                <a:ext cx="3329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3F5878D5-FE57-497B-9189-67B8E082C566}"/>
                  </a:ext>
                </a:extLst>
              </p14:cNvPr>
              <p14:cNvContentPartPr/>
              <p14:nvPr/>
            </p14:nvContentPartPr>
            <p14:xfrm>
              <a:off x="567231" y="387677"/>
              <a:ext cx="930600" cy="370080"/>
            </p14:xfrm>
          </p:contentPart>
        </mc:Choice>
        <mc:Fallback xmlns="">
          <p:pic>
            <p:nvPicPr>
              <p:cNvPr id="20" name="Ink 19">
                <a:extLst>
                  <a:ext uri="{FF2B5EF4-FFF2-40B4-BE49-F238E27FC236}">
                    <a16:creationId xmlns:a16="http://schemas.microsoft.com/office/drawing/2014/main" id="{3F5878D5-FE57-497B-9189-67B8E082C566}"/>
                  </a:ext>
                </a:extLst>
              </p:cNvPr>
              <p:cNvPicPr/>
              <p:nvPr/>
            </p:nvPicPr>
            <p:blipFill>
              <a:blip r:embed="rId13"/>
              <a:stretch>
                <a:fillRect/>
              </a:stretch>
            </p:blipFill>
            <p:spPr>
              <a:xfrm>
                <a:off x="558228" y="378677"/>
                <a:ext cx="948247"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238ECE18-BF02-4DA0-AA2C-0175A109631B}"/>
                  </a:ext>
                </a:extLst>
              </p14:cNvPr>
              <p14:cNvContentPartPr/>
              <p14:nvPr/>
            </p14:nvContentPartPr>
            <p14:xfrm>
              <a:off x="5510391" y="377957"/>
              <a:ext cx="288000" cy="105120"/>
            </p14:xfrm>
          </p:contentPart>
        </mc:Choice>
        <mc:Fallback xmlns="">
          <p:pic>
            <p:nvPicPr>
              <p:cNvPr id="21" name="Ink 20">
                <a:extLst>
                  <a:ext uri="{FF2B5EF4-FFF2-40B4-BE49-F238E27FC236}">
                    <a16:creationId xmlns:a16="http://schemas.microsoft.com/office/drawing/2014/main" id="{238ECE18-BF02-4DA0-AA2C-0175A109631B}"/>
                  </a:ext>
                </a:extLst>
              </p:cNvPr>
              <p:cNvPicPr/>
              <p:nvPr/>
            </p:nvPicPr>
            <p:blipFill>
              <a:blip r:embed="rId15"/>
              <a:stretch>
                <a:fillRect/>
              </a:stretch>
            </p:blipFill>
            <p:spPr>
              <a:xfrm>
                <a:off x="5501391" y="368957"/>
                <a:ext cx="3056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AB415DCB-02DE-464C-B9FD-7EFB4892EEED}"/>
                  </a:ext>
                </a:extLst>
              </p14:cNvPr>
              <p14:cNvContentPartPr/>
              <p14:nvPr/>
            </p14:nvContentPartPr>
            <p14:xfrm>
              <a:off x="6241911" y="316037"/>
              <a:ext cx="209520" cy="189360"/>
            </p14:xfrm>
          </p:contentPart>
        </mc:Choice>
        <mc:Fallback xmlns="">
          <p:pic>
            <p:nvPicPr>
              <p:cNvPr id="24" name="Ink 23">
                <a:extLst>
                  <a:ext uri="{FF2B5EF4-FFF2-40B4-BE49-F238E27FC236}">
                    <a16:creationId xmlns:a16="http://schemas.microsoft.com/office/drawing/2014/main" id="{AB415DCB-02DE-464C-B9FD-7EFB4892EEED}"/>
                  </a:ext>
                </a:extLst>
              </p:cNvPr>
              <p:cNvPicPr/>
              <p:nvPr/>
            </p:nvPicPr>
            <p:blipFill>
              <a:blip r:embed="rId17"/>
              <a:stretch>
                <a:fillRect/>
              </a:stretch>
            </p:blipFill>
            <p:spPr>
              <a:xfrm>
                <a:off x="6232911" y="307037"/>
                <a:ext cx="2271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Ink 48">
                <a:extLst>
                  <a:ext uri="{FF2B5EF4-FFF2-40B4-BE49-F238E27FC236}">
                    <a16:creationId xmlns:a16="http://schemas.microsoft.com/office/drawing/2014/main" id="{071D5227-C105-4EBA-9881-CFCDE978FCEB}"/>
                  </a:ext>
                </a:extLst>
              </p14:cNvPr>
              <p14:cNvContentPartPr/>
              <p14:nvPr/>
            </p14:nvContentPartPr>
            <p14:xfrm>
              <a:off x="7151631" y="112637"/>
              <a:ext cx="255600" cy="432360"/>
            </p14:xfrm>
          </p:contentPart>
        </mc:Choice>
        <mc:Fallback xmlns="">
          <p:pic>
            <p:nvPicPr>
              <p:cNvPr id="49" name="Ink 48">
                <a:extLst>
                  <a:ext uri="{FF2B5EF4-FFF2-40B4-BE49-F238E27FC236}">
                    <a16:creationId xmlns:a16="http://schemas.microsoft.com/office/drawing/2014/main" id="{071D5227-C105-4EBA-9881-CFCDE978FCEB}"/>
                  </a:ext>
                </a:extLst>
              </p:cNvPr>
              <p:cNvPicPr/>
              <p:nvPr/>
            </p:nvPicPr>
            <p:blipFill>
              <a:blip r:embed="rId19"/>
              <a:stretch>
                <a:fillRect/>
              </a:stretch>
            </p:blipFill>
            <p:spPr>
              <a:xfrm>
                <a:off x="7142618" y="103637"/>
                <a:ext cx="273265"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0" name="Ink 49">
                <a:extLst>
                  <a:ext uri="{FF2B5EF4-FFF2-40B4-BE49-F238E27FC236}">
                    <a16:creationId xmlns:a16="http://schemas.microsoft.com/office/drawing/2014/main" id="{BD070C55-7FB4-4BD7-9AC3-2CD7B2694A75}"/>
                  </a:ext>
                </a:extLst>
              </p14:cNvPr>
              <p14:cNvContentPartPr/>
              <p14:nvPr/>
            </p14:nvContentPartPr>
            <p14:xfrm>
              <a:off x="6779391" y="272117"/>
              <a:ext cx="232560" cy="265680"/>
            </p14:xfrm>
          </p:contentPart>
        </mc:Choice>
        <mc:Fallback xmlns="">
          <p:pic>
            <p:nvPicPr>
              <p:cNvPr id="50" name="Ink 49">
                <a:extLst>
                  <a:ext uri="{FF2B5EF4-FFF2-40B4-BE49-F238E27FC236}">
                    <a16:creationId xmlns:a16="http://schemas.microsoft.com/office/drawing/2014/main" id="{BD070C55-7FB4-4BD7-9AC3-2CD7B2694A75}"/>
                  </a:ext>
                </a:extLst>
              </p:cNvPr>
              <p:cNvPicPr/>
              <p:nvPr/>
            </p:nvPicPr>
            <p:blipFill>
              <a:blip r:embed="rId21"/>
              <a:stretch>
                <a:fillRect/>
              </a:stretch>
            </p:blipFill>
            <p:spPr>
              <a:xfrm>
                <a:off x="6770377" y="263117"/>
                <a:ext cx="250227"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0">
                <a:extLst>
                  <a:ext uri="{FF2B5EF4-FFF2-40B4-BE49-F238E27FC236}">
                    <a16:creationId xmlns:a16="http://schemas.microsoft.com/office/drawing/2014/main" id="{C2ADF9BD-E940-4539-9A3F-E7A67E3288F5}"/>
                  </a:ext>
                </a:extLst>
              </p14:cNvPr>
              <p14:cNvContentPartPr/>
              <p14:nvPr/>
            </p14:nvContentPartPr>
            <p14:xfrm>
              <a:off x="6567351" y="328637"/>
              <a:ext cx="128160" cy="180360"/>
            </p14:xfrm>
          </p:contentPart>
        </mc:Choice>
        <mc:Fallback xmlns="">
          <p:pic>
            <p:nvPicPr>
              <p:cNvPr id="51" name="Ink 50">
                <a:extLst>
                  <a:ext uri="{FF2B5EF4-FFF2-40B4-BE49-F238E27FC236}">
                    <a16:creationId xmlns:a16="http://schemas.microsoft.com/office/drawing/2014/main" id="{C2ADF9BD-E940-4539-9A3F-E7A67E3288F5}"/>
                  </a:ext>
                </a:extLst>
              </p:cNvPr>
              <p:cNvPicPr/>
              <p:nvPr/>
            </p:nvPicPr>
            <p:blipFill>
              <a:blip r:embed="rId23"/>
              <a:stretch>
                <a:fillRect/>
              </a:stretch>
            </p:blipFill>
            <p:spPr>
              <a:xfrm>
                <a:off x="6558326" y="319655"/>
                <a:ext cx="145850" cy="19796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368B3385-07DF-41C5-A61F-AE3E7352CADC}"/>
                  </a:ext>
                </a:extLst>
              </p14:cNvPr>
              <p14:cNvContentPartPr/>
              <p14:nvPr/>
            </p14:nvContentPartPr>
            <p14:xfrm>
              <a:off x="5903871" y="342677"/>
              <a:ext cx="146880" cy="118800"/>
            </p14:xfrm>
          </p:contentPart>
        </mc:Choice>
        <mc:Fallback xmlns="">
          <p:pic>
            <p:nvPicPr>
              <p:cNvPr id="52" name="Ink 51">
                <a:extLst>
                  <a:ext uri="{FF2B5EF4-FFF2-40B4-BE49-F238E27FC236}">
                    <a16:creationId xmlns:a16="http://schemas.microsoft.com/office/drawing/2014/main" id="{368B3385-07DF-41C5-A61F-AE3E7352CADC}"/>
                  </a:ext>
                </a:extLst>
              </p:cNvPr>
              <p:cNvPicPr/>
              <p:nvPr/>
            </p:nvPicPr>
            <p:blipFill>
              <a:blip r:embed="rId25"/>
              <a:stretch>
                <a:fillRect/>
              </a:stretch>
            </p:blipFill>
            <p:spPr>
              <a:xfrm>
                <a:off x="5894871" y="333677"/>
                <a:ext cx="1645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Ink 92">
                <a:extLst>
                  <a:ext uri="{FF2B5EF4-FFF2-40B4-BE49-F238E27FC236}">
                    <a16:creationId xmlns:a16="http://schemas.microsoft.com/office/drawing/2014/main" id="{098D897A-5875-40B9-B036-CF30683A1E49}"/>
                  </a:ext>
                </a:extLst>
              </p14:cNvPr>
              <p14:cNvContentPartPr/>
              <p14:nvPr/>
            </p14:nvContentPartPr>
            <p14:xfrm>
              <a:off x="2601951" y="2375957"/>
              <a:ext cx="2078280" cy="310680"/>
            </p14:xfrm>
          </p:contentPart>
        </mc:Choice>
        <mc:Fallback xmlns="">
          <p:pic>
            <p:nvPicPr>
              <p:cNvPr id="93" name="Ink 92">
                <a:extLst>
                  <a:ext uri="{FF2B5EF4-FFF2-40B4-BE49-F238E27FC236}">
                    <a16:creationId xmlns:a16="http://schemas.microsoft.com/office/drawing/2014/main" id="{098D897A-5875-40B9-B036-CF30683A1E49}"/>
                  </a:ext>
                </a:extLst>
              </p:cNvPr>
              <p:cNvPicPr/>
              <p:nvPr/>
            </p:nvPicPr>
            <p:blipFill>
              <a:blip r:embed="rId27"/>
              <a:stretch>
                <a:fillRect/>
              </a:stretch>
            </p:blipFill>
            <p:spPr>
              <a:xfrm>
                <a:off x="2547951" y="2267957"/>
                <a:ext cx="218592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5" name="Ink 324">
                <a:extLst>
                  <a:ext uri="{FF2B5EF4-FFF2-40B4-BE49-F238E27FC236}">
                    <a16:creationId xmlns:a16="http://schemas.microsoft.com/office/drawing/2014/main" id="{3350144E-2C2A-4E2B-B948-2469B123DCA2}"/>
                  </a:ext>
                </a:extLst>
              </p14:cNvPr>
              <p14:cNvContentPartPr/>
              <p14:nvPr/>
            </p14:nvContentPartPr>
            <p14:xfrm>
              <a:off x="108951" y="960437"/>
              <a:ext cx="8995680" cy="4259160"/>
            </p14:xfrm>
          </p:contentPart>
        </mc:Choice>
        <mc:Fallback xmlns="">
          <p:pic>
            <p:nvPicPr>
              <p:cNvPr id="325" name="Ink 324">
                <a:extLst>
                  <a:ext uri="{FF2B5EF4-FFF2-40B4-BE49-F238E27FC236}">
                    <a16:creationId xmlns:a16="http://schemas.microsoft.com/office/drawing/2014/main" id="{3350144E-2C2A-4E2B-B948-2469B123DCA2}"/>
                  </a:ext>
                </a:extLst>
              </p:cNvPr>
              <p:cNvPicPr/>
              <p:nvPr/>
            </p:nvPicPr>
            <p:blipFill>
              <a:blip r:embed="rId29"/>
              <a:stretch>
                <a:fillRect/>
              </a:stretch>
            </p:blipFill>
            <p:spPr>
              <a:xfrm>
                <a:off x="99951" y="951436"/>
                <a:ext cx="9013319" cy="4276801"/>
              </a:xfrm>
              <a:prstGeom prst="rect">
                <a:avLst/>
              </a:prstGeom>
            </p:spPr>
          </p:pic>
        </mc:Fallback>
      </mc:AlternateContent>
    </p:spTree>
    <p:extLst>
      <p:ext uri="{BB962C8B-B14F-4D97-AF65-F5344CB8AC3E}">
        <p14:creationId xmlns:p14="http://schemas.microsoft.com/office/powerpoint/2010/main" val="3834221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(045)</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r>
              <a:rPr lang="en-US" dirty="0"/>
              <a:t>You must pick s carefully: we want |s|≥p and s in L and s can't be pumped.</a:t>
            </a:r>
          </a:p>
          <a:p>
            <a:r>
              <a:rPr lang="en-US" dirty="0"/>
              <a:t>When picking </a:t>
            </a:r>
            <a:r>
              <a:rPr lang="en-US" dirty="0" err="1"/>
              <a:t>i</a:t>
            </a:r>
            <a:r>
              <a:rPr lang="en-US" dirty="0"/>
              <a:t>, we’re picking the middle part y and repeating it </a:t>
            </a:r>
            <a:r>
              <a:rPr lang="en-US" dirty="0" err="1"/>
              <a:t>i</a:t>
            </a:r>
            <a:r>
              <a:rPr lang="en-US" dirty="0"/>
              <a:t> times. Hopefully, the new string </a:t>
            </a:r>
            <a:r>
              <a:rPr lang="en-US" dirty="0" err="1"/>
              <a:t>xy</a:t>
            </a:r>
            <a:r>
              <a:rPr lang="en-US" baseline="30000" dirty="0" err="1"/>
              <a:t>i</a:t>
            </a:r>
            <a:r>
              <a:rPr lang="en-US" dirty="0" err="1"/>
              <a:t>z</a:t>
            </a:r>
            <a:r>
              <a:rPr lang="en-US" dirty="0"/>
              <a:t> is not in the language L. </a:t>
            </a:r>
          </a:p>
          <a:p>
            <a:pPr marL="0" indent="0">
              <a:buNone/>
            </a:pPr>
            <a:endParaRPr lang="en-US" dirty="0"/>
          </a:p>
          <a:p>
            <a:endParaRPr lang="en-US" dirty="0"/>
          </a:p>
        </p:txBody>
      </p:sp>
    </p:spTree>
    <p:extLst>
      <p:ext uri="{BB962C8B-B14F-4D97-AF65-F5344CB8AC3E}">
        <p14:creationId xmlns:p14="http://schemas.microsoft.com/office/powerpoint/2010/main" val="3993914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000" dirty="0">
                <a:hlinkClick r:id="rId2"/>
              </a:rPr>
              <a:t>046.CSE105.NonregularSetsSummary.mp4</a:t>
            </a:r>
            <a:endParaRPr lang="en-US" sz="2000"/>
          </a:p>
        </p:txBody>
      </p:sp>
      <p:sp>
        <p:nvSpPr>
          <p:cNvPr id="3" name="Rectangle 2">
            <a:extLst>
              <a:ext uri="{FF2B5EF4-FFF2-40B4-BE49-F238E27FC236}">
                <a16:creationId xmlns:a16="http://schemas.microsoft.com/office/drawing/2014/main" id="{03ECD067-CE0C-794A-A668-838800289F4F}"/>
              </a:ext>
            </a:extLst>
          </p:cNvPr>
          <p:cNvSpPr/>
          <p:nvPr/>
        </p:nvSpPr>
        <p:spPr>
          <a:xfrm>
            <a:off x="457200" y="1333347"/>
            <a:ext cx="1390124" cy="369332"/>
          </a:xfrm>
          <a:prstGeom prst="rect">
            <a:avLst/>
          </a:prstGeom>
        </p:spPr>
        <p:txBody>
          <a:bodyPr wrap="none">
            <a:spAutoFit/>
          </a:bodyPr>
          <a:lstStyle/>
          <a:p>
            <a:r>
              <a:rPr lang="en-US" i="1" dirty="0"/>
              <a:t>Remember:</a:t>
            </a:r>
          </a:p>
        </p:txBody>
      </p:sp>
      <p:sp>
        <p:nvSpPr>
          <p:cNvPr id="4" name="Rectangle 3">
            <a:extLst>
              <a:ext uri="{FF2B5EF4-FFF2-40B4-BE49-F238E27FC236}">
                <a16:creationId xmlns:a16="http://schemas.microsoft.com/office/drawing/2014/main" id="{3E4C905D-CDA6-5F47-B6E1-A7C5CDE678C6}"/>
              </a:ext>
            </a:extLst>
          </p:cNvPr>
          <p:cNvSpPr/>
          <p:nvPr/>
        </p:nvSpPr>
        <p:spPr>
          <a:xfrm>
            <a:off x="457200" y="1871283"/>
            <a:ext cx="8350738" cy="830997"/>
          </a:xfrm>
          <a:prstGeom prst="rect">
            <a:avLst/>
          </a:prstGeom>
        </p:spPr>
        <p:txBody>
          <a:bodyPr wrap="square">
            <a:spAutoFit/>
          </a:bodyPr>
          <a:lstStyle/>
          <a:p>
            <a:r>
              <a:rPr lang="en-US" sz="2400" dirty="0"/>
              <a:t>When doing pumping lemma proofs, the main task is picking suitable </a:t>
            </a:r>
            <a:r>
              <a:rPr lang="en-US" sz="2400" i="1" dirty="0"/>
              <a:t>s</a:t>
            </a:r>
            <a:r>
              <a:rPr lang="en-US" sz="2400" dirty="0"/>
              <a:t> and </a:t>
            </a:r>
            <a:r>
              <a:rPr lang="en-US" sz="2400" i="1" dirty="0" err="1"/>
              <a:t>i</a:t>
            </a:r>
            <a:r>
              <a:rPr lang="en-US" sz="2400" dirty="0"/>
              <a:t>.</a:t>
            </a:r>
          </a:p>
        </p:txBody>
      </p:sp>
    </p:spTree>
    <p:extLst>
      <p:ext uri="{BB962C8B-B14F-4D97-AF65-F5344CB8AC3E}">
        <p14:creationId xmlns:p14="http://schemas.microsoft.com/office/powerpoint/2010/main" val="1430875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Do we always need Pumping Lemma? </a:t>
            </a:r>
          </a:p>
        </p:txBody>
      </p:sp>
      <p:sp>
        <p:nvSpPr>
          <p:cNvPr id="3" name="Content Placeholder 2"/>
          <p:cNvSpPr>
            <a:spLocks noGrp="1"/>
          </p:cNvSpPr>
          <p:nvPr>
            <p:ph idx="1"/>
          </p:nvPr>
        </p:nvSpPr>
        <p:spPr/>
        <p:txBody>
          <a:bodyPr/>
          <a:lstStyle/>
          <a:p>
            <a:pPr marL="0" indent="0">
              <a:buNone/>
            </a:pPr>
            <a:r>
              <a:rPr lang="en-US" b="1" dirty="0"/>
              <a:t>Claim</a:t>
            </a:r>
            <a:r>
              <a:rPr lang="en-US" dirty="0"/>
              <a:t>: The set</a:t>
            </a:r>
          </a:p>
          <a:p>
            <a:pPr marL="0" indent="0">
              <a:buNone/>
            </a:pPr>
            <a:r>
              <a:rPr lang="en-US" dirty="0"/>
              <a:t>{w | w has different #s of 0s and 1s OR has a 1 before a 0}</a:t>
            </a:r>
          </a:p>
          <a:p>
            <a:pPr marL="0" indent="0">
              <a:buNone/>
            </a:pPr>
            <a:r>
              <a:rPr lang="en-US" dirty="0"/>
              <a:t>is nonregular.</a:t>
            </a:r>
          </a:p>
          <a:p>
            <a:pPr marL="0" indent="0">
              <a:buNone/>
            </a:pPr>
            <a:endParaRPr lang="en-US" b="1" dirty="0"/>
          </a:p>
          <a:p>
            <a:pPr marL="0" indent="0">
              <a:buNone/>
            </a:pPr>
            <a:r>
              <a:rPr lang="en-US" b="1" dirty="0"/>
              <a:t>Proof:			</a:t>
            </a:r>
          </a:p>
        </p:txBody>
      </p:sp>
    </p:spTree>
    <p:extLst>
      <p:ext uri="{BB962C8B-B14F-4D97-AF65-F5344CB8AC3E}">
        <p14:creationId xmlns:p14="http://schemas.microsoft.com/office/powerpoint/2010/main" val="1036985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Regular sets: not the end of the story</a:t>
            </a:r>
          </a:p>
        </p:txBody>
      </p:sp>
      <p:sp>
        <p:nvSpPr>
          <p:cNvPr id="5" name="Content Placeholder 4"/>
          <p:cNvSpPr>
            <a:spLocks noGrp="1"/>
          </p:cNvSpPr>
          <p:nvPr>
            <p:ph idx="1"/>
          </p:nvPr>
        </p:nvSpPr>
        <p:spPr/>
        <p:txBody>
          <a:bodyPr>
            <a:normAutofit lnSpcReduction="10000"/>
          </a:bodyPr>
          <a:lstStyle/>
          <a:p>
            <a:r>
              <a:rPr lang="en-US" dirty="0"/>
              <a:t>Many </a:t>
            </a:r>
            <a:r>
              <a:rPr lang="en-US" b="1" dirty="0">
                <a:solidFill>
                  <a:schemeClr val="tx2"/>
                </a:solidFill>
              </a:rPr>
              <a:t>nice / simple / important </a:t>
            </a:r>
            <a:r>
              <a:rPr lang="en-US" dirty="0"/>
              <a:t>sets are not regular</a:t>
            </a:r>
          </a:p>
          <a:p>
            <a:r>
              <a:rPr lang="en-US" dirty="0"/>
              <a:t>Limitation of the finite-state automaton model</a:t>
            </a:r>
          </a:p>
          <a:p>
            <a:pPr lvl="1"/>
            <a:r>
              <a:rPr lang="en-US" dirty="0"/>
              <a:t>Can't "count"</a:t>
            </a:r>
          </a:p>
          <a:p>
            <a:pPr lvl="1"/>
            <a:r>
              <a:rPr lang="en-US" dirty="0"/>
              <a:t>Can only remember finitely far into the past</a:t>
            </a:r>
          </a:p>
          <a:p>
            <a:pPr lvl="1"/>
            <a:r>
              <a:rPr lang="en-US" dirty="0"/>
              <a:t>Can't backtrack</a:t>
            </a:r>
          </a:p>
          <a:p>
            <a:pPr lvl="1"/>
            <a:r>
              <a:rPr lang="en-US" dirty="0"/>
              <a:t>Must make decisions in "real-time"</a:t>
            </a:r>
          </a:p>
          <a:p>
            <a:r>
              <a:rPr lang="en-US" dirty="0"/>
              <a:t>We know computers are more powerful than this model…</a:t>
            </a:r>
          </a:p>
          <a:p>
            <a:endParaRPr lang="en-US" dirty="0"/>
          </a:p>
          <a:p>
            <a:pPr marL="0" indent="0">
              <a:buNone/>
            </a:pPr>
            <a:r>
              <a:rPr lang="en-US" i="1" dirty="0">
                <a:solidFill>
                  <a:schemeClr val="accent1"/>
                </a:solidFill>
              </a:rPr>
              <a:t>Which conditions should we relax?</a:t>
            </a:r>
          </a:p>
        </p:txBody>
      </p:sp>
    </p:spTree>
    <p:extLst>
      <p:ext uri="{BB962C8B-B14F-4D97-AF65-F5344CB8AC3E}">
        <p14:creationId xmlns:p14="http://schemas.microsoft.com/office/powerpoint/2010/main" val="1559832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(046)</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Limitations of the finite-state automaton model</a:t>
            </a:r>
          </a:p>
          <a:p>
            <a:pPr lvl="1"/>
            <a:r>
              <a:rPr lang="en-US" dirty="0"/>
              <a:t>Can't "count"</a:t>
            </a:r>
          </a:p>
          <a:p>
            <a:pPr lvl="1"/>
            <a:r>
              <a:rPr lang="en-US" dirty="0"/>
              <a:t>Can only remember finitely far into the past</a:t>
            </a:r>
          </a:p>
          <a:p>
            <a:pPr lvl="1"/>
            <a:r>
              <a:rPr lang="en-US" dirty="0"/>
              <a:t>Can't backtrack</a:t>
            </a:r>
          </a:p>
          <a:p>
            <a:pPr lvl="1"/>
            <a:r>
              <a:rPr lang="en-US" dirty="0"/>
              <a:t>Must make decisions in "real-time"</a:t>
            </a: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611982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FCC6-9A5D-48AE-8174-0E1B36BB75CC}"/>
              </a:ext>
            </a:extLst>
          </p:cNvPr>
          <p:cNvSpPr>
            <a:spLocks noGrp="1"/>
          </p:cNvSpPr>
          <p:nvPr>
            <p:ph type="title"/>
          </p:nvPr>
        </p:nvSpPr>
        <p:spPr/>
        <p:txBody>
          <a:bodyPr/>
          <a:lstStyle/>
          <a:p>
            <a:r>
              <a:rPr lang="en-US">
                <a:solidFill>
                  <a:srgbClr val="00B050"/>
                </a:solidFill>
              </a:rPr>
              <a:t>Practice with the Pumping Lemma</a:t>
            </a:r>
          </a:p>
        </p:txBody>
      </p:sp>
      <p:pic>
        <p:nvPicPr>
          <p:cNvPr id="5" name="Picture 4">
            <a:extLst>
              <a:ext uri="{FF2B5EF4-FFF2-40B4-BE49-F238E27FC236}">
                <a16:creationId xmlns:a16="http://schemas.microsoft.com/office/drawing/2014/main" id="{431B86C5-40A5-49E8-A6A6-B37C2DC2A7F0}"/>
              </a:ext>
            </a:extLst>
          </p:cNvPr>
          <p:cNvPicPr>
            <a:picLocks noChangeAspect="1"/>
          </p:cNvPicPr>
          <p:nvPr/>
        </p:nvPicPr>
        <p:blipFill>
          <a:blip r:embed="rId2"/>
          <a:stretch>
            <a:fillRect/>
          </a:stretch>
        </p:blipFill>
        <p:spPr>
          <a:xfrm>
            <a:off x="326571" y="1747038"/>
            <a:ext cx="8360229" cy="1644759"/>
          </a:xfrm>
          <a:prstGeom prst="rect">
            <a:avLst/>
          </a:prstGeom>
        </p:spPr>
      </p:pic>
      <p:sp>
        <p:nvSpPr>
          <p:cNvPr id="6" name="TextBox 5">
            <a:extLst>
              <a:ext uri="{FF2B5EF4-FFF2-40B4-BE49-F238E27FC236}">
                <a16:creationId xmlns:a16="http://schemas.microsoft.com/office/drawing/2014/main" id="{310CD455-9856-4196-80F7-9FAE16AF22CC}"/>
              </a:ext>
            </a:extLst>
          </p:cNvPr>
          <p:cNvSpPr txBox="1"/>
          <p:nvPr/>
        </p:nvSpPr>
        <p:spPr>
          <a:xfrm>
            <a:off x="457200" y="994787"/>
            <a:ext cx="4752871" cy="369332"/>
          </a:xfrm>
          <a:prstGeom prst="rect">
            <a:avLst/>
          </a:prstGeom>
          <a:noFill/>
        </p:spPr>
        <p:txBody>
          <a:bodyPr wrap="square" rtlCol="0">
            <a:spAutoFit/>
          </a:bodyPr>
          <a:lstStyle/>
          <a:p>
            <a:r>
              <a:rPr lang="en-US">
                <a:solidFill>
                  <a:srgbClr val="00B050"/>
                </a:solidFill>
              </a:rPr>
              <a:t>Example 1</a:t>
            </a:r>
          </a:p>
        </p:txBody>
      </p:sp>
      <p:sp>
        <p:nvSpPr>
          <p:cNvPr id="7" name="TextBox 6">
            <a:extLst>
              <a:ext uri="{FF2B5EF4-FFF2-40B4-BE49-F238E27FC236}">
                <a16:creationId xmlns:a16="http://schemas.microsoft.com/office/drawing/2014/main" id="{1A84A76E-7EA9-4EF5-939F-82961B0282FF}"/>
              </a:ext>
            </a:extLst>
          </p:cNvPr>
          <p:cNvSpPr txBox="1"/>
          <p:nvPr/>
        </p:nvSpPr>
        <p:spPr>
          <a:xfrm>
            <a:off x="6802734" y="4170066"/>
            <a:ext cx="2090057" cy="646331"/>
          </a:xfrm>
          <a:prstGeom prst="rect">
            <a:avLst/>
          </a:prstGeom>
          <a:noFill/>
        </p:spPr>
        <p:txBody>
          <a:bodyPr wrap="square" rtlCol="0">
            <a:spAutoFit/>
          </a:bodyPr>
          <a:lstStyle/>
          <a:p>
            <a:r>
              <a:rPr lang="en-US"/>
              <a:t>Ch. 1 Exercises pg. 88</a:t>
            </a:r>
          </a:p>
        </p:txBody>
      </p:sp>
    </p:spTree>
    <p:extLst>
      <p:ext uri="{BB962C8B-B14F-4D97-AF65-F5344CB8AC3E}">
        <p14:creationId xmlns:p14="http://schemas.microsoft.com/office/powerpoint/2010/main" val="2527277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dirty="0">
                <a:hlinkClick r:id="rId2"/>
              </a:rPr>
              <a:t>040.CSE105.PumpingLemma.mp4</a:t>
            </a:r>
            <a:endParaRPr lang="en-US" sz="3000" dirty="0">
              <a:cs typeface="Arial"/>
            </a:endParaRPr>
          </a:p>
        </p:txBody>
      </p:sp>
      <p:sp>
        <p:nvSpPr>
          <p:cNvPr id="3" name="Rectangle 2">
            <a:extLst>
              <a:ext uri="{FF2B5EF4-FFF2-40B4-BE49-F238E27FC236}">
                <a16:creationId xmlns:a16="http://schemas.microsoft.com/office/drawing/2014/main" id="{B259BBE6-D0EE-3E49-B843-C0210FED73A8}"/>
              </a:ext>
            </a:extLst>
          </p:cNvPr>
          <p:cNvSpPr/>
          <p:nvPr/>
        </p:nvSpPr>
        <p:spPr>
          <a:xfrm>
            <a:off x="457200" y="1333347"/>
            <a:ext cx="7765419" cy="1384995"/>
          </a:xfrm>
          <a:prstGeom prst="rect">
            <a:avLst/>
          </a:prstGeom>
        </p:spPr>
        <p:txBody>
          <a:bodyPr wrap="square">
            <a:spAutoFit/>
          </a:bodyPr>
          <a:lstStyle/>
          <a:p>
            <a:r>
              <a:rPr lang="en-US" i="1" dirty="0"/>
              <a:t>Remember:</a:t>
            </a:r>
          </a:p>
          <a:p>
            <a:endParaRPr lang="en-US" i="1" dirty="0"/>
          </a:p>
          <a:p>
            <a:r>
              <a:rPr lang="en-US" sz="2400" dirty="0"/>
              <a:t>A </a:t>
            </a:r>
            <a:r>
              <a:rPr lang="en-US" sz="2400" b="1" dirty="0"/>
              <a:t>lemma</a:t>
            </a:r>
            <a:r>
              <a:rPr lang="en-US" sz="2400" dirty="0"/>
              <a:t> is a generally minor, proven proposition which is used as a steppingstone to a larger result.</a:t>
            </a:r>
            <a:endParaRPr lang="en-US" sz="2400" i="1" dirty="0"/>
          </a:p>
        </p:txBody>
      </p:sp>
    </p:spTree>
    <p:extLst>
      <p:ext uri="{BB962C8B-B14F-4D97-AF65-F5344CB8AC3E}">
        <p14:creationId xmlns:p14="http://schemas.microsoft.com/office/powerpoint/2010/main" val="2441390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C383E5-7CD3-4029-84B1-80247C869C1D}"/>
              </a:ext>
            </a:extLst>
          </p:cNvPr>
          <p:cNvSpPr>
            <a:spLocks noGrp="1"/>
          </p:cNvSpPr>
          <p:nvPr>
            <p:ph type="title"/>
          </p:nvPr>
        </p:nvSpPr>
        <p:spPr>
          <a:xfrm>
            <a:off x="457200" y="400050"/>
            <a:ext cx="8229600" cy="742950"/>
          </a:xfrm>
        </p:spPr>
        <p:txBody>
          <a:bodyPr/>
          <a:lstStyle/>
          <a:p>
            <a:r>
              <a:rPr lang="en-US">
                <a:solidFill>
                  <a:srgbClr val="00B050"/>
                </a:solidFill>
              </a:rPr>
              <a:t>Some More Non-Regular Languages</a:t>
            </a:r>
          </a:p>
        </p:txBody>
      </p:sp>
      <p:pic>
        <p:nvPicPr>
          <p:cNvPr id="5" name="Picture 4">
            <a:extLst>
              <a:ext uri="{FF2B5EF4-FFF2-40B4-BE49-F238E27FC236}">
                <a16:creationId xmlns:a16="http://schemas.microsoft.com/office/drawing/2014/main" id="{2F6F24B2-FEB1-47E1-866F-E2E28918FC02}"/>
              </a:ext>
            </a:extLst>
          </p:cNvPr>
          <p:cNvPicPr>
            <a:picLocks noChangeAspect="1"/>
          </p:cNvPicPr>
          <p:nvPr/>
        </p:nvPicPr>
        <p:blipFill>
          <a:blip r:embed="rId2"/>
          <a:stretch>
            <a:fillRect/>
          </a:stretch>
        </p:blipFill>
        <p:spPr>
          <a:xfrm>
            <a:off x="457200" y="1897380"/>
            <a:ext cx="8229600" cy="2263139"/>
          </a:xfrm>
          <a:prstGeom prst="rect">
            <a:avLst/>
          </a:prstGeom>
          <a:noFill/>
        </p:spPr>
      </p:pic>
      <p:sp>
        <p:nvSpPr>
          <p:cNvPr id="6" name="TextBox 5">
            <a:extLst>
              <a:ext uri="{FF2B5EF4-FFF2-40B4-BE49-F238E27FC236}">
                <a16:creationId xmlns:a16="http://schemas.microsoft.com/office/drawing/2014/main" id="{8AF346D6-95B0-4576-BBFF-9D4BEC0DFBAB}"/>
              </a:ext>
            </a:extLst>
          </p:cNvPr>
          <p:cNvSpPr txBox="1"/>
          <p:nvPr/>
        </p:nvSpPr>
        <p:spPr>
          <a:xfrm>
            <a:off x="457200" y="1035624"/>
            <a:ext cx="4114800" cy="369332"/>
          </a:xfrm>
          <a:prstGeom prst="rect">
            <a:avLst/>
          </a:prstGeom>
          <a:noFill/>
        </p:spPr>
        <p:txBody>
          <a:bodyPr wrap="square" rtlCol="0">
            <a:spAutoFit/>
          </a:bodyPr>
          <a:lstStyle/>
          <a:p>
            <a:r>
              <a:rPr lang="en-US">
                <a:solidFill>
                  <a:srgbClr val="00B050"/>
                </a:solidFill>
              </a:rPr>
              <a:t>Example 2</a:t>
            </a:r>
          </a:p>
        </p:txBody>
      </p:sp>
      <p:sp>
        <p:nvSpPr>
          <p:cNvPr id="7" name="TextBox 6">
            <a:extLst>
              <a:ext uri="{FF2B5EF4-FFF2-40B4-BE49-F238E27FC236}">
                <a16:creationId xmlns:a16="http://schemas.microsoft.com/office/drawing/2014/main" id="{94E6F07E-B54A-4CFB-9768-617B77DD2B63}"/>
              </a:ext>
            </a:extLst>
          </p:cNvPr>
          <p:cNvSpPr txBox="1"/>
          <p:nvPr/>
        </p:nvSpPr>
        <p:spPr>
          <a:xfrm>
            <a:off x="6842928" y="4180616"/>
            <a:ext cx="2009670" cy="646331"/>
          </a:xfrm>
          <a:prstGeom prst="rect">
            <a:avLst/>
          </a:prstGeom>
          <a:noFill/>
        </p:spPr>
        <p:txBody>
          <a:bodyPr wrap="square" rtlCol="0">
            <a:spAutoFit/>
          </a:bodyPr>
          <a:lstStyle/>
          <a:p>
            <a:r>
              <a:rPr lang="en-US"/>
              <a:t>Ch. 1 Problems pg. 90</a:t>
            </a:r>
          </a:p>
        </p:txBody>
      </p:sp>
    </p:spTree>
    <p:extLst>
      <p:ext uri="{BB962C8B-B14F-4D97-AF65-F5344CB8AC3E}">
        <p14:creationId xmlns:p14="http://schemas.microsoft.com/office/powerpoint/2010/main" val="1246542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2132-49F7-49F3-8B9E-A84C3C61CDE9}"/>
              </a:ext>
            </a:extLst>
          </p:cNvPr>
          <p:cNvSpPr>
            <a:spLocks noGrp="1"/>
          </p:cNvSpPr>
          <p:nvPr>
            <p:ph type="title"/>
          </p:nvPr>
        </p:nvSpPr>
        <p:spPr/>
        <p:txBody>
          <a:bodyPr/>
          <a:lstStyle/>
          <a:p>
            <a:r>
              <a:rPr lang="en-US">
                <a:solidFill>
                  <a:srgbClr val="00B050"/>
                </a:solidFill>
              </a:rPr>
              <a:t>Yet Another Non-Regular Language</a:t>
            </a:r>
          </a:p>
        </p:txBody>
      </p:sp>
      <p:pic>
        <p:nvPicPr>
          <p:cNvPr id="5" name="Picture 4">
            <a:extLst>
              <a:ext uri="{FF2B5EF4-FFF2-40B4-BE49-F238E27FC236}">
                <a16:creationId xmlns:a16="http://schemas.microsoft.com/office/drawing/2014/main" id="{CD7C719F-B3F2-4424-8C70-170F9B20ADE6}"/>
              </a:ext>
            </a:extLst>
          </p:cNvPr>
          <p:cNvPicPr>
            <a:picLocks noChangeAspect="1"/>
          </p:cNvPicPr>
          <p:nvPr/>
        </p:nvPicPr>
        <p:blipFill>
          <a:blip r:embed="rId2"/>
          <a:stretch>
            <a:fillRect/>
          </a:stretch>
        </p:blipFill>
        <p:spPr>
          <a:xfrm>
            <a:off x="352167" y="1684234"/>
            <a:ext cx="8439665" cy="1370416"/>
          </a:xfrm>
          <a:prstGeom prst="rect">
            <a:avLst/>
          </a:prstGeom>
        </p:spPr>
      </p:pic>
      <p:sp>
        <p:nvSpPr>
          <p:cNvPr id="6" name="TextBox 5">
            <a:extLst>
              <a:ext uri="{FF2B5EF4-FFF2-40B4-BE49-F238E27FC236}">
                <a16:creationId xmlns:a16="http://schemas.microsoft.com/office/drawing/2014/main" id="{02825795-9319-44C7-BBAE-1BA9EC3B209B}"/>
              </a:ext>
            </a:extLst>
          </p:cNvPr>
          <p:cNvSpPr txBox="1"/>
          <p:nvPr/>
        </p:nvSpPr>
        <p:spPr>
          <a:xfrm>
            <a:off x="6888891" y="4097119"/>
            <a:ext cx="1902941" cy="646331"/>
          </a:xfrm>
          <a:prstGeom prst="rect">
            <a:avLst/>
          </a:prstGeom>
          <a:noFill/>
        </p:spPr>
        <p:txBody>
          <a:bodyPr wrap="square" rtlCol="0">
            <a:spAutoFit/>
          </a:bodyPr>
          <a:lstStyle/>
          <a:p>
            <a:r>
              <a:rPr lang="en-US"/>
              <a:t>Ch. 1 Problems pg. 90</a:t>
            </a:r>
          </a:p>
        </p:txBody>
      </p:sp>
      <p:sp>
        <p:nvSpPr>
          <p:cNvPr id="7" name="TextBox 6">
            <a:extLst>
              <a:ext uri="{FF2B5EF4-FFF2-40B4-BE49-F238E27FC236}">
                <a16:creationId xmlns:a16="http://schemas.microsoft.com/office/drawing/2014/main" id="{13AA7920-E5E0-4AFA-909B-473D860EA436}"/>
              </a:ext>
            </a:extLst>
          </p:cNvPr>
          <p:cNvSpPr txBox="1"/>
          <p:nvPr/>
        </p:nvSpPr>
        <p:spPr>
          <a:xfrm>
            <a:off x="624015" y="1110236"/>
            <a:ext cx="6264876" cy="369332"/>
          </a:xfrm>
          <a:prstGeom prst="rect">
            <a:avLst/>
          </a:prstGeom>
          <a:noFill/>
        </p:spPr>
        <p:txBody>
          <a:bodyPr wrap="square" rtlCol="0">
            <a:spAutoFit/>
          </a:bodyPr>
          <a:lstStyle/>
          <a:p>
            <a:r>
              <a:rPr lang="en-US">
                <a:solidFill>
                  <a:srgbClr val="00B050"/>
                </a:solidFill>
              </a:rPr>
              <a:t>Example 3</a:t>
            </a:r>
          </a:p>
        </p:txBody>
      </p:sp>
    </p:spTree>
    <p:extLst>
      <p:ext uri="{BB962C8B-B14F-4D97-AF65-F5344CB8AC3E}">
        <p14:creationId xmlns:p14="http://schemas.microsoft.com/office/powerpoint/2010/main" val="582452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FE467-95B3-4000-8C78-4330D69D316F}"/>
              </a:ext>
            </a:extLst>
          </p:cNvPr>
          <p:cNvSpPr>
            <a:spLocks noGrp="1"/>
          </p:cNvSpPr>
          <p:nvPr>
            <p:ph type="title"/>
          </p:nvPr>
        </p:nvSpPr>
        <p:spPr>
          <a:xfrm>
            <a:off x="265814" y="389507"/>
            <a:ext cx="2505569" cy="734710"/>
          </a:xfrm>
        </p:spPr>
        <p:txBody>
          <a:bodyPr anchor="b">
            <a:normAutofit fontScale="90000"/>
          </a:bodyPr>
          <a:lstStyle/>
          <a:p>
            <a:r>
              <a:rPr lang="en-US">
                <a:solidFill>
                  <a:srgbClr val="00B050"/>
                </a:solidFill>
              </a:rPr>
              <a:t>Example 1 Solution</a:t>
            </a:r>
          </a:p>
        </p:txBody>
      </p:sp>
      <p:pic>
        <p:nvPicPr>
          <p:cNvPr id="5" name="Picture 4">
            <a:extLst>
              <a:ext uri="{FF2B5EF4-FFF2-40B4-BE49-F238E27FC236}">
                <a16:creationId xmlns:a16="http://schemas.microsoft.com/office/drawing/2014/main" id="{28B789DA-1103-4155-94C5-016A10F122D8}"/>
              </a:ext>
            </a:extLst>
          </p:cNvPr>
          <p:cNvPicPr>
            <a:picLocks noChangeAspect="1"/>
          </p:cNvPicPr>
          <p:nvPr/>
        </p:nvPicPr>
        <p:blipFill>
          <a:blip r:embed="rId2"/>
          <a:stretch>
            <a:fillRect/>
          </a:stretch>
        </p:blipFill>
        <p:spPr>
          <a:xfrm>
            <a:off x="3325659" y="628651"/>
            <a:ext cx="4970292" cy="4125342"/>
          </a:xfrm>
          <a:prstGeom prst="rect">
            <a:avLst/>
          </a:prstGeom>
          <a:noFill/>
          <a:ln w="76200">
            <a:solidFill>
              <a:srgbClr val="FFFFFF"/>
            </a:solidFill>
            <a:miter lim="800000"/>
          </a:ln>
          <a:effectLst>
            <a:outerShdw blurRad="50800" dist="12700" dir="5400000" algn="t" rotWithShape="0">
              <a:prstClr val="black">
                <a:alpha val="59000"/>
              </a:prstClr>
            </a:outerShdw>
          </a:effectLst>
        </p:spPr>
      </p:pic>
      <p:sp>
        <p:nvSpPr>
          <p:cNvPr id="7" name="Text Placeholder 3">
            <a:extLst>
              <a:ext uri="{FF2B5EF4-FFF2-40B4-BE49-F238E27FC236}">
                <a16:creationId xmlns:a16="http://schemas.microsoft.com/office/drawing/2014/main" id="{413BC214-75FC-47DD-AC21-2B92BA2322A2}"/>
              </a:ext>
            </a:extLst>
          </p:cNvPr>
          <p:cNvSpPr>
            <a:spLocks noGrp="1"/>
          </p:cNvSpPr>
          <p:nvPr>
            <p:ph type="body" sz="half" idx="2"/>
          </p:nvPr>
        </p:nvSpPr>
        <p:spPr>
          <a:xfrm>
            <a:off x="1442314" y="4206416"/>
            <a:ext cx="1520456" cy="547577"/>
          </a:xfrm>
        </p:spPr>
        <p:txBody>
          <a:bodyPr/>
          <a:lstStyle/>
          <a:p>
            <a:r>
              <a:rPr lang="en-US"/>
              <a:t>Ch. 1 Solutions pg.97</a:t>
            </a:r>
          </a:p>
        </p:txBody>
      </p:sp>
    </p:spTree>
    <p:extLst>
      <p:ext uri="{BB962C8B-B14F-4D97-AF65-F5344CB8AC3E}">
        <p14:creationId xmlns:p14="http://schemas.microsoft.com/office/powerpoint/2010/main" val="2483161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F28F566-B208-467A-A6DD-0F8158FEC7FF}"/>
              </a:ext>
            </a:extLst>
          </p:cNvPr>
          <p:cNvSpPr>
            <a:spLocks noGrp="1"/>
          </p:cNvSpPr>
          <p:nvPr>
            <p:ph type="title"/>
          </p:nvPr>
        </p:nvSpPr>
        <p:spPr>
          <a:xfrm>
            <a:off x="457200" y="400050"/>
            <a:ext cx="8229600" cy="742950"/>
          </a:xfrm>
        </p:spPr>
        <p:txBody>
          <a:bodyPr/>
          <a:lstStyle/>
          <a:p>
            <a:r>
              <a:rPr lang="en-US">
                <a:solidFill>
                  <a:srgbClr val="00B050"/>
                </a:solidFill>
              </a:rPr>
              <a:t>Example 2 Solution</a:t>
            </a:r>
          </a:p>
        </p:txBody>
      </p:sp>
      <p:pic>
        <p:nvPicPr>
          <p:cNvPr id="5" name="Picture 4">
            <a:extLst>
              <a:ext uri="{FF2B5EF4-FFF2-40B4-BE49-F238E27FC236}">
                <a16:creationId xmlns:a16="http://schemas.microsoft.com/office/drawing/2014/main" id="{558166DF-27A2-461B-8C2A-9353FA79F0FE}"/>
              </a:ext>
            </a:extLst>
          </p:cNvPr>
          <p:cNvPicPr>
            <a:picLocks noChangeAspect="1"/>
          </p:cNvPicPr>
          <p:nvPr/>
        </p:nvPicPr>
        <p:blipFill>
          <a:blip r:embed="rId2"/>
          <a:stretch>
            <a:fillRect/>
          </a:stretch>
        </p:blipFill>
        <p:spPr>
          <a:xfrm>
            <a:off x="457200" y="1143000"/>
            <a:ext cx="8229600" cy="3024376"/>
          </a:xfrm>
          <a:prstGeom prst="rect">
            <a:avLst/>
          </a:prstGeom>
          <a:noFill/>
        </p:spPr>
      </p:pic>
      <p:sp>
        <p:nvSpPr>
          <p:cNvPr id="6" name="TextBox 5">
            <a:extLst>
              <a:ext uri="{FF2B5EF4-FFF2-40B4-BE49-F238E27FC236}">
                <a16:creationId xmlns:a16="http://schemas.microsoft.com/office/drawing/2014/main" id="{27CF8CCD-DC38-4AA6-AA31-5A3F7FEFB61D}"/>
              </a:ext>
            </a:extLst>
          </p:cNvPr>
          <p:cNvSpPr txBox="1"/>
          <p:nvPr/>
        </p:nvSpPr>
        <p:spPr>
          <a:xfrm>
            <a:off x="6868633" y="4274288"/>
            <a:ext cx="1818167" cy="646331"/>
          </a:xfrm>
          <a:prstGeom prst="rect">
            <a:avLst/>
          </a:prstGeom>
          <a:noFill/>
        </p:spPr>
        <p:txBody>
          <a:bodyPr wrap="square" rtlCol="0">
            <a:spAutoFit/>
          </a:bodyPr>
          <a:lstStyle/>
          <a:p>
            <a:r>
              <a:rPr lang="en-US"/>
              <a:t>Ch. 1 Solutions pg. 98</a:t>
            </a:r>
          </a:p>
        </p:txBody>
      </p:sp>
    </p:spTree>
    <p:extLst>
      <p:ext uri="{BB962C8B-B14F-4D97-AF65-F5344CB8AC3E}">
        <p14:creationId xmlns:p14="http://schemas.microsoft.com/office/powerpoint/2010/main" val="1698054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(040-046)</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a:cs typeface="Arial"/>
              </a:rPr>
              <a:t>Q:</a:t>
            </a:r>
            <a:r>
              <a:rPr lang="en-US" sz="2000">
                <a:cs typeface="Arial"/>
              </a:rPr>
              <a:t> "Why is pumping lemma a useful concept?"</a:t>
            </a:r>
            <a:endParaRPr lang="en-US">
              <a:cs typeface="Arial"/>
            </a:endParaRPr>
          </a:p>
          <a:p>
            <a:r>
              <a:rPr lang="en-US" sz="2000" b="1">
                <a:cs typeface="Arial"/>
              </a:rPr>
              <a:t>A:</a:t>
            </a:r>
            <a:r>
              <a:rPr lang="en-US" sz="2000">
                <a:cs typeface="Arial"/>
              </a:rPr>
              <a:t> We can use it to show with certainty that a language is nonregular. </a:t>
            </a:r>
          </a:p>
          <a:p>
            <a:endParaRPr lang="en-US" sz="2000">
              <a:cs typeface="Arial"/>
            </a:endParaRPr>
          </a:p>
          <a:p>
            <a:r>
              <a:rPr lang="en-US" sz="2000" b="1">
                <a:ea typeface="+mn-lt"/>
                <a:cs typeface="+mn-lt"/>
              </a:rPr>
              <a:t>Q:</a:t>
            </a:r>
            <a:r>
              <a:rPr lang="en-US" sz="2000">
                <a:ea typeface="+mn-lt"/>
                <a:cs typeface="+mn-lt"/>
              </a:rPr>
              <a:t> "If a language has a pumping length, would the string that has y pumped 0 times also have to be a part of the language?"</a:t>
            </a:r>
          </a:p>
          <a:p>
            <a:r>
              <a:rPr lang="en-US" sz="2000" b="1">
                <a:ea typeface="+mn-lt"/>
                <a:cs typeface="+mn-lt"/>
              </a:rPr>
              <a:t>A:</a:t>
            </a:r>
            <a:r>
              <a:rPr lang="en-US" sz="2000">
                <a:ea typeface="+mn-lt"/>
                <a:cs typeface="+mn-lt"/>
              </a:rPr>
              <a:t> Yes, for any string in the language that is longer than the pumping length, we can write it as </a:t>
            </a:r>
            <a:r>
              <a:rPr lang="en-US" sz="2000" err="1">
                <a:ea typeface="+mn-lt"/>
                <a:cs typeface="+mn-lt"/>
              </a:rPr>
              <a:t>xyz</a:t>
            </a:r>
            <a:r>
              <a:rPr lang="en-US" sz="2000">
                <a:ea typeface="+mn-lt"/>
                <a:cs typeface="+mn-lt"/>
              </a:rPr>
              <a:t> so that repeating y any non-negative integer times gives a different string </a:t>
            </a:r>
            <a:r>
              <a:rPr lang="en-US" sz="2000" b="1" i="1">
                <a:ea typeface="+mn-lt"/>
                <a:cs typeface="+mn-lt"/>
              </a:rPr>
              <a:t>in the language</a:t>
            </a:r>
            <a:r>
              <a:rPr lang="en-US" sz="2000">
                <a:ea typeface="+mn-lt"/>
                <a:cs typeface="+mn-lt"/>
              </a:rPr>
              <a:t>. In particular, deleting y (by repeating it 0 times) gives a string, </a:t>
            </a:r>
            <a:r>
              <a:rPr lang="en-US" sz="2000" err="1">
                <a:ea typeface="+mn-lt"/>
                <a:cs typeface="+mn-lt"/>
              </a:rPr>
              <a:t>xz</a:t>
            </a:r>
            <a:r>
              <a:rPr lang="en-US" sz="2000">
                <a:ea typeface="+mn-lt"/>
                <a:cs typeface="+mn-lt"/>
              </a:rPr>
              <a:t>, that is in the language.</a:t>
            </a:r>
            <a:endParaRPr lang="en-US"/>
          </a:p>
          <a:p>
            <a:endParaRPr lang="en-US" sz="2000">
              <a:cs typeface="Arial"/>
            </a:endParaRPr>
          </a:p>
          <a:p>
            <a:endParaRPr lang="en-US" sz="2000">
              <a:cs typeface="Arial"/>
            </a:endParaRPr>
          </a:p>
        </p:txBody>
      </p:sp>
    </p:spTree>
    <p:extLst>
      <p:ext uri="{BB962C8B-B14F-4D97-AF65-F5344CB8AC3E}">
        <p14:creationId xmlns:p14="http://schemas.microsoft.com/office/powerpoint/2010/main" val="1999277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(040-046)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dirty="0">
                <a:ea typeface="+mn-lt"/>
                <a:cs typeface="+mn-lt"/>
              </a:rPr>
              <a:t>Q:</a:t>
            </a:r>
            <a:r>
              <a:rPr lang="en-US" sz="2000" dirty="0">
                <a:ea typeface="+mn-lt"/>
                <a:cs typeface="+mn-lt"/>
              </a:rPr>
              <a:t> "How would we know, when trying to show that there is no pumping length, that there are no possible ways to split any of the strings into </a:t>
            </a:r>
            <a:r>
              <a:rPr lang="en-US" sz="2000" dirty="0" err="1">
                <a:ea typeface="+mn-lt"/>
                <a:cs typeface="+mn-lt"/>
              </a:rPr>
              <a:t>xyz</a:t>
            </a:r>
            <a:r>
              <a:rPr lang="en-US" sz="2000" dirty="0">
                <a:ea typeface="+mn-lt"/>
                <a:cs typeface="+mn-lt"/>
              </a:rPr>
              <a:t> parts that would work? It seems impossible to check every single combination."</a:t>
            </a:r>
          </a:p>
          <a:p>
            <a:r>
              <a:rPr lang="en-US" sz="2000" b="1" dirty="0">
                <a:ea typeface="+mn-lt"/>
                <a:cs typeface="+mn-lt"/>
              </a:rPr>
              <a:t>A:</a:t>
            </a:r>
            <a:r>
              <a:rPr lang="en-US" sz="2000" dirty="0">
                <a:ea typeface="+mn-lt"/>
                <a:cs typeface="+mn-lt"/>
              </a:rPr>
              <a:t> We can choose a string s in the language, in which the only possible ways to split s into, x, y, and z parts do not produce strings that are in the language after being pumped.</a:t>
            </a:r>
            <a:endParaRPr lang="en-US" sz="2000" dirty="0">
              <a:cs typeface="Arial"/>
            </a:endParaRPr>
          </a:p>
          <a:p>
            <a:endParaRPr lang="en-US" sz="2000" dirty="0">
              <a:cs typeface="Arial"/>
            </a:endParaRPr>
          </a:p>
          <a:p>
            <a:endParaRPr lang="en-US" sz="2000" dirty="0">
              <a:cs typeface="Arial"/>
            </a:endParaRPr>
          </a:p>
        </p:txBody>
      </p:sp>
    </p:spTree>
    <p:extLst>
      <p:ext uri="{BB962C8B-B14F-4D97-AF65-F5344CB8AC3E}">
        <p14:creationId xmlns:p14="http://schemas.microsoft.com/office/powerpoint/2010/main" val="2651258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(040-046)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lnSpcReduction="10000"/>
          </a:bodyPr>
          <a:lstStyle/>
          <a:p>
            <a:r>
              <a:rPr lang="en-US" sz="2000" b="1">
                <a:ea typeface="+mn-lt"/>
                <a:cs typeface="+mn-lt"/>
              </a:rPr>
              <a:t>Q:</a:t>
            </a:r>
            <a:r>
              <a:rPr lang="en-US" sz="2000">
                <a:ea typeface="+mn-lt"/>
                <a:cs typeface="+mn-lt"/>
              </a:rPr>
              <a:t> "Can the lengths of x and z both be 0?"</a:t>
            </a:r>
          </a:p>
          <a:p>
            <a:r>
              <a:rPr lang="en-US" sz="2000" b="1">
                <a:cs typeface="Arial"/>
              </a:rPr>
              <a:t>A:</a:t>
            </a:r>
            <a:r>
              <a:rPr lang="en-US" sz="2000">
                <a:cs typeface="Arial"/>
              </a:rPr>
              <a:t> Yes, and the length of y must be greater than 0.</a:t>
            </a:r>
          </a:p>
          <a:p>
            <a:endParaRPr lang="en-US" sz="2000">
              <a:cs typeface="Arial"/>
            </a:endParaRPr>
          </a:p>
          <a:p>
            <a:r>
              <a:rPr lang="en-US" sz="2000" b="1">
                <a:ea typeface="+mn-lt"/>
                <a:cs typeface="+mn-lt"/>
              </a:rPr>
              <a:t>Q:</a:t>
            </a:r>
            <a:r>
              <a:rPr lang="en-US" sz="2000">
                <a:ea typeface="+mn-lt"/>
                <a:cs typeface="+mn-lt"/>
              </a:rPr>
              <a:t> "Why can we only use pumping lemma to prove that a language is </a:t>
            </a:r>
            <a:r>
              <a:rPr lang="en-US" sz="2000" b="1">
                <a:ea typeface="+mn-lt"/>
                <a:cs typeface="+mn-lt"/>
              </a:rPr>
              <a:t>non</a:t>
            </a:r>
            <a:r>
              <a:rPr lang="en-US" sz="2000">
                <a:ea typeface="+mn-lt"/>
                <a:cs typeface="+mn-lt"/>
              </a:rPr>
              <a:t>regular? Why can't we also use it to prove that a language is regular?"</a:t>
            </a:r>
            <a:endParaRPr lang="en-US" sz="2000">
              <a:cs typeface="Arial"/>
            </a:endParaRPr>
          </a:p>
          <a:p>
            <a:r>
              <a:rPr lang="en-US" sz="2000" b="1">
                <a:cs typeface="Arial"/>
              </a:rPr>
              <a:t>A:</a:t>
            </a:r>
            <a:r>
              <a:rPr lang="en-US" sz="2000">
                <a:cs typeface="Arial"/>
              </a:rPr>
              <a:t> All regular languages will have a pumping length, so if a language does not have a pumping length, it cannot be regular. However, some nonregular languages also have a pumping length. Therefore, we cannot use the fact that a language has a pumping length to show that it is regular.</a:t>
            </a:r>
          </a:p>
          <a:p>
            <a:endParaRPr lang="en-US" sz="2000">
              <a:cs typeface="Arial"/>
            </a:endParaRPr>
          </a:p>
          <a:p>
            <a:endParaRPr lang="en-US" sz="2000">
              <a:cs typeface="Arial"/>
            </a:endParaRPr>
          </a:p>
        </p:txBody>
      </p:sp>
    </p:spTree>
    <p:extLst>
      <p:ext uri="{BB962C8B-B14F-4D97-AF65-F5344CB8AC3E}">
        <p14:creationId xmlns:p14="http://schemas.microsoft.com/office/powerpoint/2010/main" val="3193228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CFC4-CCF1-4216-B1A9-9D5896704E35}"/>
              </a:ext>
            </a:extLst>
          </p:cNvPr>
          <p:cNvSpPr>
            <a:spLocks noGrp="1"/>
          </p:cNvSpPr>
          <p:nvPr>
            <p:ph type="title"/>
          </p:nvPr>
        </p:nvSpPr>
        <p:spPr/>
        <p:txBody>
          <a:bodyPr/>
          <a:lstStyle/>
          <a:p>
            <a:r>
              <a:rPr lang="en-US" dirty="0">
                <a:cs typeface="Arial"/>
              </a:rPr>
              <a:t>Wednesday</a:t>
            </a:r>
            <a:endParaRPr lang="en-US" dirty="0"/>
          </a:p>
        </p:txBody>
      </p:sp>
      <p:sp>
        <p:nvSpPr>
          <p:cNvPr id="3" name="Content Placeholder 2">
            <a:extLst>
              <a:ext uri="{FF2B5EF4-FFF2-40B4-BE49-F238E27FC236}">
                <a16:creationId xmlns:a16="http://schemas.microsoft.com/office/drawing/2014/main" id="{B71EDDF0-466A-4A93-8501-56F95BD8D4B5}"/>
              </a:ext>
            </a:extLst>
          </p:cNvPr>
          <p:cNvSpPr>
            <a:spLocks noGrp="1"/>
          </p:cNvSpPr>
          <p:nvPr>
            <p:ph idx="1"/>
          </p:nvPr>
        </p:nvSpPr>
        <p:spPr/>
        <p:txBody>
          <a:bodyPr vert="horz" lIns="91440" tIns="45720" rIns="91440" bIns="45720" rtlCol="0" anchor="t">
            <a:normAutofit lnSpcReduction="10000"/>
          </a:bodyPr>
          <a:lstStyle/>
          <a:p>
            <a:r>
              <a:rPr lang="en-US" dirty="0"/>
              <a:t>Videos 0</a:t>
            </a:r>
            <a:r>
              <a:rPr lang="en-US" dirty="0">
                <a:ea typeface="华文新魏"/>
              </a:rPr>
              <a:t>47-051</a:t>
            </a:r>
            <a:endParaRPr lang="en-US" altLang="zh-CN" dirty="0">
              <a:ea typeface="华文新魏"/>
            </a:endParaRPr>
          </a:p>
          <a:p>
            <a:endParaRPr lang="en-US" altLang="zh-CN" dirty="0">
              <a:ea typeface="华文新魏"/>
              <a:cs typeface="Arial"/>
            </a:endParaRPr>
          </a:p>
          <a:p>
            <a:r>
              <a:rPr lang="en-US" altLang="zh-CN" dirty="0">
                <a:ea typeface="华文新魏"/>
                <a:cs typeface="Arial"/>
              </a:rPr>
              <a:t>Today’s learning goals</a:t>
            </a:r>
          </a:p>
          <a:p>
            <a:pPr lvl="1"/>
            <a:r>
              <a:rPr lang="en-US" dirty="0"/>
              <a:t>Define push-down automata informally and formally</a:t>
            </a:r>
            <a:endParaRPr lang="en-US" dirty="0">
              <a:cs typeface="Arial"/>
            </a:endParaRPr>
          </a:p>
          <a:p>
            <a:pPr lvl="1"/>
            <a:r>
              <a:rPr lang="en-US" dirty="0"/>
              <a:t>Trace the computation of a push-down automaton</a:t>
            </a:r>
            <a:endParaRPr lang="en-US" dirty="0">
              <a:cs typeface="Arial"/>
            </a:endParaRPr>
          </a:p>
          <a:p>
            <a:pPr lvl="1"/>
            <a:r>
              <a:rPr lang="en-US" dirty="0"/>
              <a:t>Describe the language recognized by a push-down automaton</a:t>
            </a:r>
            <a:endParaRPr lang="en-US" dirty="0">
              <a:cs typeface="Arial"/>
            </a:endParaRPr>
          </a:p>
          <a:p>
            <a:endParaRPr lang="en-US" altLang="zh-CN" dirty="0">
              <a:ea typeface="华文新魏"/>
              <a:cs typeface="Arial"/>
            </a:endParaRPr>
          </a:p>
          <a:p>
            <a:r>
              <a:rPr lang="en-US" altLang="zh-CN" dirty="0">
                <a:ea typeface="华文新魏"/>
                <a:cs typeface="Arial"/>
              </a:rPr>
              <a:t>Today’s textbook sections</a:t>
            </a:r>
          </a:p>
          <a:p>
            <a:pPr lvl="1"/>
            <a:r>
              <a:rPr lang="en-US" dirty="0" err="1"/>
              <a:t>Sipser</a:t>
            </a:r>
            <a:r>
              <a:rPr lang="en-US" dirty="0"/>
              <a:t> 2</a:t>
            </a:r>
            <a:r>
              <a:rPr lang="en-US" altLang="zh-CN" dirty="0">
                <a:ea typeface="华文新魏"/>
              </a:rPr>
              <a:t>.2</a:t>
            </a:r>
            <a:r>
              <a:rPr lang="zh-CN" altLang="en-US" dirty="0">
                <a:ea typeface="华文新魏"/>
              </a:rPr>
              <a:t> </a:t>
            </a:r>
            <a:r>
              <a:rPr lang="en-US" altLang="zh-CN" dirty="0">
                <a:ea typeface="华文新魏"/>
              </a:rPr>
              <a:t> Figure 2.12</a:t>
            </a:r>
            <a:endParaRPr lang="en-US" altLang="zh-CN">
              <a:ea typeface="华文新魏"/>
              <a:cs typeface="Arial"/>
            </a:endParaRPr>
          </a:p>
          <a:p>
            <a:endParaRPr lang="en-US" dirty="0"/>
          </a:p>
        </p:txBody>
      </p:sp>
    </p:spTree>
    <p:extLst>
      <p:ext uri="{BB962C8B-B14F-4D97-AF65-F5344CB8AC3E}">
        <p14:creationId xmlns:p14="http://schemas.microsoft.com/office/powerpoint/2010/main" val="1635756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dirty="0">
                <a:hlinkClick r:id="rId2"/>
              </a:rPr>
              <a:t>047.CSE105.PDAIntro.mp4</a:t>
            </a:r>
            <a:endParaRPr lang="en-US" sz="3000" dirty="0"/>
          </a:p>
        </p:txBody>
      </p:sp>
      <p:sp>
        <p:nvSpPr>
          <p:cNvPr id="5" name="Rectangle 4">
            <a:extLst>
              <a:ext uri="{FF2B5EF4-FFF2-40B4-BE49-F238E27FC236}">
                <a16:creationId xmlns:a16="http://schemas.microsoft.com/office/drawing/2014/main" id="{701A26E5-6C0D-5047-9A3D-DBFDB5A7D136}"/>
              </a:ext>
            </a:extLst>
          </p:cNvPr>
          <p:cNvSpPr/>
          <p:nvPr/>
        </p:nvSpPr>
        <p:spPr>
          <a:xfrm>
            <a:off x="719014" y="1925419"/>
            <a:ext cx="7549663" cy="830997"/>
          </a:xfrm>
          <a:prstGeom prst="rect">
            <a:avLst/>
          </a:prstGeom>
        </p:spPr>
        <p:txBody>
          <a:bodyPr wrap="square">
            <a:spAutoFit/>
          </a:bodyPr>
          <a:lstStyle/>
          <a:p>
            <a:r>
              <a:rPr lang="en-US" sz="2400" dirty="0">
                <a:latin typeface="+mj-lt"/>
              </a:rPr>
              <a:t>A language is called a </a:t>
            </a:r>
            <a:r>
              <a:rPr lang="en-US" sz="2400" b="1" dirty="0">
                <a:highlight>
                  <a:srgbClr val="FFFF00"/>
                </a:highlight>
                <a:latin typeface="+mj-lt"/>
              </a:rPr>
              <a:t>regular language</a:t>
            </a:r>
            <a:r>
              <a:rPr lang="en-US" sz="2400" b="1" dirty="0">
                <a:latin typeface="+mj-lt"/>
              </a:rPr>
              <a:t> </a:t>
            </a:r>
            <a:r>
              <a:rPr lang="en-US" sz="2400" dirty="0">
                <a:latin typeface="+mj-lt"/>
              </a:rPr>
              <a:t>if some finite automaton (DFA/NFA) recognizes it. </a:t>
            </a:r>
          </a:p>
        </p:txBody>
      </p:sp>
      <p:sp>
        <p:nvSpPr>
          <p:cNvPr id="6" name="TextBox 5">
            <a:extLst>
              <a:ext uri="{FF2B5EF4-FFF2-40B4-BE49-F238E27FC236}">
                <a16:creationId xmlns:a16="http://schemas.microsoft.com/office/drawing/2014/main" id="{C0FAE42B-2C6D-E14B-8738-18107BE3CF18}"/>
              </a:ext>
            </a:extLst>
          </p:cNvPr>
          <p:cNvSpPr txBox="1"/>
          <p:nvPr/>
        </p:nvSpPr>
        <p:spPr>
          <a:xfrm>
            <a:off x="719015" y="1305169"/>
            <a:ext cx="1390124" cy="369332"/>
          </a:xfrm>
          <a:prstGeom prst="rect">
            <a:avLst/>
          </a:prstGeom>
          <a:noFill/>
        </p:spPr>
        <p:txBody>
          <a:bodyPr wrap="none" rtlCol="0">
            <a:spAutoFit/>
          </a:bodyPr>
          <a:lstStyle/>
          <a:p>
            <a:r>
              <a:rPr lang="en-US" i="1" dirty="0"/>
              <a:t>Remember:</a:t>
            </a:r>
          </a:p>
        </p:txBody>
      </p:sp>
    </p:spTree>
    <p:extLst>
      <p:ext uri="{BB962C8B-B14F-4D97-AF65-F5344CB8AC3E}">
        <p14:creationId xmlns:p14="http://schemas.microsoft.com/office/powerpoint/2010/main" val="1751000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Regular sets: not the end of the story</a:t>
            </a:r>
          </a:p>
        </p:txBody>
      </p:sp>
      <p:sp>
        <p:nvSpPr>
          <p:cNvPr id="5" name="Content Placeholder 4"/>
          <p:cNvSpPr>
            <a:spLocks noGrp="1"/>
          </p:cNvSpPr>
          <p:nvPr>
            <p:ph idx="1"/>
          </p:nvPr>
        </p:nvSpPr>
        <p:spPr/>
        <p:txBody>
          <a:bodyPr>
            <a:normAutofit lnSpcReduction="10000"/>
          </a:bodyPr>
          <a:lstStyle/>
          <a:p>
            <a:r>
              <a:rPr lang="en-US"/>
              <a:t>Many </a:t>
            </a:r>
            <a:r>
              <a:rPr lang="en-US" b="1">
                <a:solidFill>
                  <a:schemeClr val="tx2"/>
                </a:solidFill>
              </a:rPr>
              <a:t>nice / simple / important </a:t>
            </a:r>
            <a:r>
              <a:rPr lang="en-US"/>
              <a:t>sets are not regular</a:t>
            </a:r>
          </a:p>
          <a:p>
            <a:r>
              <a:rPr lang="en-US"/>
              <a:t>Limitation of the finite-state automaton model</a:t>
            </a:r>
          </a:p>
          <a:p>
            <a:pPr lvl="1"/>
            <a:r>
              <a:rPr lang="en-US"/>
              <a:t>Can't "count"</a:t>
            </a:r>
          </a:p>
          <a:p>
            <a:pPr lvl="1"/>
            <a:r>
              <a:rPr lang="en-US"/>
              <a:t>Can only remember finitely far into the past</a:t>
            </a:r>
          </a:p>
          <a:p>
            <a:pPr lvl="1"/>
            <a:r>
              <a:rPr lang="en-US"/>
              <a:t>Can't backtrack</a:t>
            </a:r>
          </a:p>
          <a:p>
            <a:pPr lvl="1"/>
            <a:r>
              <a:rPr lang="en-US"/>
              <a:t>Must make decisions in "real-time"</a:t>
            </a:r>
          </a:p>
          <a:p>
            <a:r>
              <a:rPr lang="en-US"/>
              <a:t>We know computers are more powerful than this model…</a:t>
            </a:r>
          </a:p>
          <a:p>
            <a:endParaRPr lang="en-US"/>
          </a:p>
          <a:p>
            <a:pPr marL="0" indent="0">
              <a:buNone/>
            </a:pPr>
            <a:r>
              <a:rPr lang="en-US" i="1">
                <a:solidFill>
                  <a:schemeClr val="accent1"/>
                </a:solidFill>
              </a:rPr>
              <a:t>Which conditions should we relax?</a:t>
            </a:r>
          </a:p>
        </p:txBody>
      </p:sp>
    </p:spTree>
    <p:extLst>
      <p:ext uri="{BB962C8B-B14F-4D97-AF65-F5344CB8AC3E}">
        <p14:creationId xmlns:p14="http://schemas.microsoft.com/office/powerpoint/2010/main" val="68612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Bounds on DFA</a:t>
            </a:r>
          </a:p>
        </p:txBody>
      </p:sp>
      <p:sp>
        <p:nvSpPr>
          <p:cNvPr id="3" name="Content Placeholder 2"/>
          <p:cNvSpPr>
            <a:spLocks noGrp="1"/>
          </p:cNvSpPr>
          <p:nvPr>
            <p:ph idx="1"/>
          </p:nvPr>
        </p:nvSpPr>
        <p:spPr/>
        <p:txBody>
          <a:bodyPr>
            <a:normAutofit lnSpcReduction="10000"/>
          </a:bodyPr>
          <a:lstStyle/>
          <a:p>
            <a:r>
              <a:rPr lang="en-US" dirty="0"/>
              <a:t>in DFA, memory = states</a:t>
            </a:r>
          </a:p>
          <a:p>
            <a:endParaRPr lang="en-US" dirty="0"/>
          </a:p>
          <a:p>
            <a:r>
              <a:rPr lang="en-US" dirty="0"/>
              <a:t>Automata can only "remember"…</a:t>
            </a:r>
          </a:p>
          <a:p>
            <a:pPr lvl="1"/>
            <a:r>
              <a:rPr lang="en-US" dirty="0"/>
              <a:t>…finitely far in the past</a:t>
            </a:r>
          </a:p>
          <a:p>
            <a:pPr lvl="1"/>
            <a:r>
              <a:rPr lang="en-US" dirty="0"/>
              <a:t>…finitely much information</a:t>
            </a:r>
          </a:p>
          <a:p>
            <a:endParaRPr lang="en-US" dirty="0"/>
          </a:p>
          <a:p>
            <a:r>
              <a:rPr lang="en-US" dirty="0"/>
              <a:t>If a computation path visits the same state more than once, the machine can't tell the difference between the first time and future times it visited that state.</a:t>
            </a:r>
          </a:p>
          <a:p>
            <a:endParaRPr lang="en-US" dirty="0"/>
          </a:p>
        </p:txBody>
      </p:sp>
      <mc:AlternateContent xmlns:mc="http://schemas.openxmlformats.org/markup-compatibility/2006" xmlns:p14="http://schemas.microsoft.com/office/powerpoint/2010/main">
        <mc:Choice Requires="p14">
          <p:contentPart p14:bwMode="auto" r:id="rId2">
            <p14:nvContentPartPr>
              <p14:cNvPr id="17" name="Ink 17">
                <a:extLst>
                  <a:ext uri="{FF2B5EF4-FFF2-40B4-BE49-F238E27FC236}">
                    <a16:creationId xmlns:a16="http://schemas.microsoft.com/office/drawing/2014/main" id="{70A86EFB-F944-314E-B1C6-77437CF4E9C0}"/>
                  </a:ext>
                </a:extLst>
              </p14:cNvPr>
              <p14:cNvContentPartPr/>
              <p14:nvPr/>
            </p14:nvContentPartPr>
            <p14:xfrm>
              <a:off x="5429509" y="759517"/>
              <a:ext cx="483030" cy="221130"/>
            </p14:xfrm>
          </p:contentPart>
        </mc:Choice>
        <mc:Fallback xmlns="">
          <p:pic>
            <p:nvPicPr>
              <p:cNvPr id="17" name="Ink 17">
                <a:extLst>
                  <a:ext uri="{FF2B5EF4-FFF2-40B4-BE49-F238E27FC236}">
                    <a16:creationId xmlns:a16="http://schemas.microsoft.com/office/drawing/2014/main" id="{70A86EFB-F944-314E-B1C6-77437CF4E9C0}"/>
                  </a:ext>
                </a:extLst>
              </p:cNvPr>
              <p:cNvPicPr/>
              <p:nvPr/>
            </p:nvPicPr>
            <p:blipFill>
              <a:blip r:embed="rId3"/>
              <a:stretch>
                <a:fillRect/>
              </a:stretch>
            </p:blipFill>
            <p:spPr>
              <a:xfrm>
                <a:off x="5420511" y="750528"/>
                <a:ext cx="500667" cy="2387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20">
                <a:extLst>
                  <a:ext uri="{FF2B5EF4-FFF2-40B4-BE49-F238E27FC236}">
                    <a16:creationId xmlns:a16="http://schemas.microsoft.com/office/drawing/2014/main" id="{3354537E-1921-1F47-95BF-B58E28D99EC0}"/>
                  </a:ext>
                </a:extLst>
              </p14:cNvPr>
              <p14:cNvContentPartPr/>
              <p14:nvPr/>
            </p14:nvContentPartPr>
            <p14:xfrm>
              <a:off x="5941159" y="793807"/>
              <a:ext cx="108540" cy="189540"/>
            </p14:xfrm>
          </p:contentPart>
        </mc:Choice>
        <mc:Fallback xmlns="">
          <p:pic>
            <p:nvPicPr>
              <p:cNvPr id="20" name="Ink 20">
                <a:extLst>
                  <a:ext uri="{FF2B5EF4-FFF2-40B4-BE49-F238E27FC236}">
                    <a16:creationId xmlns:a16="http://schemas.microsoft.com/office/drawing/2014/main" id="{3354537E-1921-1F47-95BF-B58E28D99EC0}"/>
                  </a:ext>
                </a:extLst>
              </p:cNvPr>
              <p:cNvPicPr/>
              <p:nvPr/>
            </p:nvPicPr>
            <p:blipFill>
              <a:blip r:embed="rId5"/>
              <a:stretch>
                <a:fillRect/>
              </a:stretch>
            </p:blipFill>
            <p:spPr>
              <a:xfrm>
                <a:off x="5932204" y="784816"/>
                <a:ext cx="126093" cy="20716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73B076B-18FC-324D-BC4C-EF14379EFD39}"/>
                  </a:ext>
                </a:extLst>
              </p14:cNvPr>
              <p14:cNvContentPartPr/>
              <p14:nvPr/>
            </p14:nvContentPartPr>
            <p14:xfrm>
              <a:off x="6048889" y="845917"/>
              <a:ext cx="101250" cy="116910"/>
            </p14:xfrm>
          </p:contentPart>
        </mc:Choice>
        <mc:Fallback xmlns="">
          <p:pic>
            <p:nvPicPr>
              <p:cNvPr id="21" name="Ink 20">
                <a:extLst>
                  <a:ext uri="{FF2B5EF4-FFF2-40B4-BE49-F238E27FC236}">
                    <a16:creationId xmlns:a16="http://schemas.microsoft.com/office/drawing/2014/main" id="{C73B076B-18FC-324D-BC4C-EF14379EFD39}"/>
                  </a:ext>
                </a:extLst>
              </p:cNvPr>
              <p:cNvPicPr/>
              <p:nvPr/>
            </p:nvPicPr>
            <p:blipFill>
              <a:blip r:embed="rId7"/>
              <a:stretch>
                <a:fillRect/>
              </a:stretch>
            </p:blipFill>
            <p:spPr>
              <a:xfrm>
                <a:off x="6039913" y="836924"/>
                <a:ext cx="118843" cy="13453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4">
                <a:extLst>
                  <a:ext uri="{FF2B5EF4-FFF2-40B4-BE49-F238E27FC236}">
                    <a16:creationId xmlns:a16="http://schemas.microsoft.com/office/drawing/2014/main" id="{42642F8E-494A-B54C-ADF0-D8CA96B621F1}"/>
                  </a:ext>
                </a:extLst>
              </p14:cNvPr>
              <p14:cNvContentPartPr/>
              <p14:nvPr/>
            </p14:nvContentPartPr>
            <p14:xfrm>
              <a:off x="6331309" y="869947"/>
              <a:ext cx="177930" cy="84780"/>
            </p14:xfrm>
          </p:contentPart>
        </mc:Choice>
        <mc:Fallback xmlns="">
          <p:pic>
            <p:nvPicPr>
              <p:cNvPr id="24" name="Ink 24">
                <a:extLst>
                  <a:ext uri="{FF2B5EF4-FFF2-40B4-BE49-F238E27FC236}">
                    <a16:creationId xmlns:a16="http://schemas.microsoft.com/office/drawing/2014/main" id="{42642F8E-494A-B54C-ADF0-D8CA96B621F1}"/>
                  </a:ext>
                </a:extLst>
              </p:cNvPr>
              <p:cNvPicPr/>
              <p:nvPr/>
            </p:nvPicPr>
            <p:blipFill>
              <a:blip r:embed="rId9"/>
              <a:stretch>
                <a:fillRect/>
              </a:stretch>
            </p:blipFill>
            <p:spPr>
              <a:xfrm>
                <a:off x="6322323" y="860966"/>
                <a:ext cx="195543" cy="10238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2">
                <a:extLst>
                  <a:ext uri="{FF2B5EF4-FFF2-40B4-BE49-F238E27FC236}">
                    <a16:creationId xmlns:a16="http://schemas.microsoft.com/office/drawing/2014/main" id="{ABC6DD59-B253-A14B-968B-1E6F5AF53888}"/>
                  </a:ext>
                </a:extLst>
              </p14:cNvPr>
              <p14:cNvContentPartPr/>
              <p14:nvPr/>
            </p14:nvContentPartPr>
            <p14:xfrm>
              <a:off x="6638839" y="784627"/>
              <a:ext cx="623970" cy="213570"/>
            </p14:xfrm>
          </p:contentPart>
        </mc:Choice>
        <mc:Fallback xmlns="">
          <p:pic>
            <p:nvPicPr>
              <p:cNvPr id="32" name="Ink 32">
                <a:extLst>
                  <a:ext uri="{FF2B5EF4-FFF2-40B4-BE49-F238E27FC236}">
                    <a16:creationId xmlns:a16="http://schemas.microsoft.com/office/drawing/2014/main" id="{ABC6DD59-B253-A14B-968B-1E6F5AF53888}"/>
                  </a:ext>
                </a:extLst>
              </p:cNvPr>
              <p:cNvPicPr/>
              <p:nvPr/>
            </p:nvPicPr>
            <p:blipFill>
              <a:blip r:embed="rId11"/>
              <a:stretch>
                <a:fillRect/>
              </a:stretch>
            </p:blipFill>
            <p:spPr>
              <a:xfrm>
                <a:off x="6629843" y="775638"/>
                <a:ext cx="641602" cy="23118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9">
                <a:extLst>
                  <a:ext uri="{FF2B5EF4-FFF2-40B4-BE49-F238E27FC236}">
                    <a16:creationId xmlns:a16="http://schemas.microsoft.com/office/drawing/2014/main" id="{045B53BE-A002-D54D-A0B0-3B99FB9CECED}"/>
                  </a:ext>
                </a:extLst>
              </p14:cNvPr>
              <p14:cNvContentPartPr/>
              <p14:nvPr/>
            </p14:nvContentPartPr>
            <p14:xfrm>
              <a:off x="7435069" y="800827"/>
              <a:ext cx="389880" cy="257580"/>
            </p14:xfrm>
          </p:contentPart>
        </mc:Choice>
        <mc:Fallback xmlns="">
          <p:pic>
            <p:nvPicPr>
              <p:cNvPr id="39" name="Ink 39">
                <a:extLst>
                  <a:ext uri="{FF2B5EF4-FFF2-40B4-BE49-F238E27FC236}">
                    <a16:creationId xmlns:a16="http://schemas.microsoft.com/office/drawing/2014/main" id="{045B53BE-A002-D54D-A0B0-3B99FB9CECED}"/>
                  </a:ext>
                </a:extLst>
              </p:cNvPr>
              <p:cNvPicPr/>
              <p:nvPr/>
            </p:nvPicPr>
            <p:blipFill>
              <a:blip r:embed="rId13"/>
              <a:stretch>
                <a:fillRect/>
              </a:stretch>
            </p:blipFill>
            <p:spPr>
              <a:xfrm>
                <a:off x="7426069" y="791846"/>
                <a:ext cx="407520" cy="27518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4">
                <a:extLst>
                  <a:ext uri="{FF2B5EF4-FFF2-40B4-BE49-F238E27FC236}">
                    <a16:creationId xmlns:a16="http://schemas.microsoft.com/office/drawing/2014/main" id="{9CB045B7-9279-5D40-806E-D1E97CEBB199}"/>
                  </a:ext>
                </a:extLst>
              </p14:cNvPr>
              <p14:cNvContentPartPr/>
              <p14:nvPr/>
            </p14:nvContentPartPr>
            <p14:xfrm>
              <a:off x="7969129" y="741427"/>
              <a:ext cx="575370" cy="195210"/>
            </p14:xfrm>
          </p:contentPart>
        </mc:Choice>
        <mc:Fallback xmlns="">
          <p:pic>
            <p:nvPicPr>
              <p:cNvPr id="54" name="Ink 54">
                <a:extLst>
                  <a:ext uri="{FF2B5EF4-FFF2-40B4-BE49-F238E27FC236}">
                    <a16:creationId xmlns:a16="http://schemas.microsoft.com/office/drawing/2014/main" id="{9CB045B7-9279-5D40-806E-D1E97CEBB199}"/>
                  </a:ext>
                </a:extLst>
              </p:cNvPr>
              <p:cNvPicPr/>
              <p:nvPr/>
            </p:nvPicPr>
            <p:blipFill>
              <a:blip r:embed="rId15"/>
              <a:stretch>
                <a:fillRect/>
              </a:stretch>
            </p:blipFill>
            <p:spPr>
              <a:xfrm>
                <a:off x="7960128" y="732439"/>
                <a:ext cx="593013" cy="21282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0" name="Ink 60">
                <a:extLst>
                  <a:ext uri="{FF2B5EF4-FFF2-40B4-BE49-F238E27FC236}">
                    <a16:creationId xmlns:a16="http://schemas.microsoft.com/office/drawing/2014/main" id="{75AB0D03-CD53-C846-AFEA-63FF9D0BA049}"/>
                  </a:ext>
                </a:extLst>
              </p14:cNvPr>
              <p14:cNvContentPartPr/>
              <p14:nvPr/>
            </p14:nvContentPartPr>
            <p14:xfrm>
              <a:off x="8698129" y="743857"/>
              <a:ext cx="202500" cy="195750"/>
            </p14:xfrm>
          </p:contentPart>
        </mc:Choice>
        <mc:Fallback xmlns="">
          <p:pic>
            <p:nvPicPr>
              <p:cNvPr id="60" name="Ink 60">
                <a:extLst>
                  <a:ext uri="{FF2B5EF4-FFF2-40B4-BE49-F238E27FC236}">
                    <a16:creationId xmlns:a16="http://schemas.microsoft.com/office/drawing/2014/main" id="{75AB0D03-CD53-C846-AFEA-63FF9D0BA049}"/>
                  </a:ext>
                </a:extLst>
              </p:cNvPr>
              <p:cNvPicPr/>
              <p:nvPr/>
            </p:nvPicPr>
            <p:blipFill>
              <a:blip r:embed="rId17"/>
              <a:stretch>
                <a:fillRect/>
              </a:stretch>
            </p:blipFill>
            <p:spPr>
              <a:xfrm>
                <a:off x="8689137" y="734845"/>
                <a:ext cx="220124" cy="2134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3">
                <a:extLst>
                  <a:ext uri="{FF2B5EF4-FFF2-40B4-BE49-F238E27FC236}">
                    <a16:creationId xmlns:a16="http://schemas.microsoft.com/office/drawing/2014/main" id="{A60D632A-ED78-644A-8B33-B32A48C660AE}"/>
                  </a:ext>
                </a:extLst>
              </p14:cNvPr>
              <p14:cNvContentPartPr/>
              <p14:nvPr/>
            </p14:nvContentPartPr>
            <p14:xfrm>
              <a:off x="5447059" y="1124827"/>
              <a:ext cx="562410" cy="213570"/>
            </p14:xfrm>
          </p:contentPart>
        </mc:Choice>
        <mc:Fallback xmlns="">
          <p:pic>
            <p:nvPicPr>
              <p:cNvPr id="73" name="Ink 73">
                <a:extLst>
                  <a:ext uri="{FF2B5EF4-FFF2-40B4-BE49-F238E27FC236}">
                    <a16:creationId xmlns:a16="http://schemas.microsoft.com/office/drawing/2014/main" id="{A60D632A-ED78-644A-8B33-B32A48C660AE}"/>
                  </a:ext>
                </a:extLst>
              </p:cNvPr>
              <p:cNvPicPr/>
              <p:nvPr/>
            </p:nvPicPr>
            <p:blipFill>
              <a:blip r:embed="rId19"/>
              <a:stretch>
                <a:fillRect/>
              </a:stretch>
            </p:blipFill>
            <p:spPr>
              <a:xfrm>
                <a:off x="5438063" y="1115838"/>
                <a:ext cx="580042" cy="23118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2" name="Ink 82">
                <a:extLst>
                  <a:ext uri="{FF2B5EF4-FFF2-40B4-BE49-F238E27FC236}">
                    <a16:creationId xmlns:a16="http://schemas.microsoft.com/office/drawing/2014/main" id="{63D9E890-1330-B34F-8053-B21C2A765916}"/>
                  </a:ext>
                </a:extLst>
              </p14:cNvPr>
              <p14:cNvContentPartPr/>
              <p14:nvPr/>
            </p14:nvContentPartPr>
            <p14:xfrm>
              <a:off x="6188749" y="1088647"/>
              <a:ext cx="789750" cy="337230"/>
            </p14:xfrm>
          </p:contentPart>
        </mc:Choice>
        <mc:Fallback xmlns="">
          <p:pic>
            <p:nvPicPr>
              <p:cNvPr id="82" name="Ink 82">
                <a:extLst>
                  <a:ext uri="{FF2B5EF4-FFF2-40B4-BE49-F238E27FC236}">
                    <a16:creationId xmlns:a16="http://schemas.microsoft.com/office/drawing/2014/main" id="{63D9E890-1330-B34F-8053-B21C2A765916}"/>
                  </a:ext>
                </a:extLst>
              </p:cNvPr>
              <p:cNvPicPr/>
              <p:nvPr/>
            </p:nvPicPr>
            <p:blipFill>
              <a:blip r:embed="rId21"/>
              <a:stretch>
                <a:fillRect/>
              </a:stretch>
            </p:blipFill>
            <p:spPr>
              <a:xfrm>
                <a:off x="6179750" y="1079649"/>
                <a:ext cx="807388" cy="35486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7" name="Ink 87">
                <a:extLst>
                  <a:ext uri="{FF2B5EF4-FFF2-40B4-BE49-F238E27FC236}">
                    <a16:creationId xmlns:a16="http://schemas.microsoft.com/office/drawing/2014/main" id="{53212B97-8E73-0843-BA56-18C0AF4688F8}"/>
                  </a:ext>
                </a:extLst>
              </p14:cNvPr>
              <p14:cNvContentPartPr/>
              <p14:nvPr/>
            </p14:nvContentPartPr>
            <p14:xfrm>
              <a:off x="7164259" y="1167217"/>
              <a:ext cx="484920" cy="132840"/>
            </p14:xfrm>
          </p:contentPart>
        </mc:Choice>
        <mc:Fallback xmlns="">
          <p:pic>
            <p:nvPicPr>
              <p:cNvPr id="87" name="Ink 87">
                <a:extLst>
                  <a:ext uri="{FF2B5EF4-FFF2-40B4-BE49-F238E27FC236}">
                    <a16:creationId xmlns:a16="http://schemas.microsoft.com/office/drawing/2014/main" id="{53212B97-8E73-0843-BA56-18C0AF4688F8}"/>
                  </a:ext>
                </a:extLst>
              </p:cNvPr>
              <p:cNvPicPr/>
              <p:nvPr/>
            </p:nvPicPr>
            <p:blipFill>
              <a:blip r:embed="rId23"/>
              <a:stretch>
                <a:fillRect/>
              </a:stretch>
            </p:blipFill>
            <p:spPr>
              <a:xfrm>
                <a:off x="7155259" y="1158217"/>
                <a:ext cx="502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5" name="Ink 95">
                <a:extLst>
                  <a:ext uri="{FF2B5EF4-FFF2-40B4-BE49-F238E27FC236}">
                    <a16:creationId xmlns:a16="http://schemas.microsoft.com/office/drawing/2014/main" id="{D20B67BD-BC6C-1E47-A990-9FCE937B24C4}"/>
                  </a:ext>
                </a:extLst>
              </p14:cNvPr>
              <p14:cNvContentPartPr/>
              <p14:nvPr/>
            </p14:nvContentPartPr>
            <p14:xfrm>
              <a:off x="7841959" y="1121857"/>
              <a:ext cx="475200" cy="246510"/>
            </p14:xfrm>
          </p:contentPart>
        </mc:Choice>
        <mc:Fallback xmlns="">
          <p:pic>
            <p:nvPicPr>
              <p:cNvPr id="95" name="Ink 95">
                <a:extLst>
                  <a:ext uri="{FF2B5EF4-FFF2-40B4-BE49-F238E27FC236}">
                    <a16:creationId xmlns:a16="http://schemas.microsoft.com/office/drawing/2014/main" id="{D20B67BD-BC6C-1E47-A990-9FCE937B24C4}"/>
                  </a:ext>
                </a:extLst>
              </p:cNvPr>
              <p:cNvPicPr/>
              <p:nvPr/>
            </p:nvPicPr>
            <p:blipFill>
              <a:blip r:embed="rId25"/>
              <a:stretch>
                <a:fillRect/>
              </a:stretch>
            </p:blipFill>
            <p:spPr>
              <a:xfrm>
                <a:off x="7832959" y="1112860"/>
                <a:ext cx="492840" cy="26414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0" name="Ink 100">
                <a:extLst>
                  <a:ext uri="{FF2B5EF4-FFF2-40B4-BE49-F238E27FC236}">
                    <a16:creationId xmlns:a16="http://schemas.microsoft.com/office/drawing/2014/main" id="{5B9EFFC2-D921-B84F-B070-5576D3DB6825}"/>
                  </a:ext>
                </a:extLst>
              </p14:cNvPr>
              <p14:cNvContentPartPr/>
              <p14:nvPr/>
            </p14:nvContentPartPr>
            <p14:xfrm>
              <a:off x="8349019" y="1082437"/>
              <a:ext cx="330210" cy="220860"/>
            </p14:xfrm>
          </p:contentPart>
        </mc:Choice>
        <mc:Fallback xmlns="">
          <p:pic>
            <p:nvPicPr>
              <p:cNvPr id="100" name="Ink 100">
                <a:extLst>
                  <a:ext uri="{FF2B5EF4-FFF2-40B4-BE49-F238E27FC236}">
                    <a16:creationId xmlns:a16="http://schemas.microsoft.com/office/drawing/2014/main" id="{5B9EFFC2-D921-B84F-B070-5576D3DB6825}"/>
                  </a:ext>
                </a:extLst>
              </p:cNvPr>
              <p:cNvPicPr/>
              <p:nvPr/>
            </p:nvPicPr>
            <p:blipFill>
              <a:blip r:embed="rId27"/>
              <a:stretch>
                <a:fillRect/>
              </a:stretch>
            </p:blipFill>
            <p:spPr>
              <a:xfrm>
                <a:off x="8340026" y="1073444"/>
                <a:ext cx="347836" cy="23848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3" name="Ink 103">
                <a:extLst>
                  <a:ext uri="{FF2B5EF4-FFF2-40B4-BE49-F238E27FC236}">
                    <a16:creationId xmlns:a16="http://schemas.microsoft.com/office/drawing/2014/main" id="{18BDB219-568A-6140-BC6A-00CD26E2C2A8}"/>
                  </a:ext>
                </a:extLst>
              </p14:cNvPr>
              <p14:cNvContentPartPr/>
              <p14:nvPr/>
            </p14:nvContentPartPr>
            <p14:xfrm>
              <a:off x="8704609" y="1122397"/>
              <a:ext cx="98010" cy="194670"/>
            </p14:xfrm>
          </p:contentPart>
        </mc:Choice>
        <mc:Fallback xmlns="">
          <p:pic>
            <p:nvPicPr>
              <p:cNvPr id="103" name="Ink 103">
                <a:extLst>
                  <a:ext uri="{FF2B5EF4-FFF2-40B4-BE49-F238E27FC236}">
                    <a16:creationId xmlns:a16="http://schemas.microsoft.com/office/drawing/2014/main" id="{18BDB219-568A-6140-BC6A-00CD26E2C2A8}"/>
                  </a:ext>
                </a:extLst>
              </p:cNvPr>
              <p:cNvPicPr/>
              <p:nvPr/>
            </p:nvPicPr>
            <p:blipFill>
              <a:blip r:embed="rId29"/>
              <a:stretch>
                <a:fillRect/>
              </a:stretch>
            </p:blipFill>
            <p:spPr>
              <a:xfrm>
                <a:off x="8695634" y="1113401"/>
                <a:ext cx="115602" cy="21230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9" name="Ink 109">
                <a:extLst>
                  <a:ext uri="{FF2B5EF4-FFF2-40B4-BE49-F238E27FC236}">
                    <a16:creationId xmlns:a16="http://schemas.microsoft.com/office/drawing/2014/main" id="{E69DCB8D-AB88-5248-8376-42A21612174F}"/>
                  </a:ext>
                </a:extLst>
              </p14:cNvPr>
              <p14:cNvContentPartPr/>
              <p14:nvPr/>
            </p14:nvContentPartPr>
            <p14:xfrm>
              <a:off x="5528329" y="1412917"/>
              <a:ext cx="548910" cy="213030"/>
            </p14:xfrm>
          </p:contentPart>
        </mc:Choice>
        <mc:Fallback xmlns="">
          <p:pic>
            <p:nvPicPr>
              <p:cNvPr id="109" name="Ink 109">
                <a:extLst>
                  <a:ext uri="{FF2B5EF4-FFF2-40B4-BE49-F238E27FC236}">
                    <a16:creationId xmlns:a16="http://schemas.microsoft.com/office/drawing/2014/main" id="{E69DCB8D-AB88-5248-8376-42A21612174F}"/>
                  </a:ext>
                </a:extLst>
              </p:cNvPr>
              <p:cNvPicPr/>
              <p:nvPr/>
            </p:nvPicPr>
            <p:blipFill>
              <a:blip r:embed="rId31"/>
              <a:stretch>
                <a:fillRect/>
              </a:stretch>
            </p:blipFill>
            <p:spPr>
              <a:xfrm>
                <a:off x="5519330" y="1403906"/>
                <a:ext cx="566547" cy="23069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8" name="Ink 118">
                <a:extLst>
                  <a:ext uri="{FF2B5EF4-FFF2-40B4-BE49-F238E27FC236}">
                    <a16:creationId xmlns:a16="http://schemas.microsoft.com/office/drawing/2014/main" id="{58805479-CA42-1A46-813B-6E8E2B35FD05}"/>
                  </a:ext>
                </a:extLst>
              </p14:cNvPr>
              <p14:cNvContentPartPr/>
              <p14:nvPr/>
            </p14:nvContentPartPr>
            <p14:xfrm>
              <a:off x="6235729" y="1406707"/>
              <a:ext cx="928530" cy="199800"/>
            </p14:xfrm>
          </p:contentPart>
        </mc:Choice>
        <mc:Fallback xmlns="">
          <p:pic>
            <p:nvPicPr>
              <p:cNvPr id="118" name="Ink 118">
                <a:extLst>
                  <a:ext uri="{FF2B5EF4-FFF2-40B4-BE49-F238E27FC236}">
                    <a16:creationId xmlns:a16="http://schemas.microsoft.com/office/drawing/2014/main" id="{58805479-CA42-1A46-813B-6E8E2B35FD05}"/>
                  </a:ext>
                </a:extLst>
              </p:cNvPr>
              <p:cNvPicPr/>
              <p:nvPr/>
            </p:nvPicPr>
            <p:blipFill>
              <a:blip r:embed="rId33"/>
              <a:stretch>
                <a:fillRect/>
              </a:stretch>
            </p:blipFill>
            <p:spPr>
              <a:xfrm>
                <a:off x="6226728" y="1397707"/>
                <a:ext cx="946172"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2" name="Ink 122">
                <a:extLst>
                  <a:ext uri="{FF2B5EF4-FFF2-40B4-BE49-F238E27FC236}">
                    <a16:creationId xmlns:a16="http://schemas.microsoft.com/office/drawing/2014/main" id="{07B80FC4-50EC-D043-B49A-02A1FB2DD93A}"/>
                  </a:ext>
                </a:extLst>
              </p14:cNvPr>
              <p14:cNvContentPartPr/>
              <p14:nvPr/>
            </p14:nvContentPartPr>
            <p14:xfrm>
              <a:off x="7193419" y="1408867"/>
              <a:ext cx="291870" cy="177930"/>
            </p14:xfrm>
          </p:contentPart>
        </mc:Choice>
        <mc:Fallback xmlns="">
          <p:pic>
            <p:nvPicPr>
              <p:cNvPr id="122" name="Ink 122">
                <a:extLst>
                  <a:ext uri="{FF2B5EF4-FFF2-40B4-BE49-F238E27FC236}">
                    <a16:creationId xmlns:a16="http://schemas.microsoft.com/office/drawing/2014/main" id="{07B80FC4-50EC-D043-B49A-02A1FB2DD93A}"/>
                  </a:ext>
                </a:extLst>
              </p:cNvPr>
              <p:cNvPicPr/>
              <p:nvPr/>
            </p:nvPicPr>
            <p:blipFill>
              <a:blip r:embed="rId35"/>
              <a:stretch>
                <a:fillRect/>
              </a:stretch>
            </p:blipFill>
            <p:spPr>
              <a:xfrm>
                <a:off x="7184422" y="1399881"/>
                <a:ext cx="309505" cy="19554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5" name="Ink 125">
                <a:extLst>
                  <a:ext uri="{FF2B5EF4-FFF2-40B4-BE49-F238E27FC236}">
                    <a16:creationId xmlns:a16="http://schemas.microsoft.com/office/drawing/2014/main" id="{5AF4F06A-188B-074E-AA6C-188E1ADE186E}"/>
                  </a:ext>
                </a:extLst>
              </p14:cNvPr>
              <p14:cNvContentPartPr/>
              <p14:nvPr/>
            </p14:nvContentPartPr>
            <p14:xfrm>
              <a:off x="7665919" y="1455847"/>
              <a:ext cx="198990" cy="98550"/>
            </p14:xfrm>
          </p:contentPart>
        </mc:Choice>
        <mc:Fallback xmlns="">
          <p:pic>
            <p:nvPicPr>
              <p:cNvPr id="125" name="Ink 125">
                <a:extLst>
                  <a:ext uri="{FF2B5EF4-FFF2-40B4-BE49-F238E27FC236}">
                    <a16:creationId xmlns:a16="http://schemas.microsoft.com/office/drawing/2014/main" id="{5AF4F06A-188B-074E-AA6C-188E1ADE186E}"/>
                  </a:ext>
                </a:extLst>
              </p:cNvPr>
              <p:cNvPicPr/>
              <p:nvPr/>
            </p:nvPicPr>
            <p:blipFill>
              <a:blip r:embed="rId37"/>
              <a:stretch>
                <a:fillRect/>
              </a:stretch>
            </p:blipFill>
            <p:spPr>
              <a:xfrm>
                <a:off x="7656939" y="1446855"/>
                <a:ext cx="216590" cy="11617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0" name="Ink 130">
                <a:extLst>
                  <a:ext uri="{FF2B5EF4-FFF2-40B4-BE49-F238E27FC236}">
                    <a16:creationId xmlns:a16="http://schemas.microsoft.com/office/drawing/2014/main" id="{FE056C4A-A830-D441-8CE8-152BF134BDE9}"/>
                  </a:ext>
                </a:extLst>
              </p14:cNvPr>
              <p14:cNvContentPartPr/>
              <p14:nvPr/>
            </p14:nvContentPartPr>
            <p14:xfrm>
              <a:off x="8068759" y="1435057"/>
              <a:ext cx="386910" cy="226800"/>
            </p14:xfrm>
          </p:contentPart>
        </mc:Choice>
        <mc:Fallback xmlns="">
          <p:pic>
            <p:nvPicPr>
              <p:cNvPr id="130" name="Ink 130">
                <a:extLst>
                  <a:ext uri="{FF2B5EF4-FFF2-40B4-BE49-F238E27FC236}">
                    <a16:creationId xmlns:a16="http://schemas.microsoft.com/office/drawing/2014/main" id="{FE056C4A-A830-D441-8CE8-152BF134BDE9}"/>
                  </a:ext>
                </a:extLst>
              </p:cNvPr>
              <p:cNvPicPr/>
              <p:nvPr/>
            </p:nvPicPr>
            <p:blipFill>
              <a:blip r:embed="rId39"/>
              <a:stretch>
                <a:fillRect/>
              </a:stretch>
            </p:blipFill>
            <p:spPr>
              <a:xfrm>
                <a:off x="8059753" y="1426057"/>
                <a:ext cx="404562"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4" name="Ink 134">
                <a:extLst>
                  <a:ext uri="{FF2B5EF4-FFF2-40B4-BE49-F238E27FC236}">
                    <a16:creationId xmlns:a16="http://schemas.microsoft.com/office/drawing/2014/main" id="{E12C88BA-7BD0-C946-AAA1-DA40E55CA37E}"/>
                  </a:ext>
                </a:extLst>
              </p14:cNvPr>
              <p14:cNvContentPartPr/>
              <p14:nvPr/>
            </p14:nvContentPartPr>
            <p14:xfrm>
              <a:off x="8567179" y="1410487"/>
              <a:ext cx="223290" cy="162270"/>
            </p14:xfrm>
          </p:contentPart>
        </mc:Choice>
        <mc:Fallback xmlns="">
          <p:pic>
            <p:nvPicPr>
              <p:cNvPr id="134" name="Ink 134">
                <a:extLst>
                  <a:ext uri="{FF2B5EF4-FFF2-40B4-BE49-F238E27FC236}">
                    <a16:creationId xmlns:a16="http://schemas.microsoft.com/office/drawing/2014/main" id="{E12C88BA-7BD0-C946-AAA1-DA40E55CA37E}"/>
                  </a:ext>
                </a:extLst>
              </p:cNvPr>
              <p:cNvPicPr/>
              <p:nvPr/>
            </p:nvPicPr>
            <p:blipFill>
              <a:blip r:embed="rId41"/>
              <a:stretch>
                <a:fillRect/>
              </a:stretch>
            </p:blipFill>
            <p:spPr>
              <a:xfrm>
                <a:off x="8558190" y="1401472"/>
                <a:ext cx="240909" cy="17993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3" name="Ink 143">
                <a:extLst>
                  <a:ext uri="{FF2B5EF4-FFF2-40B4-BE49-F238E27FC236}">
                    <a16:creationId xmlns:a16="http://schemas.microsoft.com/office/drawing/2014/main" id="{9387BDA7-2A5D-E24D-8CA2-52F24A01D188}"/>
                  </a:ext>
                </a:extLst>
              </p14:cNvPr>
              <p14:cNvContentPartPr/>
              <p14:nvPr/>
            </p14:nvContentPartPr>
            <p14:xfrm>
              <a:off x="5549119" y="1668067"/>
              <a:ext cx="1043820" cy="204930"/>
            </p14:xfrm>
          </p:contentPart>
        </mc:Choice>
        <mc:Fallback xmlns="">
          <p:pic>
            <p:nvPicPr>
              <p:cNvPr id="143" name="Ink 143">
                <a:extLst>
                  <a:ext uri="{FF2B5EF4-FFF2-40B4-BE49-F238E27FC236}">
                    <a16:creationId xmlns:a16="http://schemas.microsoft.com/office/drawing/2014/main" id="{9387BDA7-2A5D-E24D-8CA2-52F24A01D188}"/>
                  </a:ext>
                </a:extLst>
              </p:cNvPr>
              <p:cNvPicPr/>
              <p:nvPr/>
            </p:nvPicPr>
            <p:blipFill>
              <a:blip r:embed="rId43"/>
              <a:stretch>
                <a:fillRect/>
              </a:stretch>
            </p:blipFill>
            <p:spPr>
              <a:xfrm>
                <a:off x="5540121" y="1659079"/>
                <a:ext cx="1061457" cy="22254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0" name="Ink 150">
                <a:extLst>
                  <a:ext uri="{FF2B5EF4-FFF2-40B4-BE49-F238E27FC236}">
                    <a16:creationId xmlns:a16="http://schemas.microsoft.com/office/drawing/2014/main" id="{9AF00609-6FDB-034A-992B-CEEBAC2A668D}"/>
                  </a:ext>
                </a:extLst>
              </p14:cNvPr>
              <p14:cNvContentPartPr/>
              <p14:nvPr/>
            </p14:nvContentPartPr>
            <p14:xfrm>
              <a:off x="6790849" y="1673197"/>
              <a:ext cx="611010" cy="189810"/>
            </p14:xfrm>
          </p:contentPart>
        </mc:Choice>
        <mc:Fallback xmlns="">
          <p:pic>
            <p:nvPicPr>
              <p:cNvPr id="150" name="Ink 150">
                <a:extLst>
                  <a:ext uri="{FF2B5EF4-FFF2-40B4-BE49-F238E27FC236}">
                    <a16:creationId xmlns:a16="http://schemas.microsoft.com/office/drawing/2014/main" id="{9AF00609-6FDB-034A-992B-CEEBAC2A668D}"/>
                  </a:ext>
                </a:extLst>
              </p:cNvPr>
              <p:cNvPicPr/>
              <p:nvPr/>
            </p:nvPicPr>
            <p:blipFill>
              <a:blip r:embed="rId45"/>
              <a:stretch>
                <a:fillRect/>
              </a:stretch>
            </p:blipFill>
            <p:spPr>
              <a:xfrm>
                <a:off x="6781853" y="1664193"/>
                <a:ext cx="628642" cy="20745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3" name="Ink 153">
                <a:extLst>
                  <a:ext uri="{FF2B5EF4-FFF2-40B4-BE49-F238E27FC236}">
                    <a16:creationId xmlns:a16="http://schemas.microsoft.com/office/drawing/2014/main" id="{276C7440-A0D4-5F48-B1BD-D44B1C3940DB}"/>
                  </a:ext>
                </a:extLst>
              </p14:cNvPr>
              <p14:cNvContentPartPr/>
              <p14:nvPr/>
            </p14:nvContentPartPr>
            <p14:xfrm>
              <a:off x="7545769" y="1669147"/>
              <a:ext cx="153900" cy="201960"/>
            </p14:xfrm>
          </p:contentPart>
        </mc:Choice>
        <mc:Fallback xmlns="">
          <p:pic>
            <p:nvPicPr>
              <p:cNvPr id="153" name="Ink 153">
                <a:extLst>
                  <a:ext uri="{FF2B5EF4-FFF2-40B4-BE49-F238E27FC236}">
                    <a16:creationId xmlns:a16="http://schemas.microsoft.com/office/drawing/2014/main" id="{276C7440-A0D4-5F48-B1BD-D44B1C3940DB}"/>
                  </a:ext>
                </a:extLst>
              </p:cNvPr>
              <p:cNvPicPr/>
              <p:nvPr/>
            </p:nvPicPr>
            <p:blipFill>
              <a:blip r:embed="rId47"/>
              <a:stretch>
                <a:fillRect/>
              </a:stretch>
            </p:blipFill>
            <p:spPr>
              <a:xfrm>
                <a:off x="7536780" y="1660163"/>
                <a:ext cx="171519" cy="219569"/>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6" name="Ink 156">
                <a:extLst>
                  <a:ext uri="{FF2B5EF4-FFF2-40B4-BE49-F238E27FC236}">
                    <a16:creationId xmlns:a16="http://schemas.microsoft.com/office/drawing/2014/main" id="{3CDDE763-FE42-3A4E-950A-153EC9CBF6FB}"/>
                  </a:ext>
                </a:extLst>
              </p14:cNvPr>
              <p14:cNvContentPartPr/>
              <p14:nvPr/>
            </p14:nvContentPartPr>
            <p14:xfrm>
              <a:off x="7706689" y="1718287"/>
              <a:ext cx="191700" cy="126630"/>
            </p14:xfrm>
          </p:contentPart>
        </mc:Choice>
        <mc:Fallback xmlns="">
          <p:pic>
            <p:nvPicPr>
              <p:cNvPr id="156" name="Ink 156">
                <a:extLst>
                  <a:ext uri="{FF2B5EF4-FFF2-40B4-BE49-F238E27FC236}">
                    <a16:creationId xmlns:a16="http://schemas.microsoft.com/office/drawing/2014/main" id="{3CDDE763-FE42-3A4E-950A-153EC9CBF6FB}"/>
                  </a:ext>
                </a:extLst>
              </p:cNvPr>
              <p:cNvPicPr/>
              <p:nvPr/>
            </p:nvPicPr>
            <p:blipFill>
              <a:blip r:embed="rId49"/>
              <a:stretch>
                <a:fillRect/>
              </a:stretch>
            </p:blipFill>
            <p:spPr>
              <a:xfrm>
                <a:off x="7697697" y="1709268"/>
                <a:ext cx="209323" cy="1443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7" name="Ink 156">
                <a:extLst>
                  <a:ext uri="{FF2B5EF4-FFF2-40B4-BE49-F238E27FC236}">
                    <a16:creationId xmlns:a16="http://schemas.microsoft.com/office/drawing/2014/main" id="{7ACB90A6-7D30-C041-A89B-D657C4F5BBED}"/>
                  </a:ext>
                </a:extLst>
              </p14:cNvPr>
              <p14:cNvContentPartPr/>
              <p14:nvPr/>
            </p14:nvContentPartPr>
            <p14:xfrm>
              <a:off x="7919719" y="1719637"/>
              <a:ext cx="194400" cy="108540"/>
            </p14:xfrm>
          </p:contentPart>
        </mc:Choice>
        <mc:Fallback xmlns="">
          <p:pic>
            <p:nvPicPr>
              <p:cNvPr id="157" name="Ink 156">
                <a:extLst>
                  <a:ext uri="{FF2B5EF4-FFF2-40B4-BE49-F238E27FC236}">
                    <a16:creationId xmlns:a16="http://schemas.microsoft.com/office/drawing/2014/main" id="{7ACB90A6-7D30-C041-A89B-D657C4F5BBED}"/>
                  </a:ext>
                </a:extLst>
              </p:cNvPr>
              <p:cNvPicPr/>
              <p:nvPr/>
            </p:nvPicPr>
            <p:blipFill>
              <a:blip r:embed="rId51"/>
              <a:stretch>
                <a:fillRect/>
              </a:stretch>
            </p:blipFill>
            <p:spPr>
              <a:xfrm>
                <a:off x="7910719" y="1710682"/>
                <a:ext cx="212040" cy="12609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8" name="Ink 157">
                <a:extLst>
                  <a:ext uri="{FF2B5EF4-FFF2-40B4-BE49-F238E27FC236}">
                    <a16:creationId xmlns:a16="http://schemas.microsoft.com/office/drawing/2014/main" id="{94787D00-292F-984A-AF81-C272936818E5}"/>
                  </a:ext>
                </a:extLst>
              </p14:cNvPr>
              <p14:cNvContentPartPr/>
              <p14:nvPr/>
            </p14:nvContentPartPr>
            <p14:xfrm>
              <a:off x="8155429" y="1728007"/>
              <a:ext cx="15660" cy="75870"/>
            </p14:xfrm>
          </p:contentPart>
        </mc:Choice>
        <mc:Fallback xmlns="">
          <p:pic>
            <p:nvPicPr>
              <p:cNvPr id="158" name="Ink 157">
                <a:extLst>
                  <a:ext uri="{FF2B5EF4-FFF2-40B4-BE49-F238E27FC236}">
                    <a16:creationId xmlns:a16="http://schemas.microsoft.com/office/drawing/2014/main" id="{94787D00-292F-984A-AF81-C272936818E5}"/>
                  </a:ext>
                </a:extLst>
              </p:cNvPr>
              <p:cNvPicPr/>
              <p:nvPr/>
            </p:nvPicPr>
            <p:blipFill>
              <a:blip r:embed="rId53"/>
              <a:stretch>
                <a:fillRect/>
              </a:stretch>
            </p:blipFill>
            <p:spPr>
              <a:xfrm>
                <a:off x="8146531" y="1719018"/>
                <a:ext cx="33100" cy="9348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9" name="Ink 158">
                <a:extLst>
                  <a:ext uri="{FF2B5EF4-FFF2-40B4-BE49-F238E27FC236}">
                    <a16:creationId xmlns:a16="http://schemas.microsoft.com/office/drawing/2014/main" id="{0B7977AA-361E-2944-A6D7-86F762D1306C}"/>
                  </a:ext>
                </a:extLst>
              </p14:cNvPr>
              <p14:cNvContentPartPr/>
              <p14:nvPr/>
            </p14:nvContentPartPr>
            <p14:xfrm>
              <a:off x="8144359" y="1671577"/>
              <a:ext cx="4590" cy="810"/>
            </p14:xfrm>
          </p:contentPart>
        </mc:Choice>
        <mc:Fallback xmlns="">
          <p:pic>
            <p:nvPicPr>
              <p:cNvPr id="159" name="Ink 158">
                <a:extLst>
                  <a:ext uri="{FF2B5EF4-FFF2-40B4-BE49-F238E27FC236}">
                    <a16:creationId xmlns:a16="http://schemas.microsoft.com/office/drawing/2014/main" id="{0B7977AA-361E-2944-A6D7-86F762D1306C}"/>
                  </a:ext>
                </a:extLst>
              </p:cNvPr>
              <p:cNvPicPr/>
              <p:nvPr/>
            </p:nvPicPr>
            <p:blipFill>
              <a:blip r:embed="rId55"/>
              <a:stretch>
                <a:fillRect/>
              </a:stretch>
            </p:blipFill>
            <p:spPr>
              <a:xfrm>
                <a:off x="8135532" y="1664827"/>
                <a:ext cx="21891"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0" name="Ink 159">
                <a:extLst>
                  <a:ext uri="{FF2B5EF4-FFF2-40B4-BE49-F238E27FC236}">
                    <a16:creationId xmlns:a16="http://schemas.microsoft.com/office/drawing/2014/main" id="{4AC9210A-03E4-9A4A-AA76-DC45A5D3FCE7}"/>
                  </a:ext>
                </a:extLst>
              </p14:cNvPr>
              <p14:cNvContentPartPr/>
              <p14:nvPr/>
            </p14:nvContentPartPr>
            <p14:xfrm>
              <a:off x="8222929" y="1682107"/>
              <a:ext cx="13500" cy="142290"/>
            </p14:xfrm>
          </p:contentPart>
        </mc:Choice>
        <mc:Fallback xmlns="">
          <p:pic>
            <p:nvPicPr>
              <p:cNvPr id="160" name="Ink 159">
                <a:extLst>
                  <a:ext uri="{FF2B5EF4-FFF2-40B4-BE49-F238E27FC236}">
                    <a16:creationId xmlns:a16="http://schemas.microsoft.com/office/drawing/2014/main" id="{4AC9210A-03E4-9A4A-AA76-DC45A5D3FCE7}"/>
                  </a:ext>
                </a:extLst>
              </p:cNvPr>
              <p:cNvPicPr/>
              <p:nvPr/>
            </p:nvPicPr>
            <p:blipFill>
              <a:blip r:embed="rId57"/>
              <a:stretch>
                <a:fillRect/>
              </a:stretch>
            </p:blipFill>
            <p:spPr>
              <a:xfrm>
                <a:off x="8214047" y="1673124"/>
                <a:ext cx="30908" cy="15989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1" name="Ink 160">
                <a:extLst>
                  <a:ext uri="{FF2B5EF4-FFF2-40B4-BE49-F238E27FC236}">
                    <a16:creationId xmlns:a16="http://schemas.microsoft.com/office/drawing/2014/main" id="{3D9B63BD-2257-8A48-9337-37C0E18C3AC9}"/>
                  </a:ext>
                </a:extLst>
              </p14:cNvPr>
              <p14:cNvContentPartPr/>
              <p14:nvPr/>
            </p14:nvContentPartPr>
            <p14:xfrm>
              <a:off x="8178649" y="1731787"/>
              <a:ext cx="108270" cy="8100"/>
            </p14:xfrm>
          </p:contentPart>
        </mc:Choice>
        <mc:Fallback xmlns="">
          <p:pic>
            <p:nvPicPr>
              <p:cNvPr id="161" name="Ink 160">
                <a:extLst>
                  <a:ext uri="{FF2B5EF4-FFF2-40B4-BE49-F238E27FC236}">
                    <a16:creationId xmlns:a16="http://schemas.microsoft.com/office/drawing/2014/main" id="{3D9B63BD-2257-8A48-9337-37C0E18C3AC9}"/>
                  </a:ext>
                </a:extLst>
              </p:cNvPr>
              <p:cNvPicPr/>
              <p:nvPr/>
            </p:nvPicPr>
            <p:blipFill>
              <a:blip r:embed="rId59"/>
              <a:stretch>
                <a:fillRect/>
              </a:stretch>
            </p:blipFill>
            <p:spPr>
              <a:xfrm>
                <a:off x="8169656" y="1722582"/>
                <a:ext cx="125895" cy="2614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2" name="Ink 161">
                <a:extLst>
                  <a:ext uri="{FF2B5EF4-FFF2-40B4-BE49-F238E27FC236}">
                    <a16:creationId xmlns:a16="http://schemas.microsoft.com/office/drawing/2014/main" id="{0BD91B52-E533-F042-AE6D-F8A49F0B1139}"/>
                  </a:ext>
                </a:extLst>
              </p14:cNvPr>
              <p14:cNvContentPartPr/>
              <p14:nvPr/>
            </p14:nvContentPartPr>
            <p14:xfrm>
              <a:off x="8305549" y="1744207"/>
              <a:ext cx="7560" cy="60480"/>
            </p14:xfrm>
          </p:contentPart>
        </mc:Choice>
        <mc:Fallback xmlns="">
          <p:pic>
            <p:nvPicPr>
              <p:cNvPr id="162" name="Ink 161">
                <a:extLst>
                  <a:ext uri="{FF2B5EF4-FFF2-40B4-BE49-F238E27FC236}">
                    <a16:creationId xmlns:a16="http://schemas.microsoft.com/office/drawing/2014/main" id="{0BD91B52-E533-F042-AE6D-F8A49F0B1139}"/>
                  </a:ext>
                </a:extLst>
              </p:cNvPr>
              <p:cNvPicPr/>
              <p:nvPr/>
            </p:nvPicPr>
            <p:blipFill>
              <a:blip r:embed="rId61"/>
              <a:stretch>
                <a:fillRect/>
              </a:stretch>
            </p:blipFill>
            <p:spPr>
              <a:xfrm>
                <a:off x="8296549" y="1735207"/>
                <a:ext cx="252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3" name="Ink 162">
                <a:extLst>
                  <a:ext uri="{FF2B5EF4-FFF2-40B4-BE49-F238E27FC236}">
                    <a16:creationId xmlns:a16="http://schemas.microsoft.com/office/drawing/2014/main" id="{093714CD-913C-FC44-A101-BAF648A4E67E}"/>
                  </a:ext>
                </a:extLst>
              </p14:cNvPr>
              <p14:cNvContentPartPr/>
              <p14:nvPr/>
            </p14:nvContentPartPr>
            <p14:xfrm>
              <a:off x="8281789" y="1664017"/>
              <a:ext cx="270" cy="1620"/>
            </p14:xfrm>
          </p:contentPart>
        </mc:Choice>
        <mc:Fallback xmlns="">
          <p:pic>
            <p:nvPicPr>
              <p:cNvPr id="163" name="Ink 162">
                <a:extLst>
                  <a:ext uri="{FF2B5EF4-FFF2-40B4-BE49-F238E27FC236}">
                    <a16:creationId xmlns:a16="http://schemas.microsoft.com/office/drawing/2014/main" id="{093714CD-913C-FC44-A101-BAF648A4E67E}"/>
                  </a:ext>
                </a:extLst>
              </p:cNvPr>
              <p:cNvPicPr/>
              <p:nvPr/>
            </p:nvPicPr>
            <p:blipFill>
              <a:blip r:embed="rId63"/>
              <a:stretch>
                <a:fillRect/>
              </a:stretch>
            </p:blipFill>
            <p:spPr>
              <a:xfrm>
                <a:off x="8275039" y="1655917"/>
                <a:ext cx="13500" cy="1749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4" name="Ink 163">
                <a:extLst>
                  <a:ext uri="{FF2B5EF4-FFF2-40B4-BE49-F238E27FC236}">
                    <a16:creationId xmlns:a16="http://schemas.microsoft.com/office/drawing/2014/main" id="{DDFCD44B-6A1E-4C41-AE49-C98FF2888AEE}"/>
                  </a:ext>
                </a:extLst>
              </p14:cNvPr>
              <p14:cNvContentPartPr/>
              <p14:nvPr/>
            </p14:nvContentPartPr>
            <p14:xfrm>
              <a:off x="8343349" y="1742047"/>
              <a:ext cx="92340" cy="80730"/>
            </p14:xfrm>
          </p:contentPart>
        </mc:Choice>
        <mc:Fallback xmlns="">
          <p:pic>
            <p:nvPicPr>
              <p:cNvPr id="164" name="Ink 163">
                <a:extLst>
                  <a:ext uri="{FF2B5EF4-FFF2-40B4-BE49-F238E27FC236}">
                    <a16:creationId xmlns:a16="http://schemas.microsoft.com/office/drawing/2014/main" id="{DDFCD44B-6A1E-4C41-AE49-C98FF2888AEE}"/>
                  </a:ext>
                </a:extLst>
              </p:cNvPr>
              <p:cNvPicPr/>
              <p:nvPr/>
            </p:nvPicPr>
            <p:blipFill>
              <a:blip r:embed="rId65"/>
              <a:stretch>
                <a:fillRect/>
              </a:stretch>
            </p:blipFill>
            <p:spPr>
              <a:xfrm>
                <a:off x="8334367" y="1733077"/>
                <a:ext cx="109946" cy="98311"/>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5" name="Ink 164">
                <a:extLst>
                  <a:ext uri="{FF2B5EF4-FFF2-40B4-BE49-F238E27FC236}">
                    <a16:creationId xmlns:a16="http://schemas.microsoft.com/office/drawing/2014/main" id="{52968262-8638-E140-A395-A5C270C8DCBD}"/>
                  </a:ext>
                </a:extLst>
              </p14:cNvPr>
              <p14:cNvContentPartPr/>
              <p14:nvPr/>
            </p14:nvContentPartPr>
            <p14:xfrm>
              <a:off x="8454319" y="1711267"/>
              <a:ext cx="106380" cy="120150"/>
            </p14:xfrm>
          </p:contentPart>
        </mc:Choice>
        <mc:Fallback xmlns="">
          <p:pic>
            <p:nvPicPr>
              <p:cNvPr id="165" name="Ink 164">
                <a:extLst>
                  <a:ext uri="{FF2B5EF4-FFF2-40B4-BE49-F238E27FC236}">
                    <a16:creationId xmlns:a16="http://schemas.microsoft.com/office/drawing/2014/main" id="{52968262-8638-E140-A395-A5C270C8DCBD}"/>
                  </a:ext>
                </a:extLst>
              </p:cNvPr>
              <p:cNvPicPr/>
              <p:nvPr/>
            </p:nvPicPr>
            <p:blipFill>
              <a:blip r:embed="rId67"/>
              <a:stretch>
                <a:fillRect/>
              </a:stretch>
            </p:blipFill>
            <p:spPr>
              <a:xfrm>
                <a:off x="8445334" y="1702274"/>
                <a:ext cx="123990" cy="13777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8" name="Ink 167">
                <a:extLst>
                  <a:ext uri="{FF2B5EF4-FFF2-40B4-BE49-F238E27FC236}">
                    <a16:creationId xmlns:a16="http://schemas.microsoft.com/office/drawing/2014/main" id="{9FB2DB17-10B7-9646-BE8D-B15032299308}"/>
                  </a:ext>
                </a:extLst>
              </p14:cNvPr>
              <p14:cNvContentPartPr/>
              <p14:nvPr/>
            </p14:nvContentPartPr>
            <p14:xfrm>
              <a:off x="8573389" y="1718557"/>
              <a:ext cx="89100" cy="98550"/>
            </p14:xfrm>
          </p:contentPart>
        </mc:Choice>
        <mc:Fallback xmlns="">
          <p:pic>
            <p:nvPicPr>
              <p:cNvPr id="168" name="Ink 167">
                <a:extLst>
                  <a:ext uri="{FF2B5EF4-FFF2-40B4-BE49-F238E27FC236}">
                    <a16:creationId xmlns:a16="http://schemas.microsoft.com/office/drawing/2014/main" id="{9FB2DB17-10B7-9646-BE8D-B15032299308}"/>
                  </a:ext>
                </a:extLst>
              </p:cNvPr>
              <p:cNvPicPr/>
              <p:nvPr/>
            </p:nvPicPr>
            <p:blipFill>
              <a:blip r:embed="rId69"/>
              <a:stretch>
                <a:fillRect/>
              </a:stretch>
            </p:blipFill>
            <p:spPr>
              <a:xfrm>
                <a:off x="8564407" y="1709565"/>
                <a:ext cx="106704" cy="11617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3" name="Ink 173">
                <a:extLst>
                  <a:ext uri="{FF2B5EF4-FFF2-40B4-BE49-F238E27FC236}">
                    <a16:creationId xmlns:a16="http://schemas.microsoft.com/office/drawing/2014/main" id="{2DE82C6F-E90D-9544-891F-D72FE0113C8A}"/>
                  </a:ext>
                </a:extLst>
              </p14:cNvPr>
              <p14:cNvContentPartPr/>
              <p14:nvPr/>
            </p14:nvContentPartPr>
            <p14:xfrm>
              <a:off x="5782922" y="2022256"/>
              <a:ext cx="522450" cy="134730"/>
            </p14:xfrm>
          </p:contentPart>
        </mc:Choice>
        <mc:Fallback xmlns="">
          <p:pic>
            <p:nvPicPr>
              <p:cNvPr id="173" name="Ink 173">
                <a:extLst>
                  <a:ext uri="{FF2B5EF4-FFF2-40B4-BE49-F238E27FC236}">
                    <a16:creationId xmlns:a16="http://schemas.microsoft.com/office/drawing/2014/main" id="{2DE82C6F-E90D-9544-891F-D72FE0113C8A}"/>
                  </a:ext>
                </a:extLst>
              </p:cNvPr>
              <p:cNvPicPr/>
              <p:nvPr/>
            </p:nvPicPr>
            <p:blipFill>
              <a:blip r:embed="rId71"/>
              <a:stretch>
                <a:fillRect/>
              </a:stretch>
            </p:blipFill>
            <p:spPr>
              <a:xfrm>
                <a:off x="5773927" y="2013274"/>
                <a:ext cx="540081" cy="15233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1" name="Ink 181">
                <a:extLst>
                  <a:ext uri="{FF2B5EF4-FFF2-40B4-BE49-F238E27FC236}">
                    <a16:creationId xmlns:a16="http://schemas.microsoft.com/office/drawing/2014/main" id="{0E54DCE8-B1A1-B64D-B130-34F8BBF001BC}"/>
                  </a:ext>
                </a:extLst>
              </p14:cNvPr>
              <p14:cNvContentPartPr/>
              <p14:nvPr/>
            </p14:nvContentPartPr>
            <p14:xfrm>
              <a:off x="6456302" y="2003069"/>
              <a:ext cx="599670" cy="154710"/>
            </p14:xfrm>
          </p:contentPart>
        </mc:Choice>
        <mc:Fallback xmlns="">
          <p:pic>
            <p:nvPicPr>
              <p:cNvPr id="181" name="Ink 181">
                <a:extLst>
                  <a:ext uri="{FF2B5EF4-FFF2-40B4-BE49-F238E27FC236}">
                    <a16:creationId xmlns:a16="http://schemas.microsoft.com/office/drawing/2014/main" id="{0E54DCE8-B1A1-B64D-B130-34F8BBF001BC}"/>
                  </a:ext>
                </a:extLst>
              </p:cNvPr>
              <p:cNvPicPr/>
              <p:nvPr/>
            </p:nvPicPr>
            <p:blipFill>
              <a:blip r:embed="rId73"/>
              <a:stretch>
                <a:fillRect/>
              </a:stretch>
            </p:blipFill>
            <p:spPr>
              <a:xfrm>
                <a:off x="6447303" y="1994053"/>
                <a:ext cx="617307" cy="17238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2" name="Ink 181">
                <a:extLst>
                  <a:ext uri="{FF2B5EF4-FFF2-40B4-BE49-F238E27FC236}">
                    <a16:creationId xmlns:a16="http://schemas.microsoft.com/office/drawing/2014/main" id="{6EA0A91D-5D0C-214D-8001-71B90760B279}"/>
                  </a:ext>
                </a:extLst>
              </p14:cNvPr>
              <p14:cNvContentPartPr/>
              <p14:nvPr/>
            </p14:nvContentPartPr>
            <p14:xfrm>
              <a:off x="7098177" y="2087022"/>
              <a:ext cx="8640" cy="1620"/>
            </p14:xfrm>
          </p:contentPart>
        </mc:Choice>
        <mc:Fallback xmlns="">
          <p:pic>
            <p:nvPicPr>
              <p:cNvPr id="182" name="Ink 181">
                <a:extLst>
                  <a:ext uri="{FF2B5EF4-FFF2-40B4-BE49-F238E27FC236}">
                    <a16:creationId xmlns:a16="http://schemas.microsoft.com/office/drawing/2014/main" id="{6EA0A91D-5D0C-214D-8001-71B90760B279}"/>
                  </a:ext>
                </a:extLst>
              </p:cNvPr>
              <p:cNvPicPr/>
              <p:nvPr/>
            </p:nvPicPr>
            <p:blipFill>
              <a:blip r:embed="rId75"/>
              <a:stretch>
                <a:fillRect/>
              </a:stretch>
            </p:blipFill>
            <p:spPr>
              <a:xfrm>
                <a:off x="7089177" y="2078922"/>
                <a:ext cx="26280" cy="1749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7" name="Ink 197">
                <a:extLst>
                  <a:ext uri="{FF2B5EF4-FFF2-40B4-BE49-F238E27FC236}">
                    <a16:creationId xmlns:a16="http://schemas.microsoft.com/office/drawing/2014/main" id="{6A35E6DD-FC76-134E-B776-47C5A03746BC}"/>
                  </a:ext>
                </a:extLst>
              </p14:cNvPr>
              <p14:cNvContentPartPr/>
              <p14:nvPr/>
            </p14:nvContentPartPr>
            <p14:xfrm>
              <a:off x="4696663" y="2527832"/>
              <a:ext cx="349380" cy="232470"/>
            </p14:xfrm>
          </p:contentPart>
        </mc:Choice>
        <mc:Fallback xmlns="">
          <p:pic>
            <p:nvPicPr>
              <p:cNvPr id="197" name="Ink 197">
                <a:extLst>
                  <a:ext uri="{FF2B5EF4-FFF2-40B4-BE49-F238E27FC236}">
                    <a16:creationId xmlns:a16="http://schemas.microsoft.com/office/drawing/2014/main" id="{6A35E6DD-FC76-134E-B776-47C5A03746BC}"/>
                  </a:ext>
                </a:extLst>
              </p:cNvPr>
              <p:cNvPicPr/>
              <p:nvPr/>
            </p:nvPicPr>
            <p:blipFill>
              <a:blip r:embed="rId77"/>
              <a:stretch>
                <a:fillRect/>
              </a:stretch>
            </p:blipFill>
            <p:spPr>
              <a:xfrm>
                <a:off x="4687677" y="2518822"/>
                <a:ext cx="366993" cy="250131"/>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3" name="Ink 203">
                <a:extLst>
                  <a:ext uri="{FF2B5EF4-FFF2-40B4-BE49-F238E27FC236}">
                    <a16:creationId xmlns:a16="http://schemas.microsoft.com/office/drawing/2014/main" id="{13945339-86D3-EA45-AAFE-2E4F48A0865E}"/>
                  </a:ext>
                </a:extLst>
              </p14:cNvPr>
              <p14:cNvContentPartPr/>
              <p14:nvPr/>
            </p14:nvContentPartPr>
            <p14:xfrm>
              <a:off x="5202373" y="2503802"/>
              <a:ext cx="402030" cy="345060"/>
            </p14:xfrm>
          </p:contentPart>
        </mc:Choice>
        <mc:Fallback xmlns="">
          <p:pic>
            <p:nvPicPr>
              <p:cNvPr id="203" name="Ink 203">
                <a:extLst>
                  <a:ext uri="{FF2B5EF4-FFF2-40B4-BE49-F238E27FC236}">
                    <a16:creationId xmlns:a16="http://schemas.microsoft.com/office/drawing/2014/main" id="{13945339-86D3-EA45-AAFE-2E4F48A0865E}"/>
                  </a:ext>
                </a:extLst>
              </p:cNvPr>
              <p:cNvPicPr/>
              <p:nvPr/>
            </p:nvPicPr>
            <p:blipFill>
              <a:blip r:embed="rId79"/>
              <a:stretch>
                <a:fillRect/>
              </a:stretch>
            </p:blipFill>
            <p:spPr>
              <a:xfrm>
                <a:off x="5193367" y="2494816"/>
                <a:ext cx="419682" cy="36267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0" name="Ink 210">
                <a:extLst>
                  <a:ext uri="{FF2B5EF4-FFF2-40B4-BE49-F238E27FC236}">
                    <a16:creationId xmlns:a16="http://schemas.microsoft.com/office/drawing/2014/main" id="{3E95FBF0-5AFC-5B45-84BE-0448B4ED30A7}"/>
                  </a:ext>
                </a:extLst>
              </p14:cNvPr>
              <p14:cNvContentPartPr/>
              <p14:nvPr/>
            </p14:nvContentPartPr>
            <p14:xfrm>
              <a:off x="5728333" y="2523512"/>
              <a:ext cx="454140" cy="255690"/>
            </p14:xfrm>
          </p:contentPart>
        </mc:Choice>
        <mc:Fallback xmlns="">
          <p:pic>
            <p:nvPicPr>
              <p:cNvPr id="210" name="Ink 210">
                <a:extLst>
                  <a:ext uri="{FF2B5EF4-FFF2-40B4-BE49-F238E27FC236}">
                    <a16:creationId xmlns:a16="http://schemas.microsoft.com/office/drawing/2014/main" id="{3E95FBF0-5AFC-5B45-84BE-0448B4ED30A7}"/>
                  </a:ext>
                </a:extLst>
              </p:cNvPr>
              <p:cNvPicPr/>
              <p:nvPr/>
            </p:nvPicPr>
            <p:blipFill>
              <a:blip r:embed="rId81"/>
              <a:stretch>
                <a:fillRect/>
              </a:stretch>
            </p:blipFill>
            <p:spPr>
              <a:xfrm>
                <a:off x="5719329" y="2514521"/>
                <a:ext cx="471787" cy="27331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1" name="Ink 210">
                <a:extLst>
                  <a:ext uri="{FF2B5EF4-FFF2-40B4-BE49-F238E27FC236}">
                    <a16:creationId xmlns:a16="http://schemas.microsoft.com/office/drawing/2014/main" id="{89CF00D5-B834-3F44-931D-EA956AD413B8}"/>
                  </a:ext>
                </a:extLst>
              </p14:cNvPr>
              <p14:cNvContentPartPr/>
              <p14:nvPr/>
            </p14:nvContentPartPr>
            <p14:xfrm>
              <a:off x="6166273" y="2600192"/>
              <a:ext cx="132300" cy="298080"/>
            </p14:xfrm>
          </p:contentPart>
        </mc:Choice>
        <mc:Fallback xmlns="">
          <p:pic>
            <p:nvPicPr>
              <p:cNvPr id="211" name="Ink 210">
                <a:extLst>
                  <a:ext uri="{FF2B5EF4-FFF2-40B4-BE49-F238E27FC236}">
                    <a16:creationId xmlns:a16="http://schemas.microsoft.com/office/drawing/2014/main" id="{89CF00D5-B834-3F44-931D-EA956AD413B8}"/>
                  </a:ext>
                </a:extLst>
              </p:cNvPr>
              <p:cNvPicPr/>
              <p:nvPr/>
            </p:nvPicPr>
            <p:blipFill>
              <a:blip r:embed="rId83"/>
              <a:stretch>
                <a:fillRect/>
              </a:stretch>
            </p:blipFill>
            <p:spPr>
              <a:xfrm>
                <a:off x="6157285" y="2591192"/>
                <a:ext cx="149916"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4" name="Ink 214">
                <a:extLst>
                  <a:ext uri="{FF2B5EF4-FFF2-40B4-BE49-F238E27FC236}">
                    <a16:creationId xmlns:a16="http://schemas.microsoft.com/office/drawing/2014/main" id="{535EE090-D4B7-FB49-A87E-4D6D9C15AB18}"/>
                  </a:ext>
                </a:extLst>
              </p14:cNvPr>
              <p14:cNvContentPartPr/>
              <p14:nvPr/>
            </p14:nvContentPartPr>
            <p14:xfrm>
              <a:off x="6492433" y="2606672"/>
              <a:ext cx="252720" cy="124470"/>
            </p14:xfrm>
          </p:contentPart>
        </mc:Choice>
        <mc:Fallback xmlns="">
          <p:pic>
            <p:nvPicPr>
              <p:cNvPr id="214" name="Ink 214">
                <a:extLst>
                  <a:ext uri="{FF2B5EF4-FFF2-40B4-BE49-F238E27FC236}">
                    <a16:creationId xmlns:a16="http://schemas.microsoft.com/office/drawing/2014/main" id="{535EE090-D4B7-FB49-A87E-4D6D9C15AB18}"/>
                  </a:ext>
                </a:extLst>
              </p:cNvPr>
              <p:cNvPicPr/>
              <p:nvPr/>
            </p:nvPicPr>
            <p:blipFill>
              <a:blip r:embed="rId85"/>
              <a:stretch>
                <a:fillRect/>
              </a:stretch>
            </p:blipFill>
            <p:spPr>
              <a:xfrm>
                <a:off x="6483433" y="2597704"/>
                <a:ext cx="270360" cy="142046"/>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0" name="Ink 220">
                <a:extLst>
                  <a:ext uri="{FF2B5EF4-FFF2-40B4-BE49-F238E27FC236}">
                    <a16:creationId xmlns:a16="http://schemas.microsoft.com/office/drawing/2014/main" id="{6FFF3977-1CFA-7342-9501-70E2FDF19FEA}"/>
                  </a:ext>
                </a:extLst>
              </p14:cNvPr>
              <p14:cNvContentPartPr/>
              <p14:nvPr/>
            </p14:nvContentPartPr>
            <p14:xfrm>
              <a:off x="6914443" y="2516762"/>
              <a:ext cx="436050" cy="178740"/>
            </p14:xfrm>
          </p:contentPart>
        </mc:Choice>
        <mc:Fallback xmlns="">
          <p:pic>
            <p:nvPicPr>
              <p:cNvPr id="220" name="Ink 220">
                <a:extLst>
                  <a:ext uri="{FF2B5EF4-FFF2-40B4-BE49-F238E27FC236}">
                    <a16:creationId xmlns:a16="http://schemas.microsoft.com/office/drawing/2014/main" id="{6FFF3977-1CFA-7342-9501-70E2FDF19FEA}"/>
                  </a:ext>
                </a:extLst>
              </p:cNvPr>
              <p:cNvPicPr/>
              <p:nvPr/>
            </p:nvPicPr>
            <p:blipFill>
              <a:blip r:embed="rId87"/>
              <a:stretch>
                <a:fillRect/>
              </a:stretch>
            </p:blipFill>
            <p:spPr>
              <a:xfrm>
                <a:off x="6905449" y="2507789"/>
                <a:ext cx="453679" cy="196327"/>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1" name="Ink 220">
                <a:extLst>
                  <a:ext uri="{FF2B5EF4-FFF2-40B4-BE49-F238E27FC236}">
                    <a16:creationId xmlns:a16="http://schemas.microsoft.com/office/drawing/2014/main" id="{B0D99784-9C09-054F-9F62-C0F2C50DE227}"/>
                  </a:ext>
                </a:extLst>
              </p14:cNvPr>
              <p14:cNvContentPartPr/>
              <p14:nvPr/>
            </p14:nvContentPartPr>
            <p14:xfrm>
              <a:off x="7406113" y="2569682"/>
              <a:ext cx="167670" cy="115560"/>
            </p14:xfrm>
          </p:contentPart>
        </mc:Choice>
        <mc:Fallback xmlns="">
          <p:pic>
            <p:nvPicPr>
              <p:cNvPr id="221" name="Ink 220">
                <a:extLst>
                  <a:ext uri="{FF2B5EF4-FFF2-40B4-BE49-F238E27FC236}">
                    <a16:creationId xmlns:a16="http://schemas.microsoft.com/office/drawing/2014/main" id="{B0D99784-9C09-054F-9F62-C0F2C50DE227}"/>
                  </a:ext>
                </a:extLst>
              </p:cNvPr>
              <p:cNvPicPr/>
              <p:nvPr/>
            </p:nvPicPr>
            <p:blipFill>
              <a:blip r:embed="rId89"/>
              <a:stretch>
                <a:fillRect/>
              </a:stretch>
            </p:blipFill>
            <p:spPr>
              <a:xfrm>
                <a:off x="7397118" y="2560682"/>
                <a:ext cx="185301"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5" name="Ink 225">
                <a:extLst>
                  <a:ext uri="{FF2B5EF4-FFF2-40B4-BE49-F238E27FC236}">
                    <a16:creationId xmlns:a16="http://schemas.microsoft.com/office/drawing/2014/main" id="{21E006EF-5E45-B74E-9860-EF78012CE10F}"/>
                  </a:ext>
                </a:extLst>
              </p14:cNvPr>
              <p14:cNvContentPartPr/>
              <p14:nvPr/>
            </p14:nvContentPartPr>
            <p14:xfrm>
              <a:off x="7808683" y="2509202"/>
              <a:ext cx="278910" cy="190350"/>
            </p14:xfrm>
          </p:contentPart>
        </mc:Choice>
        <mc:Fallback xmlns="">
          <p:pic>
            <p:nvPicPr>
              <p:cNvPr id="225" name="Ink 225">
                <a:extLst>
                  <a:ext uri="{FF2B5EF4-FFF2-40B4-BE49-F238E27FC236}">
                    <a16:creationId xmlns:a16="http://schemas.microsoft.com/office/drawing/2014/main" id="{21E006EF-5E45-B74E-9860-EF78012CE10F}"/>
                  </a:ext>
                </a:extLst>
              </p:cNvPr>
              <p:cNvPicPr/>
              <p:nvPr/>
            </p:nvPicPr>
            <p:blipFill>
              <a:blip r:embed="rId91"/>
              <a:stretch>
                <a:fillRect/>
              </a:stretch>
            </p:blipFill>
            <p:spPr>
              <a:xfrm>
                <a:off x="7799686" y="2500189"/>
                <a:ext cx="296544" cy="20801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0" name="Ink 230">
                <a:extLst>
                  <a:ext uri="{FF2B5EF4-FFF2-40B4-BE49-F238E27FC236}">
                    <a16:creationId xmlns:a16="http://schemas.microsoft.com/office/drawing/2014/main" id="{082A1CB8-56A6-234B-8613-5BFB96634BDD}"/>
                  </a:ext>
                </a:extLst>
              </p14:cNvPr>
              <p14:cNvContentPartPr/>
              <p14:nvPr/>
            </p14:nvContentPartPr>
            <p14:xfrm>
              <a:off x="8257153" y="2526752"/>
              <a:ext cx="468180" cy="268920"/>
            </p14:xfrm>
          </p:contentPart>
        </mc:Choice>
        <mc:Fallback xmlns="">
          <p:pic>
            <p:nvPicPr>
              <p:cNvPr id="230" name="Ink 230">
                <a:extLst>
                  <a:ext uri="{FF2B5EF4-FFF2-40B4-BE49-F238E27FC236}">
                    <a16:creationId xmlns:a16="http://schemas.microsoft.com/office/drawing/2014/main" id="{082A1CB8-56A6-234B-8613-5BFB96634BDD}"/>
                  </a:ext>
                </a:extLst>
              </p:cNvPr>
              <p:cNvPicPr/>
              <p:nvPr/>
            </p:nvPicPr>
            <p:blipFill>
              <a:blip r:embed="rId93"/>
              <a:stretch>
                <a:fillRect/>
              </a:stretch>
            </p:blipFill>
            <p:spPr>
              <a:xfrm>
                <a:off x="8248163" y="2517752"/>
                <a:ext cx="4858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3" name="Ink 232">
                <a:extLst>
                  <a:ext uri="{FF2B5EF4-FFF2-40B4-BE49-F238E27FC236}">
                    <a16:creationId xmlns:a16="http://schemas.microsoft.com/office/drawing/2014/main" id="{15E18860-EF1C-EF4D-A7DB-E6CA576B37DF}"/>
                  </a:ext>
                </a:extLst>
              </p14:cNvPr>
              <p14:cNvContentPartPr/>
              <p14:nvPr/>
            </p14:nvContentPartPr>
            <p14:xfrm>
              <a:off x="4922113" y="2859932"/>
              <a:ext cx="2160" cy="270"/>
            </p14:xfrm>
          </p:contentPart>
        </mc:Choice>
        <mc:Fallback xmlns="">
          <p:pic>
            <p:nvPicPr>
              <p:cNvPr id="233" name="Ink 232">
                <a:extLst>
                  <a:ext uri="{FF2B5EF4-FFF2-40B4-BE49-F238E27FC236}">
                    <a16:creationId xmlns:a16="http://schemas.microsoft.com/office/drawing/2014/main" id="{15E18860-EF1C-EF4D-A7DB-E6CA576B37DF}"/>
                  </a:ext>
                </a:extLst>
              </p:cNvPr>
              <p:cNvPicPr/>
              <p:nvPr/>
            </p:nvPicPr>
            <p:blipFill>
              <a:blip r:embed="rId95"/>
              <a:stretch>
                <a:fillRect/>
              </a:stretch>
            </p:blipFill>
            <p:spPr>
              <a:xfrm>
                <a:off x="4913113" y="2853182"/>
                <a:ext cx="19800" cy="135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4" name="Ink 234">
                <a:extLst>
                  <a:ext uri="{FF2B5EF4-FFF2-40B4-BE49-F238E27FC236}">
                    <a16:creationId xmlns:a16="http://schemas.microsoft.com/office/drawing/2014/main" id="{E750D8C3-EFA7-2C47-92BD-D7807AB837FF}"/>
                  </a:ext>
                </a:extLst>
              </p14:cNvPr>
              <p14:cNvContentPartPr/>
              <p14:nvPr/>
            </p14:nvContentPartPr>
            <p14:xfrm>
              <a:off x="4778743" y="2940662"/>
              <a:ext cx="176040" cy="213840"/>
            </p14:xfrm>
          </p:contentPart>
        </mc:Choice>
        <mc:Fallback xmlns="">
          <p:pic>
            <p:nvPicPr>
              <p:cNvPr id="234" name="Ink 234">
                <a:extLst>
                  <a:ext uri="{FF2B5EF4-FFF2-40B4-BE49-F238E27FC236}">
                    <a16:creationId xmlns:a16="http://schemas.microsoft.com/office/drawing/2014/main" id="{E750D8C3-EFA7-2C47-92BD-D7807AB837FF}"/>
                  </a:ext>
                </a:extLst>
              </p:cNvPr>
              <p:cNvPicPr/>
              <p:nvPr/>
            </p:nvPicPr>
            <p:blipFill>
              <a:blip r:embed="rId97"/>
              <a:stretch>
                <a:fillRect/>
              </a:stretch>
            </p:blipFill>
            <p:spPr>
              <a:xfrm>
                <a:off x="4769761" y="2931662"/>
                <a:ext cx="193644"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8" name="Ink 238">
                <a:extLst>
                  <a:ext uri="{FF2B5EF4-FFF2-40B4-BE49-F238E27FC236}">
                    <a16:creationId xmlns:a16="http://schemas.microsoft.com/office/drawing/2014/main" id="{EEDC7F35-366E-424C-B6C0-4AA8D26E96CA}"/>
                  </a:ext>
                </a:extLst>
              </p14:cNvPr>
              <p14:cNvContentPartPr/>
              <p14:nvPr/>
            </p14:nvContentPartPr>
            <p14:xfrm>
              <a:off x="5036863" y="2928512"/>
              <a:ext cx="396900" cy="166320"/>
            </p14:xfrm>
          </p:contentPart>
        </mc:Choice>
        <mc:Fallback xmlns="">
          <p:pic>
            <p:nvPicPr>
              <p:cNvPr id="238" name="Ink 238">
                <a:extLst>
                  <a:ext uri="{FF2B5EF4-FFF2-40B4-BE49-F238E27FC236}">
                    <a16:creationId xmlns:a16="http://schemas.microsoft.com/office/drawing/2014/main" id="{EEDC7F35-366E-424C-B6C0-4AA8D26E96CA}"/>
                  </a:ext>
                </a:extLst>
              </p:cNvPr>
              <p:cNvPicPr/>
              <p:nvPr/>
            </p:nvPicPr>
            <p:blipFill>
              <a:blip r:embed="rId99"/>
              <a:stretch>
                <a:fillRect/>
              </a:stretch>
            </p:blipFill>
            <p:spPr>
              <a:xfrm>
                <a:off x="5027859" y="2919512"/>
                <a:ext cx="414548"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47" name="Ink 247">
                <a:extLst>
                  <a:ext uri="{FF2B5EF4-FFF2-40B4-BE49-F238E27FC236}">
                    <a16:creationId xmlns:a16="http://schemas.microsoft.com/office/drawing/2014/main" id="{3D6897D1-FD92-F447-A1FA-330732CEE22C}"/>
                  </a:ext>
                </a:extLst>
              </p14:cNvPr>
              <p14:cNvContentPartPr/>
              <p14:nvPr/>
            </p14:nvContentPartPr>
            <p14:xfrm>
              <a:off x="5617093" y="2855882"/>
              <a:ext cx="531630" cy="284850"/>
            </p14:xfrm>
          </p:contentPart>
        </mc:Choice>
        <mc:Fallback xmlns="">
          <p:pic>
            <p:nvPicPr>
              <p:cNvPr id="247" name="Ink 247">
                <a:extLst>
                  <a:ext uri="{FF2B5EF4-FFF2-40B4-BE49-F238E27FC236}">
                    <a16:creationId xmlns:a16="http://schemas.microsoft.com/office/drawing/2014/main" id="{3D6897D1-FD92-F447-A1FA-330732CEE22C}"/>
                  </a:ext>
                </a:extLst>
              </p:cNvPr>
              <p:cNvPicPr/>
              <p:nvPr/>
            </p:nvPicPr>
            <p:blipFill>
              <a:blip r:embed="rId101"/>
              <a:stretch>
                <a:fillRect/>
              </a:stretch>
            </p:blipFill>
            <p:spPr>
              <a:xfrm>
                <a:off x="5608095" y="2846879"/>
                <a:ext cx="549267" cy="30249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51" name="Ink 250">
                <a:extLst>
                  <a:ext uri="{FF2B5EF4-FFF2-40B4-BE49-F238E27FC236}">
                    <a16:creationId xmlns:a16="http://schemas.microsoft.com/office/drawing/2014/main" id="{E87E8A49-B9CF-9844-9847-2985E604944F}"/>
                  </a:ext>
                </a:extLst>
              </p14:cNvPr>
              <p14:cNvContentPartPr/>
              <p14:nvPr/>
            </p14:nvContentPartPr>
            <p14:xfrm>
              <a:off x="6767563" y="2944712"/>
              <a:ext cx="115020" cy="98550"/>
            </p14:xfrm>
          </p:contentPart>
        </mc:Choice>
        <mc:Fallback xmlns="">
          <p:pic>
            <p:nvPicPr>
              <p:cNvPr id="251" name="Ink 250">
                <a:extLst>
                  <a:ext uri="{FF2B5EF4-FFF2-40B4-BE49-F238E27FC236}">
                    <a16:creationId xmlns:a16="http://schemas.microsoft.com/office/drawing/2014/main" id="{E87E8A49-B9CF-9844-9847-2985E604944F}"/>
                  </a:ext>
                </a:extLst>
              </p:cNvPr>
              <p:cNvPicPr/>
              <p:nvPr/>
            </p:nvPicPr>
            <p:blipFill>
              <a:blip r:embed="rId103"/>
              <a:stretch>
                <a:fillRect/>
              </a:stretch>
            </p:blipFill>
            <p:spPr>
              <a:xfrm>
                <a:off x="6758577" y="2935720"/>
                <a:ext cx="132632" cy="11617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52" name="Ink 252">
                <a:extLst>
                  <a:ext uri="{FF2B5EF4-FFF2-40B4-BE49-F238E27FC236}">
                    <a16:creationId xmlns:a16="http://schemas.microsoft.com/office/drawing/2014/main" id="{BA5224FD-FA5E-B34F-A221-A407BEB1191D}"/>
                  </a:ext>
                </a:extLst>
              </p14:cNvPr>
              <p14:cNvContentPartPr/>
              <p14:nvPr/>
            </p14:nvContentPartPr>
            <p14:xfrm>
              <a:off x="6393073" y="2890712"/>
              <a:ext cx="182790" cy="179550"/>
            </p14:xfrm>
          </p:contentPart>
        </mc:Choice>
        <mc:Fallback xmlns="">
          <p:pic>
            <p:nvPicPr>
              <p:cNvPr id="252" name="Ink 252">
                <a:extLst>
                  <a:ext uri="{FF2B5EF4-FFF2-40B4-BE49-F238E27FC236}">
                    <a16:creationId xmlns:a16="http://schemas.microsoft.com/office/drawing/2014/main" id="{BA5224FD-FA5E-B34F-A221-A407BEB1191D}"/>
                  </a:ext>
                </a:extLst>
              </p:cNvPr>
              <p:cNvPicPr/>
              <p:nvPr/>
            </p:nvPicPr>
            <p:blipFill>
              <a:blip r:embed="rId105"/>
              <a:stretch>
                <a:fillRect/>
              </a:stretch>
            </p:blipFill>
            <p:spPr>
              <a:xfrm>
                <a:off x="6384060" y="2881698"/>
                <a:ext cx="200456" cy="19721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61" name="Ink 261">
                <a:extLst>
                  <a:ext uri="{FF2B5EF4-FFF2-40B4-BE49-F238E27FC236}">
                    <a16:creationId xmlns:a16="http://schemas.microsoft.com/office/drawing/2014/main" id="{E202B02B-9389-1D49-A1F2-306C1DC8AD2F}"/>
                  </a:ext>
                </a:extLst>
              </p14:cNvPr>
              <p14:cNvContentPartPr/>
              <p14:nvPr/>
            </p14:nvContentPartPr>
            <p14:xfrm>
              <a:off x="7092913" y="2828612"/>
              <a:ext cx="831870" cy="318330"/>
            </p14:xfrm>
          </p:contentPart>
        </mc:Choice>
        <mc:Fallback xmlns="">
          <p:pic>
            <p:nvPicPr>
              <p:cNvPr id="261" name="Ink 261">
                <a:extLst>
                  <a:ext uri="{FF2B5EF4-FFF2-40B4-BE49-F238E27FC236}">
                    <a16:creationId xmlns:a16="http://schemas.microsoft.com/office/drawing/2014/main" id="{E202B02B-9389-1D49-A1F2-306C1DC8AD2F}"/>
                  </a:ext>
                </a:extLst>
              </p:cNvPr>
              <p:cNvPicPr/>
              <p:nvPr/>
            </p:nvPicPr>
            <p:blipFill>
              <a:blip r:embed="rId107"/>
              <a:stretch>
                <a:fillRect/>
              </a:stretch>
            </p:blipFill>
            <p:spPr>
              <a:xfrm>
                <a:off x="7083914" y="2819609"/>
                <a:ext cx="849508" cy="33597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71" name="Ink 272">
                <a:extLst>
                  <a:ext uri="{FF2B5EF4-FFF2-40B4-BE49-F238E27FC236}">
                    <a16:creationId xmlns:a16="http://schemas.microsoft.com/office/drawing/2014/main" id="{DA66C687-2016-F140-BD2D-1095BBE8CE5D}"/>
                  </a:ext>
                </a:extLst>
              </p14:cNvPr>
              <p14:cNvContentPartPr/>
              <p14:nvPr/>
            </p14:nvContentPartPr>
            <p14:xfrm>
              <a:off x="8736133" y="2848862"/>
              <a:ext cx="17820" cy="174150"/>
            </p14:xfrm>
          </p:contentPart>
        </mc:Choice>
        <mc:Fallback xmlns="">
          <p:pic>
            <p:nvPicPr>
              <p:cNvPr id="271" name="Ink 272">
                <a:extLst>
                  <a:ext uri="{FF2B5EF4-FFF2-40B4-BE49-F238E27FC236}">
                    <a16:creationId xmlns:a16="http://schemas.microsoft.com/office/drawing/2014/main" id="{DA66C687-2016-F140-BD2D-1095BBE8CE5D}"/>
                  </a:ext>
                </a:extLst>
              </p:cNvPr>
              <p:cNvPicPr/>
              <p:nvPr/>
            </p:nvPicPr>
            <p:blipFill>
              <a:blip r:embed="rId109"/>
              <a:stretch>
                <a:fillRect/>
              </a:stretch>
            </p:blipFill>
            <p:spPr>
              <a:xfrm>
                <a:off x="8727041" y="2839885"/>
                <a:ext cx="35640" cy="19174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2" name="Ink 272">
                <a:extLst>
                  <a:ext uri="{FF2B5EF4-FFF2-40B4-BE49-F238E27FC236}">
                    <a16:creationId xmlns:a16="http://schemas.microsoft.com/office/drawing/2014/main" id="{7129A199-2931-3C43-AB90-39DB0F5845FD}"/>
                  </a:ext>
                </a:extLst>
              </p14:cNvPr>
              <p14:cNvContentPartPr/>
              <p14:nvPr/>
            </p14:nvContentPartPr>
            <p14:xfrm>
              <a:off x="7949083" y="2863172"/>
              <a:ext cx="589140" cy="181170"/>
            </p14:xfrm>
          </p:contentPart>
        </mc:Choice>
        <mc:Fallback xmlns="">
          <p:pic>
            <p:nvPicPr>
              <p:cNvPr id="272" name="Ink 272">
                <a:extLst>
                  <a:ext uri="{FF2B5EF4-FFF2-40B4-BE49-F238E27FC236}">
                    <a16:creationId xmlns:a16="http://schemas.microsoft.com/office/drawing/2014/main" id="{7129A199-2931-3C43-AB90-39DB0F5845FD}"/>
                  </a:ext>
                </a:extLst>
              </p:cNvPr>
              <p:cNvPicPr/>
              <p:nvPr/>
            </p:nvPicPr>
            <p:blipFill>
              <a:blip r:embed="rId111"/>
              <a:stretch>
                <a:fillRect/>
              </a:stretch>
            </p:blipFill>
            <p:spPr>
              <a:xfrm>
                <a:off x="7940091" y="2854185"/>
                <a:ext cx="606764" cy="19878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73" name="Ink 272">
                <a:extLst>
                  <a:ext uri="{FF2B5EF4-FFF2-40B4-BE49-F238E27FC236}">
                    <a16:creationId xmlns:a16="http://schemas.microsoft.com/office/drawing/2014/main" id="{997752FB-4398-6642-BAAB-A9F616CE7343}"/>
                  </a:ext>
                </a:extLst>
              </p14:cNvPr>
              <p14:cNvContentPartPr/>
              <p14:nvPr/>
            </p14:nvContentPartPr>
            <p14:xfrm>
              <a:off x="8816053" y="2903402"/>
              <a:ext cx="94500" cy="153090"/>
            </p14:xfrm>
          </p:contentPart>
        </mc:Choice>
        <mc:Fallback xmlns="">
          <p:pic>
            <p:nvPicPr>
              <p:cNvPr id="273" name="Ink 272">
                <a:extLst>
                  <a:ext uri="{FF2B5EF4-FFF2-40B4-BE49-F238E27FC236}">
                    <a16:creationId xmlns:a16="http://schemas.microsoft.com/office/drawing/2014/main" id="{997752FB-4398-6642-BAAB-A9F616CE7343}"/>
                  </a:ext>
                </a:extLst>
              </p:cNvPr>
              <p:cNvPicPr/>
              <p:nvPr/>
            </p:nvPicPr>
            <p:blipFill>
              <a:blip r:embed="rId113"/>
              <a:stretch>
                <a:fillRect/>
              </a:stretch>
            </p:blipFill>
            <p:spPr>
              <a:xfrm>
                <a:off x="8807070" y="2894418"/>
                <a:ext cx="112106" cy="17069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4" name="Ink 273">
                <a:extLst>
                  <a:ext uri="{FF2B5EF4-FFF2-40B4-BE49-F238E27FC236}">
                    <a16:creationId xmlns:a16="http://schemas.microsoft.com/office/drawing/2014/main" id="{57169233-1A41-B44F-ABE5-8C77D9C36032}"/>
                  </a:ext>
                </a:extLst>
              </p14:cNvPr>
              <p14:cNvContentPartPr/>
              <p14:nvPr/>
            </p14:nvContentPartPr>
            <p14:xfrm>
              <a:off x="4743373" y="3272762"/>
              <a:ext cx="119880" cy="82890"/>
            </p14:xfrm>
          </p:contentPart>
        </mc:Choice>
        <mc:Fallback xmlns="">
          <p:pic>
            <p:nvPicPr>
              <p:cNvPr id="274" name="Ink 273">
                <a:extLst>
                  <a:ext uri="{FF2B5EF4-FFF2-40B4-BE49-F238E27FC236}">
                    <a16:creationId xmlns:a16="http://schemas.microsoft.com/office/drawing/2014/main" id="{57169233-1A41-B44F-ABE5-8C77D9C36032}"/>
                  </a:ext>
                </a:extLst>
              </p:cNvPr>
              <p:cNvPicPr/>
              <p:nvPr/>
            </p:nvPicPr>
            <p:blipFill>
              <a:blip r:embed="rId115"/>
              <a:stretch>
                <a:fillRect/>
              </a:stretch>
            </p:blipFill>
            <p:spPr>
              <a:xfrm>
                <a:off x="4734373" y="3263791"/>
                <a:ext cx="137520" cy="10047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80" name="Ink 280">
                <a:extLst>
                  <a:ext uri="{FF2B5EF4-FFF2-40B4-BE49-F238E27FC236}">
                    <a16:creationId xmlns:a16="http://schemas.microsoft.com/office/drawing/2014/main" id="{A4799C4C-9637-AB48-A6E6-5D2079D8C674}"/>
                  </a:ext>
                </a:extLst>
              </p14:cNvPr>
              <p14:cNvContentPartPr/>
              <p14:nvPr/>
            </p14:nvContentPartPr>
            <p14:xfrm>
              <a:off x="5014453" y="3190412"/>
              <a:ext cx="287550" cy="216540"/>
            </p14:xfrm>
          </p:contentPart>
        </mc:Choice>
        <mc:Fallback xmlns="">
          <p:pic>
            <p:nvPicPr>
              <p:cNvPr id="280" name="Ink 280">
                <a:extLst>
                  <a:ext uri="{FF2B5EF4-FFF2-40B4-BE49-F238E27FC236}">
                    <a16:creationId xmlns:a16="http://schemas.microsoft.com/office/drawing/2014/main" id="{A4799C4C-9637-AB48-A6E6-5D2079D8C674}"/>
                  </a:ext>
                </a:extLst>
              </p:cNvPr>
              <p:cNvPicPr/>
              <p:nvPr/>
            </p:nvPicPr>
            <p:blipFill>
              <a:blip r:embed="rId117"/>
              <a:stretch>
                <a:fillRect/>
              </a:stretch>
            </p:blipFill>
            <p:spPr>
              <a:xfrm>
                <a:off x="5005456" y="3181434"/>
                <a:ext cx="305184" cy="234136"/>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83" name="Ink 283">
                <a:extLst>
                  <a:ext uri="{FF2B5EF4-FFF2-40B4-BE49-F238E27FC236}">
                    <a16:creationId xmlns:a16="http://schemas.microsoft.com/office/drawing/2014/main" id="{B469EF64-7C38-F144-8A77-2749690EB10B}"/>
                  </a:ext>
                </a:extLst>
              </p14:cNvPr>
              <p14:cNvContentPartPr/>
              <p14:nvPr/>
            </p14:nvContentPartPr>
            <p14:xfrm>
              <a:off x="5320903" y="3217412"/>
              <a:ext cx="93150" cy="188730"/>
            </p14:xfrm>
          </p:contentPart>
        </mc:Choice>
        <mc:Fallback xmlns="">
          <p:pic>
            <p:nvPicPr>
              <p:cNvPr id="283" name="Ink 283">
                <a:extLst>
                  <a:ext uri="{FF2B5EF4-FFF2-40B4-BE49-F238E27FC236}">
                    <a16:creationId xmlns:a16="http://schemas.microsoft.com/office/drawing/2014/main" id="{B469EF64-7C38-F144-8A77-2749690EB10B}"/>
                  </a:ext>
                </a:extLst>
              </p:cNvPr>
              <p:cNvPicPr/>
              <p:nvPr/>
            </p:nvPicPr>
            <p:blipFill>
              <a:blip r:embed="rId119"/>
              <a:stretch>
                <a:fillRect/>
              </a:stretch>
            </p:blipFill>
            <p:spPr>
              <a:xfrm>
                <a:off x="5311912" y="3208425"/>
                <a:ext cx="110773" cy="20634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87" name="Ink 287">
                <a:extLst>
                  <a:ext uri="{FF2B5EF4-FFF2-40B4-BE49-F238E27FC236}">
                    <a16:creationId xmlns:a16="http://schemas.microsoft.com/office/drawing/2014/main" id="{DED01E2C-DDE2-9247-A49B-96519558943F}"/>
                  </a:ext>
                </a:extLst>
              </p14:cNvPr>
              <p14:cNvContentPartPr/>
              <p14:nvPr/>
            </p14:nvContentPartPr>
            <p14:xfrm>
              <a:off x="5592523" y="3225242"/>
              <a:ext cx="196290" cy="140670"/>
            </p14:xfrm>
          </p:contentPart>
        </mc:Choice>
        <mc:Fallback xmlns="">
          <p:pic>
            <p:nvPicPr>
              <p:cNvPr id="287" name="Ink 287">
                <a:extLst>
                  <a:ext uri="{FF2B5EF4-FFF2-40B4-BE49-F238E27FC236}">
                    <a16:creationId xmlns:a16="http://schemas.microsoft.com/office/drawing/2014/main" id="{DED01E2C-DDE2-9247-A49B-96519558943F}"/>
                  </a:ext>
                </a:extLst>
              </p:cNvPr>
              <p:cNvPicPr/>
              <p:nvPr/>
            </p:nvPicPr>
            <p:blipFill>
              <a:blip r:embed="rId121"/>
              <a:stretch>
                <a:fillRect/>
              </a:stretch>
            </p:blipFill>
            <p:spPr>
              <a:xfrm>
                <a:off x="5583535" y="3216225"/>
                <a:ext cx="213906" cy="15834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98" name="Ink 299">
                <a:extLst>
                  <a:ext uri="{FF2B5EF4-FFF2-40B4-BE49-F238E27FC236}">
                    <a16:creationId xmlns:a16="http://schemas.microsoft.com/office/drawing/2014/main" id="{7C2190B5-7C3D-B640-9CE9-E198E1C3637F}"/>
                  </a:ext>
                </a:extLst>
              </p14:cNvPr>
              <p14:cNvContentPartPr/>
              <p14:nvPr/>
            </p14:nvContentPartPr>
            <p14:xfrm>
              <a:off x="6490273" y="3180422"/>
              <a:ext cx="470880" cy="206010"/>
            </p14:xfrm>
          </p:contentPart>
        </mc:Choice>
        <mc:Fallback xmlns="">
          <p:pic>
            <p:nvPicPr>
              <p:cNvPr id="298" name="Ink 299">
                <a:extLst>
                  <a:ext uri="{FF2B5EF4-FFF2-40B4-BE49-F238E27FC236}">
                    <a16:creationId xmlns:a16="http://schemas.microsoft.com/office/drawing/2014/main" id="{7C2190B5-7C3D-B640-9CE9-E198E1C3637F}"/>
                  </a:ext>
                </a:extLst>
              </p:cNvPr>
              <p:cNvPicPr/>
              <p:nvPr/>
            </p:nvPicPr>
            <p:blipFill>
              <a:blip r:embed="rId123"/>
              <a:stretch>
                <a:fillRect/>
              </a:stretch>
            </p:blipFill>
            <p:spPr>
              <a:xfrm>
                <a:off x="6481273" y="3171418"/>
                <a:ext cx="488520" cy="22365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99" name="Ink 299">
                <a:extLst>
                  <a:ext uri="{FF2B5EF4-FFF2-40B4-BE49-F238E27FC236}">
                    <a16:creationId xmlns:a16="http://schemas.microsoft.com/office/drawing/2014/main" id="{46384EA1-9508-A049-9E39-0CE1D2E3BE4C}"/>
                  </a:ext>
                </a:extLst>
              </p14:cNvPr>
              <p14:cNvContentPartPr/>
              <p14:nvPr/>
            </p14:nvContentPartPr>
            <p14:xfrm>
              <a:off x="5931643" y="3179072"/>
              <a:ext cx="383940" cy="208710"/>
            </p14:xfrm>
          </p:contentPart>
        </mc:Choice>
        <mc:Fallback xmlns="">
          <p:pic>
            <p:nvPicPr>
              <p:cNvPr id="299" name="Ink 299">
                <a:extLst>
                  <a:ext uri="{FF2B5EF4-FFF2-40B4-BE49-F238E27FC236}">
                    <a16:creationId xmlns:a16="http://schemas.microsoft.com/office/drawing/2014/main" id="{46384EA1-9508-A049-9E39-0CE1D2E3BE4C}"/>
                  </a:ext>
                </a:extLst>
              </p:cNvPr>
              <p:cNvPicPr/>
              <p:nvPr/>
            </p:nvPicPr>
            <p:blipFill>
              <a:blip r:embed="rId125"/>
              <a:stretch>
                <a:fillRect/>
              </a:stretch>
            </p:blipFill>
            <p:spPr>
              <a:xfrm>
                <a:off x="5922656" y="3170091"/>
                <a:ext cx="401555" cy="22631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07" name="Ink 307">
                <a:extLst>
                  <a:ext uri="{FF2B5EF4-FFF2-40B4-BE49-F238E27FC236}">
                    <a16:creationId xmlns:a16="http://schemas.microsoft.com/office/drawing/2014/main" id="{8A124B36-E7D1-1744-87E4-BD29C3893FAC}"/>
                  </a:ext>
                </a:extLst>
              </p14:cNvPr>
              <p14:cNvContentPartPr/>
              <p14:nvPr/>
            </p14:nvContentPartPr>
            <p14:xfrm>
              <a:off x="7082923" y="3144242"/>
              <a:ext cx="697680" cy="293760"/>
            </p14:xfrm>
          </p:contentPart>
        </mc:Choice>
        <mc:Fallback xmlns="">
          <p:pic>
            <p:nvPicPr>
              <p:cNvPr id="307" name="Ink 307">
                <a:extLst>
                  <a:ext uri="{FF2B5EF4-FFF2-40B4-BE49-F238E27FC236}">
                    <a16:creationId xmlns:a16="http://schemas.microsoft.com/office/drawing/2014/main" id="{8A124B36-E7D1-1744-87E4-BD29C3893FAC}"/>
                  </a:ext>
                </a:extLst>
              </p:cNvPr>
              <p:cNvPicPr/>
              <p:nvPr/>
            </p:nvPicPr>
            <p:blipFill>
              <a:blip r:embed="rId127"/>
              <a:stretch>
                <a:fillRect/>
              </a:stretch>
            </p:blipFill>
            <p:spPr>
              <a:xfrm>
                <a:off x="7073928" y="3135253"/>
                <a:ext cx="715311" cy="31137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10" name="Ink 310">
                <a:extLst>
                  <a:ext uri="{FF2B5EF4-FFF2-40B4-BE49-F238E27FC236}">
                    <a16:creationId xmlns:a16="http://schemas.microsoft.com/office/drawing/2014/main" id="{7A42D9D4-E556-2A49-9985-22EF5318BF79}"/>
                  </a:ext>
                </a:extLst>
              </p14:cNvPr>
              <p14:cNvContentPartPr/>
              <p14:nvPr/>
            </p14:nvContentPartPr>
            <p14:xfrm>
              <a:off x="7979593" y="3164762"/>
              <a:ext cx="11610" cy="181980"/>
            </p14:xfrm>
          </p:contentPart>
        </mc:Choice>
        <mc:Fallback xmlns="">
          <p:pic>
            <p:nvPicPr>
              <p:cNvPr id="310" name="Ink 310">
                <a:extLst>
                  <a:ext uri="{FF2B5EF4-FFF2-40B4-BE49-F238E27FC236}">
                    <a16:creationId xmlns:a16="http://schemas.microsoft.com/office/drawing/2014/main" id="{7A42D9D4-E556-2A49-9985-22EF5318BF79}"/>
                  </a:ext>
                </a:extLst>
              </p:cNvPr>
              <p:cNvPicPr/>
              <p:nvPr/>
            </p:nvPicPr>
            <p:blipFill>
              <a:blip r:embed="rId129"/>
              <a:stretch>
                <a:fillRect/>
              </a:stretch>
            </p:blipFill>
            <p:spPr>
              <a:xfrm>
                <a:off x="7970523" y="3155771"/>
                <a:ext cx="29388" cy="19960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11" name="Ink 310">
                <a:extLst>
                  <a:ext uri="{FF2B5EF4-FFF2-40B4-BE49-F238E27FC236}">
                    <a16:creationId xmlns:a16="http://schemas.microsoft.com/office/drawing/2014/main" id="{16C4EA4F-F066-BA41-81F2-FC485979EC32}"/>
                  </a:ext>
                </a:extLst>
              </p14:cNvPr>
              <p14:cNvContentPartPr/>
              <p14:nvPr/>
            </p14:nvContentPartPr>
            <p14:xfrm>
              <a:off x="8059513" y="3224702"/>
              <a:ext cx="79920" cy="114750"/>
            </p14:xfrm>
          </p:contentPart>
        </mc:Choice>
        <mc:Fallback xmlns="">
          <p:pic>
            <p:nvPicPr>
              <p:cNvPr id="311" name="Ink 310">
                <a:extLst>
                  <a:ext uri="{FF2B5EF4-FFF2-40B4-BE49-F238E27FC236}">
                    <a16:creationId xmlns:a16="http://schemas.microsoft.com/office/drawing/2014/main" id="{16C4EA4F-F066-BA41-81F2-FC485979EC32}"/>
                  </a:ext>
                </a:extLst>
              </p:cNvPr>
              <p:cNvPicPr/>
              <p:nvPr/>
            </p:nvPicPr>
            <p:blipFill>
              <a:blip r:embed="rId131"/>
              <a:stretch>
                <a:fillRect/>
              </a:stretch>
            </p:blipFill>
            <p:spPr>
              <a:xfrm>
                <a:off x="8050513" y="3215681"/>
                <a:ext cx="97560" cy="13243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16" name="Ink 316">
                <a:extLst>
                  <a:ext uri="{FF2B5EF4-FFF2-40B4-BE49-F238E27FC236}">
                    <a16:creationId xmlns:a16="http://schemas.microsoft.com/office/drawing/2014/main" id="{D1305DCC-70C6-194D-A04C-6911E2DA6230}"/>
                  </a:ext>
                </a:extLst>
              </p14:cNvPr>
              <p14:cNvContentPartPr/>
              <p14:nvPr/>
            </p14:nvContentPartPr>
            <p14:xfrm>
              <a:off x="8241510" y="3162517"/>
              <a:ext cx="419040" cy="194400"/>
            </p14:xfrm>
          </p:contentPart>
        </mc:Choice>
        <mc:Fallback xmlns="">
          <p:pic>
            <p:nvPicPr>
              <p:cNvPr id="316" name="Ink 316">
                <a:extLst>
                  <a:ext uri="{FF2B5EF4-FFF2-40B4-BE49-F238E27FC236}">
                    <a16:creationId xmlns:a16="http://schemas.microsoft.com/office/drawing/2014/main" id="{D1305DCC-70C6-194D-A04C-6911E2DA6230}"/>
                  </a:ext>
                </a:extLst>
              </p:cNvPr>
              <p:cNvPicPr/>
              <p:nvPr/>
            </p:nvPicPr>
            <p:blipFill>
              <a:blip r:embed="rId133"/>
              <a:stretch>
                <a:fillRect/>
              </a:stretch>
            </p:blipFill>
            <p:spPr>
              <a:xfrm>
                <a:off x="8232518" y="3153534"/>
                <a:ext cx="436665" cy="21200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25" name="Ink 325">
                <a:extLst>
                  <a:ext uri="{FF2B5EF4-FFF2-40B4-BE49-F238E27FC236}">
                    <a16:creationId xmlns:a16="http://schemas.microsoft.com/office/drawing/2014/main" id="{AEC14F97-F0C8-9141-A8A4-9A6C342B3C9F}"/>
                  </a:ext>
                </a:extLst>
              </p14:cNvPr>
              <p14:cNvContentPartPr/>
              <p14:nvPr/>
            </p14:nvContentPartPr>
            <p14:xfrm>
              <a:off x="7862749" y="3445747"/>
              <a:ext cx="648540" cy="294840"/>
            </p14:xfrm>
          </p:contentPart>
        </mc:Choice>
        <mc:Fallback xmlns="">
          <p:pic>
            <p:nvPicPr>
              <p:cNvPr id="325" name="Ink 325">
                <a:extLst>
                  <a:ext uri="{FF2B5EF4-FFF2-40B4-BE49-F238E27FC236}">
                    <a16:creationId xmlns:a16="http://schemas.microsoft.com/office/drawing/2014/main" id="{AEC14F97-F0C8-9141-A8A4-9A6C342B3C9F}"/>
                  </a:ext>
                </a:extLst>
              </p:cNvPr>
              <p:cNvPicPr/>
              <p:nvPr/>
            </p:nvPicPr>
            <p:blipFill>
              <a:blip r:embed="rId135"/>
              <a:stretch>
                <a:fillRect/>
              </a:stretch>
            </p:blipFill>
            <p:spPr>
              <a:xfrm>
                <a:off x="7853751" y="3436747"/>
                <a:ext cx="666175"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29" name="Ink 329">
                <a:extLst>
                  <a:ext uri="{FF2B5EF4-FFF2-40B4-BE49-F238E27FC236}">
                    <a16:creationId xmlns:a16="http://schemas.microsoft.com/office/drawing/2014/main" id="{FF44B068-9FFA-9C43-BB47-F3E83833D6BC}"/>
                  </a:ext>
                </a:extLst>
              </p14:cNvPr>
              <p14:cNvContentPartPr/>
              <p14:nvPr/>
            </p14:nvContentPartPr>
            <p14:xfrm>
              <a:off x="8634139" y="3448177"/>
              <a:ext cx="379350" cy="176310"/>
            </p14:xfrm>
          </p:contentPart>
        </mc:Choice>
        <mc:Fallback xmlns="">
          <p:pic>
            <p:nvPicPr>
              <p:cNvPr id="329" name="Ink 329">
                <a:extLst>
                  <a:ext uri="{FF2B5EF4-FFF2-40B4-BE49-F238E27FC236}">
                    <a16:creationId xmlns:a16="http://schemas.microsoft.com/office/drawing/2014/main" id="{FF44B068-9FFA-9C43-BB47-F3E83833D6BC}"/>
                  </a:ext>
                </a:extLst>
              </p:cNvPr>
              <p:cNvPicPr/>
              <p:nvPr/>
            </p:nvPicPr>
            <p:blipFill>
              <a:blip r:embed="rId137"/>
              <a:stretch>
                <a:fillRect/>
              </a:stretch>
            </p:blipFill>
            <p:spPr>
              <a:xfrm>
                <a:off x="8625141" y="3439182"/>
                <a:ext cx="396986" cy="193941"/>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33" name="Ink 333">
                <a:extLst>
                  <a:ext uri="{FF2B5EF4-FFF2-40B4-BE49-F238E27FC236}">
                    <a16:creationId xmlns:a16="http://schemas.microsoft.com/office/drawing/2014/main" id="{2AD5CBE5-6F5E-7F44-9B04-8FA07DA6854A}"/>
                  </a:ext>
                </a:extLst>
              </p14:cNvPr>
              <p14:cNvContentPartPr/>
              <p14:nvPr/>
            </p14:nvContentPartPr>
            <p14:xfrm>
              <a:off x="8056811" y="3773223"/>
              <a:ext cx="306720" cy="215460"/>
            </p14:xfrm>
          </p:contentPart>
        </mc:Choice>
        <mc:Fallback xmlns="">
          <p:pic>
            <p:nvPicPr>
              <p:cNvPr id="333" name="Ink 333">
                <a:extLst>
                  <a:ext uri="{FF2B5EF4-FFF2-40B4-BE49-F238E27FC236}">
                    <a16:creationId xmlns:a16="http://schemas.microsoft.com/office/drawing/2014/main" id="{2AD5CBE5-6F5E-7F44-9B04-8FA07DA6854A}"/>
                  </a:ext>
                </a:extLst>
              </p:cNvPr>
              <p:cNvPicPr/>
              <p:nvPr/>
            </p:nvPicPr>
            <p:blipFill>
              <a:blip r:embed="rId139"/>
              <a:stretch>
                <a:fillRect/>
              </a:stretch>
            </p:blipFill>
            <p:spPr>
              <a:xfrm>
                <a:off x="8047811" y="3764231"/>
                <a:ext cx="324360" cy="23308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42" name="Ink 342">
                <a:extLst>
                  <a:ext uri="{FF2B5EF4-FFF2-40B4-BE49-F238E27FC236}">
                    <a16:creationId xmlns:a16="http://schemas.microsoft.com/office/drawing/2014/main" id="{FDAA0B50-012C-7146-94E0-44D72AF8412B}"/>
                  </a:ext>
                </a:extLst>
              </p14:cNvPr>
              <p14:cNvContentPartPr/>
              <p14:nvPr/>
            </p14:nvContentPartPr>
            <p14:xfrm>
              <a:off x="8452091" y="3773223"/>
              <a:ext cx="642060" cy="213300"/>
            </p14:xfrm>
          </p:contentPart>
        </mc:Choice>
        <mc:Fallback xmlns="">
          <p:pic>
            <p:nvPicPr>
              <p:cNvPr id="342" name="Ink 342">
                <a:extLst>
                  <a:ext uri="{FF2B5EF4-FFF2-40B4-BE49-F238E27FC236}">
                    <a16:creationId xmlns:a16="http://schemas.microsoft.com/office/drawing/2014/main" id="{FDAA0B50-012C-7146-94E0-44D72AF8412B}"/>
                  </a:ext>
                </a:extLst>
              </p:cNvPr>
              <p:cNvPicPr/>
              <p:nvPr/>
            </p:nvPicPr>
            <p:blipFill>
              <a:blip r:embed="rId141"/>
              <a:stretch>
                <a:fillRect/>
              </a:stretch>
            </p:blipFill>
            <p:spPr>
              <a:xfrm>
                <a:off x="8443094" y="3764215"/>
                <a:ext cx="659695" cy="230955"/>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51" name="Ink 351">
                <a:extLst>
                  <a:ext uri="{FF2B5EF4-FFF2-40B4-BE49-F238E27FC236}">
                    <a16:creationId xmlns:a16="http://schemas.microsoft.com/office/drawing/2014/main" id="{BC2488C8-DAD9-CA41-AE00-3590010AFCAE}"/>
                  </a:ext>
                </a:extLst>
              </p14:cNvPr>
              <p14:cNvContentPartPr/>
              <p14:nvPr/>
            </p14:nvContentPartPr>
            <p14:xfrm>
              <a:off x="8230961" y="4032963"/>
              <a:ext cx="541350" cy="210330"/>
            </p14:xfrm>
          </p:contentPart>
        </mc:Choice>
        <mc:Fallback xmlns="">
          <p:pic>
            <p:nvPicPr>
              <p:cNvPr id="351" name="Ink 351">
                <a:extLst>
                  <a:ext uri="{FF2B5EF4-FFF2-40B4-BE49-F238E27FC236}">
                    <a16:creationId xmlns:a16="http://schemas.microsoft.com/office/drawing/2014/main" id="{BC2488C8-DAD9-CA41-AE00-3590010AFCAE}"/>
                  </a:ext>
                </a:extLst>
              </p:cNvPr>
              <p:cNvPicPr/>
              <p:nvPr/>
            </p:nvPicPr>
            <p:blipFill>
              <a:blip r:embed="rId143"/>
              <a:stretch>
                <a:fillRect/>
              </a:stretch>
            </p:blipFill>
            <p:spPr>
              <a:xfrm>
                <a:off x="8221968" y="4023975"/>
                <a:ext cx="558975" cy="227947"/>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52" name="Ink 351">
                <a:extLst>
                  <a:ext uri="{FF2B5EF4-FFF2-40B4-BE49-F238E27FC236}">
                    <a16:creationId xmlns:a16="http://schemas.microsoft.com/office/drawing/2014/main" id="{36B58113-580C-5A43-9364-F6695974497C}"/>
                  </a:ext>
                </a:extLst>
              </p14:cNvPr>
              <p14:cNvContentPartPr/>
              <p14:nvPr/>
            </p14:nvContentPartPr>
            <p14:xfrm>
              <a:off x="2940533" y="407160"/>
              <a:ext cx="1045710" cy="758430"/>
            </p14:xfrm>
          </p:contentPart>
        </mc:Choice>
        <mc:Fallback xmlns="">
          <p:pic>
            <p:nvPicPr>
              <p:cNvPr id="352" name="Ink 351">
                <a:extLst>
                  <a:ext uri="{FF2B5EF4-FFF2-40B4-BE49-F238E27FC236}">
                    <a16:creationId xmlns:a16="http://schemas.microsoft.com/office/drawing/2014/main" id="{36B58113-580C-5A43-9364-F6695974497C}"/>
                  </a:ext>
                </a:extLst>
              </p:cNvPr>
              <p:cNvPicPr/>
              <p:nvPr/>
            </p:nvPicPr>
            <p:blipFill>
              <a:blip r:embed="rId145"/>
              <a:stretch>
                <a:fillRect/>
              </a:stretch>
            </p:blipFill>
            <p:spPr>
              <a:xfrm>
                <a:off x="2931534" y="398157"/>
                <a:ext cx="1063348" cy="776076"/>
              </a:xfrm>
              <a:prstGeom prst="rect">
                <a:avLst/>
              </a:prstGeom>
            </p:spPr>
          </p:pic>
        </mc:Fallback>
      </mc:AlternateContent>
      <p:grpSp>
        <p:nvGrpSpPr>
          <p:cNvPr id="4" name="Group 3">
            <a:extLst>
              <a:ext uri="{FF2B5EF4-FFF2-40B4-BE49-F238E27FC236}">
                <a16:creationId xmlns:a16="http://schemas.microsoft.com/office/drawing/2014/main" id="{381FB001-A91A-4C82-830D-D10E5747337A}"/>
              </a:ext>
            </a:extLst>
          </p:cNvPr>
          <p:cNvGrpSpPr/>
          <p:nvPr/>
        </p:nvGrpSpPr>
        <p:grpSpPr>
          <a:xfrm>
            <a:off x="3837473" y="290907"/>
            <a:ext cx="2622869" cy="382743"/>
            <a:chOff x="5116631" y="258480"/>
            <a:chExt cx="4388554" cy="639720"/>
          </a:xfrm>
        </p:grpSpPr>
        <mc:AlternateContent xmlns:mc="http://schemas.openxmlformats.org/markup-compatibility/2006" xmlns:p14="http://schemas.microsoft.com/office/powerpoint/2010/main">
          <mc:Choice Requires="p14">
            <p:contentPart p14:bwMode="auto" r:id="rId146">
              <p14:nvContentPartPr>
                <p14:cNvPr id="363" name="Ink 363">
                  <a:extLst>
                    <a:ext uri="{FF2B5EF4-FFF2-40B4-BE49-F238E27FC236}">
                      <a16:creationId xmlns:a16="http://schemas.microsoft.com/office/drawing/2014/main" id="{54A50514-3F72-684D-AF8A-A38FA64CF50A}"/>
                    </a:ext>
                  </a:extLst>
                </p14:cNvPr>
                <p14:cNvContentPartPr/>
                <p14:nvPr/>
              </p14:nvContentPartPr>
              <p14:xfrm>
                <a:off x="5116631" y="258480"/>
                <a:ext cx="791280" cy="354240"/>
              </p14:xfrm>
            </p:contentPart>
          </mc:Choice>
          <mc:Fallback xmlns="">
            <p:pic>
              <p:nvPicPr>
                <p:cNvPr id="363" name="Ink 363">
                  <a:extLst>
                    <a:ext uri="{FF2B5EF4-FFF2-40B4-BE49-F238E27FC236}">
                      <a16:creationId xmlns:a16="http://schemas.microsoft.com/office/drawing/2014/main" id="{54A50514-3F72-684D-AF8A-A38FA64CF50A}"/>
                    </a:ext>
                  </a:extLst>
                </p:cNvPr>
                <p:cNvPicPr/>
                <p:nvPr/>
              </p:nvPicPr>
              <p:blipFill>
                <a:blip r:embed="rId147"/>
                <a:stretch>
                  <a:fillRect/>
                </a:stretch>
              </p:blipFill>
              <p:spPr>
                <a:xfrm>
                  <a:off x="5101576" y="243444"/>
                  <a:ext cx="820787" cy="38371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66" name="Ink 366">
                  <a:extLst>
                    <a:ext uri="{FF2B5EF4-FFF2-40B4-BE49-F238E27FC236}">
                      <a16:creationId xmlns:a16="http://schemas.microsoft.com/office/drawing/2014/main" id="{41AD5F7C-1AB9-B24B-8393-8F0B67AAE945}"/>
                    </a:ext>
                  </a:extLst>
                </p14:cNvPr>
                <p14:cNvContentPartPr/>
                <p14:nvPr/>
              </p14:nvContentPartPr>
              <p14:xfrm>
                <a:off x="6103751" y="315720"/>
                <a:ext cx="258480" cy="177120"/>
              </p14:xfrm>
            </p:contentPart>
          </mc:Choice>
          <mc:Fallback xmlns="">
            <p:pic>
              <p:nvPicPr>
                <p:cNvPr id="366" name="Ink 366">
                  <a:extLst>
                    <a:ext uri="{FF2B5EF4-FFF2-40B4-BE49-F238E27FC236}">
                      <a16:creationId xmlns:a16="http://schemas.microsoft.com/office/drawing/2014/main" id="{41AD5F7C-1AB9-B24B-8393-8F0B67AAE945}"/>
                    </a:ext>
                  </a:extLst>
                </p:cNvPr>
                <p:cNvPicPr/>
                <p:nvPr/>
              </p:nvPicPr>
              <p:blipFill>
                <a:blip r:embed="rId149"/>
                <a:stretch>
                  <a:fillRect/>
                </a:stretch>
              </p:blipFill>
              <p:spPr>
                <a:xfrm>
                  <a:off x="6088688" y="300710"/>
                  <a:ext cx="288003" cy="2065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69" name="Ink 369">
                  <a:extLst>
                    <a:ext uri="{FF2B5EF4-FFF2-40B4-BE49-F238E27FC236}">
                      <a16:creationId xmlns:a16="http://schemas.microsoft.com/office/drawing/2014/main" id="{33CB4481-3A9A-0845-B687-76662CF02240}"/>
                    </a:ext>
                  </a:extLst>
                </p14:cNvPr>
                <p14:cNvContentPartPr/>
                <p14:nvPr/>
              </p14:nvContentPartPr>
              <p14:xfrm>
                <a:off x="6545471" y="287640"/>
                <a:ext cx="165960" cy="226800"/>
              </p14:xfrm>
            </p:contentPart>
          </mc:Choice>
          <mc:Fallback xmlns="">
            <p:pic>
              <p:nvPicPr>
                <p:cNvPr id="369" name="Ink 369">
                  <a:extLst>
                    <a:ext uri="{FF2B5EF4-FFF2-40B4-BE49-F238E27FC236}">
                      <a16:creationId xmlns:a16="http://schemas.microsoft.com/office/drawing/2014/main" id="{33CB4481-3A9A-0845-B687-76662CF02240}"/>
                    </a:ext>
                  </a:extLst>
                </p:cNvPr>
                <p:cNvPicPr/>
                <p:nvPr/>
              </p:nvPicPr>
              <p:blipFill>
                <a:blip r:embed="rId151"/>
                <a:stretch>
                  <a:fillRect/>
                </a:stretch>
              </p:blipFill>
              <p:spPr>
                <a:xfrm>
                  <a:off x="6530438" y="272640"/>
                  <a:ext cx="195424" cy="256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72" name="Ink 372">
                  <a:extLst>
                    <a:ext uri="{FF2B5EF4-FFF2-40B4-BE49-F238E27FC236}">
                      <a16:creationId xmlns:a16="http://schemas.microsoft.com/office/drawing/2014/main" id="{9FB8AD14-D02B-0343-8860-97B0B986F227}"/>
                    </a:ext>
                  </a:extLst>
                </p14:cNvPr>
                <p14:cNvContentPartPr/>
                <p14:nvPr/>
              </p14:nvContentPartPr>
              <p14:xfrm>
                <a:off x="6641591" y="326520"/>
                <a:ext cx="498240" cy="173160"/>
              </p14:xfrm>
            </p:contentPart>
          </mc:Choice>
          <mc:Fallback xmlns="">
            <p:pic>
              <p:nvPicPr>
                <p:cNvPr id="372" name="Ink 372">
                  <a:extLst>
                    <a:ext uri="{FF2B5EF4-FFF2-40B4-BE49-F238E27FC236}">
                      <a16:creationId xmlns:a16="http://schemas.microsoft.com/office/drawing/2014/main" id="{9FB8AD14-D02B-0343-8860-97B0B986F227}"/>
                    </a:ext>
                  </a:extLst>
                </p:cNvPr>
                <p:cNvPicPr/>
                <p:nvPr/>
              </p:nvPicPr>
              <p:blipFill>
                <a:blip r:embed="rId153"/>
                <a:stretch>
                  <a:fillRect/>
                </a:stretch>
              </p:blipFill>
              <p:spPr>
                <a:xfrm>
                  <a:off x="6626548" y="311489"/>
                  <a:ext cx="527725" cy="202621"/>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73" name="Ink 372">
                  <a:extLst>
                    <a:ext uri="{FF2B5EF4-FFF2-40B4-BE49-F238E27FC236}">
                      <a16:creationId xmlns:a16="http://schemas.microsoft.com/office/drawing/2014/main" id="{2C5990C1-5052-8C41-80AD-E8A401B28587}"/>
                    </a:ext>
                  </a:extLst>
                </p14:cNvPr>
                <p14:cNvContentPartPr/>
                <p14:nvPr/>
              </p14:nvContentPartPr>
              <p14:xfrm>
                <a:off x="7072871" y="332640"/>
                <a:ext cx="196200" cy="372600"/>
              </p14:xfrm>
            </p:contentPart>
          </mc:Choice>
          <mc:Fallback xmlns="">
            <p:pic>
              <p:nvPicPr>
                <p:cNvPr id="373" name="Ink 372">
                  <a:extLst>
                    <a:ext uri="{FF2B5EF4-FFF2-40B4-BE49-F238E27FC236}">
                      <a16:creationId xmlns:a16="http://schemas.microsoft.com/office/drawing/2014/main" id="{2C5990C1-5052-8C41-80AD-E8A401B28587}"/>
                    </a:ext>
                  </a:extLst>
                </p:cNvPr>
                <p:cNvPicPr/>
                <p:nvPr/>
              </p:nvPicPr>
              <p:blipFill>
                <a:blip r:embed="rId155"/>
                <a:stretch>
                  <a:fillRect/>
                </a:stretch>
              </p:blipFill>
              <p:spPr>
                <a:xfrm>
                  <a:off x="7057825" y="317640"/>
                  <a:ext cx="225690" cy="402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76" name="Ink 376">
                  <a:extLst>
                    <a:ext uri="{FF2B5EF4-FFF2-40B4-BE49-F238E27FC236}">
                      <a16:creationId xmlns:a16="http://schemas.microsoft.com/office/drawing/2014/main" id="{5F6B00A1-2AB3-9F48-847B-CDDA459DB79F}"/>
                    </a:ext>
                  </a:extLst>
                </p14:cNvPr>
                <p14:cNvContentPartPr/>
                <p14:nvPr/>
              </p14:nvContentPartPr>
              <p14:xfrm>
                <a:off x="5304191" y="652680"/>
                <a:ext cx="274680" cy="176040"/>
              </p14:xfrm>
            </p:contentPart>
          </mc:Choice>
          <mc:Fallback xmlns="">
            <p:pic>
              <p:nvPicPr>
                <p:cNvPr id="376" name="Ink 376">
                  <a:extLst>
                    <a:ext uri="{FF2B5EF4-FFF2-40B4-BE49-F238E27FC236}">
                      <a16:creationId xmlns:a16="http://schemas.microsoft.com/office/drawing/2014/main" id="{5F6B00A1-2AB3-9F48-847B-CDDA459DB79F}"/>
                    </a:ext>
                  </a:extLst>
                </p:cNvPr>
                <p:cNvPicPr/>
                <p:nvPr/>
              </p:nvPicPr>
              <p:blipFill>
                <a:blip r:embed="rId157"/>
                <a:stretch>
                  <a:fillRect/>
                </a:stretch>
              </p:blipFill>
              <p:spPr>
                <a:xfrm>
                  <a:off x="5289132" y="637711"/>
                  <a:ext cx="304196" cy="2053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85" name="Ink 385">
                  <a:extLst>
                    <a:ext uri="{FF2B5EF4-FFF2-40B4-BE49-F238E27FC236}">
                      <a16:creationId xmlns:a16="http://schemas.microsoft.com/office/drawing/2014/main" id="{CB5B3009-0F5C-584F-95CF-C9E4A1589C40}"/>
                    </a:ext>
                  </a:extLst>
                </p14:cNvPr>
                <p14:cNvContentPartPr/>
                <p14:nvPr/>
              </p14:nvContentPartPr>
              <p14:xfrm>
                <a:off x="5737991" y="603360"/>
                <a:ext cx="606600" cy="247320"/>
              </p14:xfrm>
            </p:contentPart>
          </mc:Choice>
          <mc:Fallback xmlns="">
            <p:pic>
              <p:nvPicPr>
                <p:cNvPr id="385" name="Ink 385">
                  <a:extLst>
                    <a:ext uri="{FF2B5EF4-FFF2-40B4-BE49-F238E27FC236}">
                      <a16:creationId xmlns:a16="http://schemas.microsoft.com/office/drawing/2014/main" id="{CB5B3009-0F5C-584F-95CF-C9E4A1589C40}"/>
                    </a:ext>
                  </a:extLst>
                </p:cNvPr>
                <p:cNvPicPr/>
                <p:nvPr/>
              </p:nvPicPr>
              <p:blipFill>
                <a:blip r:embed="rId159"/>
                <a:stretch>
                  <a:fillRect/>
                </a:stretch>
              </p:blipFill>
              <p:spPr>
                <a:xfrm>
                  <a:off x="5722946" y="588280"/>
                  <a:ext cx="636088" cy="276878"/>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9" name="Ink 389">
                  <a:extLst>
                    <a:ext uri="{FF2B5EF4-FFF2-40B4-BE49-F238E27FC236}">
                      <a16:creationId xmlns:a16="http://schemas.microsoft.com/office/drawing/2014/main" id="{CE8C3A99-6841-4447-A1B2-57DC87D24FED}"/>
                    </a:ext>
                  </a:extLst>
                </p14:cNvPr>
                <p14:cNvContentPartPr/>
                <p14:nvPr/>
              </p14:nvContentPartPr>
              <p14:xfrm>
                <a:off x="6483551" y="550080"/>
                <a:ext cx="393120" cy="279000"/>
              </p14:xfrm>
            </p:contentPart>
          </mc:Choice>
          <mc:Fallback xmlns="">
            <p:pic>
              <p:nvPicPr>
                <p:cNvPr id="389" name="Ink 389">
                  <a:extLst>
                    <a:ext uri="{FF2B5EF4-FFF2-40B4-BE49-F238E27FC236}">
                      <a16:creationId xmlns:a16="http://schemas.microsoft.com/office/drawing/2014/main" id="{CE8C3A99-6841-4447-A1B2-57DC87D24FED}"/>
                    </a:ext>
                  </a:extLst>
                </p:cNvPr>
                <p:cNvPicPr/>
                <p:nvPr/>
              </p:nvPicPr>
              <p:blipFill>
                <a:blip r:embed="rId161"/>
                <a:stretch>
                  <a:fillRect/>
                </a:stretch>
              </p:blipFill>
              <p:spPr>
                <a:xfrm>
                  <a:off x="6468500" y="535048"/>
                  <a:ext cx="422619" cy="308463"/>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6" name="Ink 396">
                  <a:extLst>
                    <a:ext uri="{FF2B5EF4-FFF2-40B4-BE49-F238E27FC236}">
                      <a16:creationId xmlns:a16="http://schemas.microsoft.com/office/drawing/2014/main" id="{AA3FD07F-F7C0-BF41-B0D1-AD581B8E86C7}"/>
                    </a:ext>
                  </a:extLst>
                </p14:cNvPr>
                <p14:cNvContentPartPr/>
                <p14:nvPr/>
              </p14:nvContentPartPr>
              <p14:xfrm>
                <a:off x="7103831" y="551880"/>
                <a:ext cx="794880" cy="311400"/>
              </p14:xfrm>
            </p:contentPart>
          </mc:Choice>
          <mc:Fallback xmlns="">
            <p:pic>
              <p:nvPicPr>
                <p:cNvPr id="396" name="Ink 396">
                  <a:extLst>
                    <a:ext uri="{FF2B5EF4-FFF2-40B4-BE49-F238E27FC236}">
                      <a16:creationId xmlns:a16="http://schemas.microsoft.com/office/drawing/2014/main" id="{AA3FD07F-F7C0-BF41-B0D1-AD581B8E86C7}"/>
                    </a:ext>
                  </a:extLst>
                </p:cNvPr>
                <p:cNvPicPr/>
                <p:nvPr/>
              </p:nvPicPr>
              <p:blipFill>
                <a:blip r:embed="rId163"/>
                <a:stretch>
                  <a:fillRect/>
                </a:stretch>
              </p:blipFill>
              <p:spPr>
                <a:xfrm>
                  <a:off x="7088788" y="536822"/>
                  <a:ext cx="824365" cy="340914"/>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97" name="Ink 396">
                  <a:extLst>
                    <a:ext uri="{FF2B5EF4-FFF2-40B4-BE49-F238E27FC236}">
                      <a16:creationId xmlns:a16="http://schemas.microsoft.com/office/drawing/2014/main" id="{93E80A1A-33A5-414B-BE4D-442602EE6C9B}"/>
                    </a:ext>
                  </a:extLst>
                </p14:cNvPr>
                <p14:cNvContentPartPr/>
                <p14:nvPr/>
              </p14:nvContentPartPr>
              <p14:xfrm>
                <a:off x="7934711" y="646200"/>
                <a:ext cx="115200" cy="136080"/>
              </p14:xfrm>
            </p:contentPart>
          </mc:Choice>
          <mc:Fallback xmlns="">
            <p:pic>
              <p:nvPicPr>
                <p:cNvPr id="397" name="Ink 396">
                  <a:extLst>
                    <a:ext uri="{FF2B5EF4-FFF2-40B4-BE49-F238E27FC236}">
                      <a16:creationId xmlns:a16="http://schemas.microsoft.com/office/drawing/2014/main" id="{93E80A1A-33A5-414B-BE4D-442602EE6C9B}"/>
                    </a:ext>
                  </a:extLst>
                </p:cNvPr>
                <p:cNvPicPr/>
                <p:nvPr/>
              </p:nvPicPr>
              <p:blipFill>
                <a:blip r:embed="rId165"/>
                <a:stretch>
                  <a:fillRect/>
                </a:stretch>
              </p:blipFill>
              <p:spPr>
                <a:xfrm>
                  <a:off x="7919711" y="631213"/>
                  <a:ext cx="144600" cy="165454"/>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03" name="Ink 403">
                  <a:extLst>
                    <a:ext uri="{FF2B5EF4-FFF2-40B4-BE49-F238E27FC236}">
                      <a16:creationId xmlns:a16="http://schemas.microsoft.com/office/drawing/2014/main" id="{7E196876-48E0-BA4A-82B4-586F676E1D70}"/>
                    </a:ext>
                  </a:extLst>
                </p14:cNvPr>
                <p14:cNvContentPartPr/>
                <p14:nvPr/>
              </p14:nvContentPartPr>
              <p14:xfrm>
                <a:off x="8203271" y="629640"/>
                <a:ext cx="359280" cy="268560"/>
              </p14:xfrm>
            </p:contentPart>
          </mc:Choice>
          <mc:Fallback xmlns="">
            <p:pic>
              <p:nvPicPr>
                <p:cNvPr id="403" name="Ink 403">
                  <a:extLst>
                    <a:ext uri="{FF2B5EF4-FFF2-40B4-BE49-F238E27FC236}">
                      <a16:creationId xmlns:a16="http://schemas.microsoft.com/office/drawing/2014/main" id="{7E196876-48E0-BA4A-82B4-586F676E1D70}"/>
                    </a:ext>
                  </a:extLst>
                </p:cNvPr>
                <p:cNvPicPr/>
                <p:nvPr/>
              </p:nvPicPr>
              <p:blipFill>
                <a:blip r:embed="rId167"/>
                <a:stretch>
                  <a:fillRect/>
                </a:stretch>
              </p:blipFill>
              <p:spPr>
                <a:xfrm>
                  <a:off x="8188226" y="614620"/>
                  <a:ext cx="388769" cy="297999"/>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08" name="Ink 408">
                  <a:extLst>
                    <a:ext uri="{FF2B5EF4-FFF2-40B4-BE49-F238E27FC236}">
                      <a16:creationId xmlns:a16="http://schemas.microsoft.com/office/drawing/2014/main" id="{E9309C7D-E66A-774D-8608-AD34BCF71804}"/>
                    </a:ext>
                  </a:extLst>
                </p14:cNvPr>
                <p14:cNvContentPartPr/>
                <p14:nvPr/>
              </p14:nvContentPartPr>
              <p14:xfrm>
                <a:off x="8629871" y="619560"/>
                <a:ext cx="459720" cy="150840"/>
              </p14:xfrm>
            </p:contentPart>
          </mc:Choice>
          <mc:Fallback xmlns="">
            <p:pic>
              <p:nvPicPr>
                <p:cNvPr id="408" name="Ink 408">
                  <a:extLst>
                    <a:ext uri="{FF2B5EF4-FFF2-40B4-BE49-F238E27FC236}">
                      <a16:creationId xmlns:a16="http://schemas.microsoft.com/office/drawing/2014/main" id="{E9309C7D-E66A-774D-8608-AD34BCF71804}"/>
                    </a:ext>
                  </a:extLst>
                </p:cNvPr>
                <p:cNvPicPr/>
                <p:nvPr/>
              </p:nvPicPr>
              <p:blipFill>
                <a:blip r:embed="rId169"/>
                <a:stretch>
                  <a:fillRect/>
                </a:stretch>
              </p:blipFill>
              <p:spPr>
                <a:xfrm>
                  <a:off x="8614808" y="604536"/>
                  <a:ext cx="489243" cy="180287"/>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14" name="Ink 414">
                  <a:extLst>
                    <a:ext uri="{FF2B5EF4-FFF2-40B4-BE49-F238E27FC236}">
                      <a16:creationId xmlns:a16="http://schemas.microsoft.com/office/drawing/2014/main" id="{3F3D6899-C226-B147-8B2A-1E73D817991E}"/>
                    </a:ext>
                  </a:extLst>
                </p14:cNvPr>
                <p14:cNvContentPartPr/>
                <p14:nvPr/>
              </p14:nvContentPartPr>
              <p14:xfrm>
                <a:off x="9100905" y="574920"/>
                <a:ext cx="404280" cy="193320"/>
              </p14:xfrm>
            </p:contentPart>
          </mc:Choice>
          <mc:Fallback xmlns="">
            <p:pic>
              <p:nvPicPr>
                <p:cNvPr id="414" name="Ink 414">
                  <a:extLst>
                    <a:ext uri="{FF2B5EF4-FFF2-40B4-BE49-F238E27FC236}">
                      <a16:creationId xmlns:a16="http://schemas.microsoft.com/office/drawing/2014/main" id="{3F3D6899-C226-B147-8B2A-1E73D817991E}"/>
                    </a:ext>
                  </a:extLst>
                </p:cNvPr>
                <p:cNvPicPr/>
                <p:nvPr/>
              </p:nvPicPr>
              <p:blipFill>
                <a:blip r:embed="rId171"/>
                <a:stretch>
                  <a:fillRect/>
                </a:stretch>
              </p:blipFill>
              <p:spPr>
                <a:xfrm>
                  <a:off x="9085842" y="559911"/>
                  <a:ext cx="433803" cy="222738"/>
                </a:xfrm>
                <a:prstGeom prst="rect">
                  <a:avLst/>
                </a:prstGeom>
              </p:spPr>
            </p:pic>
          </mc:Fallback>
        </mc:AlternateContent>
      </p:grpSp>
    </p:spTree>
    <p:extLst>
      <p:ext uri="{BB962C8B-B14F-4D97-AF65-F5344CB8AC3E}">
        <p14:creationId xmlns:p14="http://schemas.microsoft.com/office/powerpoint/2010/main" val="492909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next model of computation</a:t>
            </a:r>
          </a:p>
        </p:txBody>
      </p:sp>
      <p:sp>
        <p:nvSpPr>
          <p:cNvPr id="3" name="Content Placeholder 2"/>
          <p:cNvSpPr>
            <a:spLocks noGrp="1"/>
          </p:cNvSpPr>
          <p:nvPr>
            <p:ph idx="1"/>
          </p:nvPr>
        </p:nvSpPr>
        <p:spPr/>
        <p:txBody>
          <a:bodyPr/>
          <a:lstStyle/>
          <a:p>
            <a:r>
              <a:rPr lang="en-US" dirty="0">
                <a:solidFill>
                  <a:srgbClr val="F2AF0D"/>
                </a:solidFill>
              </a:rPr>
              <a:t>Idea: </a:t>
            </a:r>
            <a:r>
              <a:rPr lang="en-US" dirty="0"/>
              <a:t>allow </a:t>
            </a:r>
            <a:r>
              <a:rPr lang="en-US" i="1" dirty="0"/>
              <a:t>some </a:t>
            </a:r>
            <a:r>
              <a:rPr lang="en-US" dirty="0"/>
              <a:t>memory of unbounded size</a:t>
            </a:r>
          </a:p>
          <a:p>
            <a:r>
              <a:rPr lang="en-US" dirty="0">
                <a:solidFill>
                  <a:srgbClr val="F2AF0D"/>
                </a:solidFill>
              </a:rPr>
              <a:t>How? </a:t>
            </a:r>
          </a:p>
          <a:p>
            <a:pPr lvl="1"/>
            <a:r>
              <a:rPr lang="en-US" dirty="0"/>
              <a:t>Generalization of regular expressions </a:t>
            </a:r>
            <a:r>
              <a:rPr lang="en-US" dirty="0">
                <a:sym typeface="Wingdings"/>
              </a:rPr>
              <a:t> </a:t>
            </a:r>
            <a:r>
              <a:rPr lang="en-US" b="1" dirty="0">
                <a:solidFill>
                  <a:schemeClr val="tx2"/>
                </a:solidFill>
                <a:sym typeface="Wingdings"/>
              </a:rPr>
              <a:t>Context-free grammars</a:t>
            </a:r>
          </a:p>
          <a:p>
            <a:pPr lvl="1"/>
            <a:r>
              <a:rPr lang="en-US" dirty="0">
                <a:sym typeface="Wingdings"/>
              </a:rPr>
              <a:t>Generalization for (D or N)FA  </a:t>
            </a:r>
            <a:r>
              <a:rPr lang="en-US" b="1" dirty="0">
                <a:solidFill>
                  <a:srgbClr val="4128D2"/>
                </a:solidFill>
                <a:sym typeface="Wingdings"/>
              </a:rPr>
              <a:t>Pushdown Automata</a:t>
            </a:r>
            <a:endParaRPr lang="en-US" b="1" dirty="0">
              <a:solidFill>
                <a:srgbClr val="4128D2"/>
              </a:solidFill>
            </a:endParaRPr>
          </a:p>
        </p:txBody>
      </p:sp>
    </p:spTree>
    <p:extLst>
      <p:ext uri="{BB962C8B-B14F-4D97-AF65-F5344CB8AC3E}">
        <p14:creationId xmlns:p14="http://schemas.microsoft.com/office/powerpoint/2010/main" val="1906939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(047)</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pPr lvl="1"/>
            <a:r>
              <a:rPr lang="en-US" sz="2400" dirty="0"/>
              <a:t>Generalization of </a:t>
            </a:r>
          </a:p>
          <a:p>
            <a:pPr marL="548640" lvl="2" indent="0" algn="ctr">
              <a:buNone/>
            </a:pPr>
            <a:r>
              <a:rPr lang="en-US" sz="2400" dirty="0">
                <a:solidFill>
                  <a:srgbClr val="FF7E79"/>
                </a:solidFill>
              </a:rPr>
              <a:t>	regular expressions </a:t>
            </a:r>
            <a:r>
              <a:rPr lang="en-US" sz="2400" dirty="0">
                <a:sym typeface="Wingdings"/>
              </a:rPr>
              <a:t> </a:t>
            </a:r>
            <a:r>
              <a:rPr lang="en-US" sz="2400" b="1" dirty="0">
                <a:solidFill>
                  <a:srgbClr val="0070C0"/>
                </a:solidFill>
                <a:sym typeface="Wingdings"/>
              </a:rPr>
              <a:t>Context-free grammars</a:t>
            </a:r>
          </a:p>
          <a:p>
            <a:pPr marL="548640" lvl="2" indent="0" algn="ctr">
              <a:buNone/>
            </a:pPr>
            <a:r>
              <a:rPr lang="en-US" sz="2400" dirty="0">
                <a:solidFill>
                  <a:srgbClr val="FF2600"/>
                </a:solidFill>
                <a:sym typeface="Wingdings"/>
              </a:rPr>
              <a:t>	DFA</a:t>
            </a:r>
            <a:r>
              <a:rPr lang="en-US" sz="2400" dirty="0">
                <a:sym typeface="Wingdings"/>
              </a:rPr>
              <a:t> or </a:t>
            </a:r>
            <a:r>
              <a:rPr lang="en-US" sz="2400" dirty="0">
                <a:solidFill>
                  <a:srgbClr val="FF2600"/>
                </a:solidFill>
                <a:sym typeface="Wingdings"/>
              </a:rPr>
              <a:t>NFA</a:t>
            </a:r>
            <a:r>
              <a:rPr lang="en-US" sz="2400" dirty="0">
                <a:sym typeface="Wingdings"/>
              </a:rPr>
              <a:t>  </a:t>
            </a:r>
            <a:r>
              <a:rPr lang="en-US" sz="2400" b="1" dirty="0">
                <a:solidFill>
                  <a:srgbClr val="011893"/>
                </a:solidFill>
                <a:sym typeface="Wingdings"/>
              </a:rPr>
              <a:t>Pushdown Automata</a:t>
            </a:r>
            <a:endParaRPr lang="en-US" sz="2400" b="1" dirty="0">
              <a:solidFill>
                <a:srgbClr val="011893"/>
              </a:solidFill>
            </a:endParaRPr>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2846863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dirty="0">
                <a:hlinkClick r:id="rId2"/>
              </a:rPr>
              <a:t>048.CSE105.PDADefinition.mp4</a:t>
            </a:r>
            <a:endParaRPr lang="en-US" sz="3000" dirty="0"/>
          </a:p>
        </p:txBody>
      </p:sp>
      <p:sp>
        <p:nvSpPr>
          <p:cNvPr id="3" name="Rectangle 2">
            <a:extLst>
              <a:ext uri="{FF2B5EF4-FFF2-40B4-BE49-F238E27FC236}">
                <a16:creationId xmlns:a16="http://schemas.microsoft.com/office/drawing/2014/main" id="{3C92F5A2-869E-A448-A2B0-13E74D074584}"/>
              </a:ext>
            </a:extLst>
          </p:cNvPr>
          <p:cNvSpPr/>
          <p:nvPr/>
        </p:nvSpPr>
        <p:spPr>
          <a:xfrm>
            <a:off x="457201" y="1333347"/>
            <a:ext cx="5513754" cy="2031325"/>
          </a:xfrm>
          <a:prstGeom prst="rect">
            <a:avLst/>
          </a:prstGeom>
        </p:spPr>
        <p:txBody>
          <a:bodyPr wrap="square">
            <a:spAutoFit/>
          </a:bodyPr>
          <a:lstStyle/>
          <a:p>
            <a:r>
              <a:rPr lang="en-US" i="1" dirty="0"/>
              <a:t>Remember:</a:t>
            </a:r>
          </a:p>
          <a:p>
            <a:endParaRPr lang="en-US" i="1" dirty="0"/>
          </a:p>
          <a:p>
            <a:r>
              <a:rPr lang="en-US" sz="2400" dirty="0">
                <a:solidFill>
                  <a:srgbClr val="7A81FF"/>
                </a:solidFill>
              </a:rPr>
              <a:t>PDA </a:t>
            </a:r>
            <a:r>
              <a:rPr lang="en-US" sz="2400" dirty="0"/>
              <a:t>uses a </a:t>
            </a:r>
            <a:r>
              <a:rPr lang="en-US" sz="2400" b="1" i="1" dirty="0"/>
              <a:t>stack</a:t>
            </a:r>
            <a:r>
              <a:rPr lang="en-US" sz="2400" i="1" dirty="0"/>
              <a:t>, that inserts and removes according to the last-in-first-out (LIFO) principle. </a:t>
            </a:r>
          </a:p>
          <a:p>
            <a:endParaRPr lang="en-US" i="1" dirty="0"/>
          </a:p>
        </p:txBody>
      </p:sp>
      <p:pic>
        <p:nvPicPr>
          <p:cNvPr id="5" name="Picture 4">
            <a:extLst>
              <a:ext uri="{FF2B5EF4-FFF2-40B4-BE49-F238E27FC236}">
                <a16:creationId xmlns:a16="http://schemas.microsoft.com/office/drawing/2014/main" id="{C84EDB44-9355-5341-BC21-1EFEF0ECE1A0}"/>
              </a:ext>
            </a:extLst>
          </p:cNvPr>
          <p:cNvPicPr>
            <a:picLocks noChangeAspect="1"/>
          </p:cNvPicPr>
          <p:nvPr/>
        </p:nvPicPr>
        <p:blipFill>
          <a:blip r:embed="rId3"/>
          <a:stretch>
            <a:fillRect/>
          </a:stretch>
        </p:blipFill>
        <p:spPr>
          <a:xfrm>
            <a:off x="6468370" y="1145776"/>
            <a:ext cx="2355331" cy="3529584"/>
          </a:xfrm>
          <a:prstGeom prst="rect">
            <a:avLst/>
          </a:prstGeom>
        </p:spPr>
      </p:pic>
      <p:sp>
        <p:nvSpPr>
          <p:cNvPr id="6" name="TextBox 5">
            <a:extLst>
              <a:ext uri="{FF2B5EF4-FFF2-40B4-BE49-F238E27FC236}">
                <a16:creationId xmlns:a16="http://schemas.microsoft.com/office/drawing/2014/main" id="{7F3894F3-4935-B343-9363-3258D740A3BE}"/>
              </a:ext>
            </a:extLst>
          </p:cNvPr>
          <p:cNvSpPr txBox="1"/>
          <p:nvPr/>
        </p:nvSpPr>
        <p:spPr>
          <a:xfrm>
            <a:off x="6463322" y="4669359"/>
            <a:ext cx="2680678" cy="369332"/>
          </a:xfrm>
          <a:prstGeom prst="rect">
            <a:avLst/>
          </a:prstGeom>
          <a:noFill/>
        </p:spPr>
        <p:txBody>
          <a:bodyPr wrap="square" rtlCol="0">
            <a:spAutoFit/>
          </a:bodyPr>
          <a:lstStyle/>
          <a:p>
            <a:r>
              <a:rPr lang="en-US" sz="900" dirty="0"/>
              <a:t>A giant stack of plates "Untitled" (1995) by Robert </a:t>
            </a:r>
            <a:r>
              <a:rPr lang="en-US" sz="900" dirty="0" err="1"/>
              <a:t>Therien</a:t>
            </a:r>
            <a:r>
              <a:rPr lang="en-US" sz="900" dirty="0"/>
              <a:t> at the Broad Museum</a:t>
            </a:r>
          </a:p>
        </p:txBody>
      </p:sp>
    </p:spTree>
    <p:extLst>
      <p:ext uri="{BB962C8B-B14F-4D97-AF65-F5344CB8AC3E}">
        <p14:creationId xmlns:p14="http://schemas.microsoft.com/office/powerpoint/2010/main" val="4222605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Push-down automaton		</a:t>
            </a:r>
            <a:r>
              <a:rPr lang="en-US" sz="1600" i="1">
                <a:solidFill>
                  <a:schemeClr val="accent6"/>
                </a:solidFill>
              </a:rPr>
              <a:t>Sipser p. 111</a:t>
            </a:r>
            <a:endParaRPr lang="en-US" i="1">
              <a:solidFill>
                <a:schemeClr val="accent6"/>
              </a:solidFill>
            </a:endParaRPr>
          </a:p>
        </p:txBody>
      </p:sp>
      <p:sp>
        <p:nvSpPr>
          <p:cNvPr id="3" name="Content Placeholder 2"/>
          <p:cNvSpPr>
            <a:spLocks noGrp="1"/>
          </p:cNvSpPr>
          <p:nvPr>
            <p:ph idx="1"/>
          </p:nvPr>
        </p:nvSpPr>
        <p:spPr>
          <a:xfrm>
            <a:off x="457200" y="1200150"/>
            <a:ext cx="3366655" cy="3657600"/>
          </a:xfrm>
        </p:spPr>
        <p:txBody>
          <a:bodyPr>
            <a:normAutofit/>
          </a:bodyPr>
          <a:lstStyle/>
          <a:p>
            <a:r>
              <a:rPr lang="en-US" sz="2200" dirty="0"/>
              <a:t>NFA + stack</a:t>
            </a:r>
          </a:p>
          <a:p>
            <a:pPr marL="0" indent="0">
              <a:buNone/>
            </a:pPr>
            <a:endParaRPr lang="en-US" sz="2200" dirty="0"/>
          </a:p>
          <a:p>
            <a:pPr marL="0" indent="0">
              <a:buNone/>
            </a:pPr>
            <a:r>
              <a:rPr lang="en-US" sz="2200" dirty="0"/>
              <a:t>Number of </a:t>
            </a:r>
            <a:r>
              <a:rPr lang="en-US" sz="2200" dirty="0">
                <a:solidFill>
                  <a:schemeClr val="tx2"/>
                </a:solidFill>
              </a:rPr>
              <a:t>states</a:t>
            </a:r>
            <a:r>
              <a:rPr lang="en-US" sz="2200" dirty="0"/>
              <a:t> is fixed</a:t>
            </a:r>
          </a:p>
          <a:p>
            <a:pPr marL="0" indent="0">
              <a:buNone/>
            </a:pPr>
            <a:endParaRPr lang="en-US" sz="2200" dirty="0"/>
          </a:p>
          <a:p>
            <a:pPr marL="0" indent="0">
              <a:buNone/>
            </a:pPr>
            <a:r>
              <a:rPr lang="en-US" sz="2200" dirty="0"/>
              <a:t>Number of entries in </a:t>
            </a:r>
            <a:r>
              <a:rPr lang="en-US" sz="2200" dirty="0">
                <a:solidFill>
                  <a:schemeClr val="tx2"/>
                </a:solidFill>
              </a:rPr>
              <a:t>stack</a:t>
            </a:r>
            <a:r>
              <a:rPr lang="en-US" sz="2200" dirty="0"/>
              <a:t> is unbounded</a:t>
            </a:r>
          </a:p>
        </p:txBody>
      </p:sp>
      <p:pic>
        <p:nvPicPr>
          <p:cNvPr id="5" name="Picture 4" descr="P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659" y="1143000"/>
            <a:ext cx="5236341" cy="3927256"/>
          </a:xfrm>
          <a:prstGeom prst="rect">
            <a:avLst/>
          </a:prstGeom>
        </p:spPr>
      </p:pic>
    </p:spTree>
    <p:extLst>
      <p:ext uri="{BB962C8B-B14F-4D97-AF65-F5344CB8AC3E}">
        <p14:creationId xmlns:p14="http://schemas.microsoft.com/office/powerpoint/2010/main" val="2853159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Informal description of Push-down automaton </a:t>
            </a:r>
          </a:p>
        </p:txBody>
      </p:sp>
      <p:sp>
        <p:nvSpPr>
          <p:cNvPr id="7" name="Content Placeholder 6"/>
          <p:cNvSpPr>
            <a:spLocks noGrp="1"/>
          </p:cNvSpPr>
          <p:nvPr>
            <p:ph idx="1"/>
          </p:nvPr>
        </p:nvSpPr>
        <p:spPr/>
        <p:txBody>
          <a:bodyPr>
            <a:normAutofit/>
          </a:bodyPr>
          <a:lstStyle/>
          <a:p>
            <a:pPr marL="0" indent="0">
              <a:buNone/>
            </a:pPr>
            <a:r>
              <a:rPr lang="en-US" sz="2200" dirty="0">
                <a:solidFill>
                  <a:schemeClr val="accent1"/>
                </a:solidFill>
              </a:rPr>
              <a:t>Ex (</a:t>
            </a:r>
            <a:r>
              <a:rPr lang="en-US" sz="2200" dirty="0" err="1">
                <a:solidFill>
                  <a:schemeClr val="accent1"/>
                </a:solidFill>
              </a:rPr>
              <a:t>Sipser</a:t>
            </a:r>
            <a:r>
              <a:rPr lang="en-US" sz="2200" dirty="0">
                <a:solidFill>
                  <a:schemeClr val="accent1"/>
                </a:solidFill>
              </a:rPr>
              <a:t> page 112):</a:t>
            </a:r>
          </a:p>
          <a:p>
            <a:pPr marL="0" indent="0">
              <a:buNone/>
            </a:pPr>
            <a:r>
              <a:rPr lang="en-US" sz="2200" dirty="0"/>
              <a:t>Read symbols from the input. As each 0 is read, push it onto the stack. As soon as 1s are seen, pop a 0 off the stack for each 1 read. If reading the input is finished exactly when the stack becomes empty of 0s, accept the input. If the stack becomes empty while the stack still contains 0s, or if the 1s are finished while the stack still contains 0s, or if any 0s appear in the input following 1s, reject the input. </a:t>
            </a:r>
          </a:p>
        </p:txBody>
      </p:sp>
    </p:spTree>
    <p:extLst>
      <p:ext uri="{BB962C8B-B14F-4D97-AF65-F5344CB8AC3E}">
        <p14:creationId xmlns:p14="http://schemas.microsoft.com/office/powerpoint/2010/main" val="4207562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203865" y="1555668"/>
            <a:ext cx="3325091" cy="534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244931" y="1909948"/>
            <a:ext cx="3101438" cy="534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845134" y="2218705"/>
            <a:ext cx="3194463" cy="5482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p:txBody>
          <a:bodyPr>
            <a:normAutofit/>
          </a:bodyPr>
          <a:lstStyle/>
          <a:p>
            <a:pPr marL="0" indent="0">
              <a:buNone/>
            </a:pPr>
            <a:r>
              <a:rPr lang="en-US" sz="2200" dirty="0">
                <a:solidFill>
                  <a:schemeClr val="accent1"/>
                </a:solidFill>
              </a:rPr>
              <a:t>Ex (</a:t>
            </a:r>
            <a:r>
              <a:rPr lang="en-US" sz="2200" dirty="0" err="1">
                <a:solidFill>
                  <a:schemeClr val="accent1"/>
                </a:solidFill>
              </a:rPr>
              <a:t>Sipser</a:t>
            </a:r>
            <a:r>
              <a:rPr lang="en-US" sz="2200" dirty="0">
                <a:solidFill>
                  <a:schemeClr val="accent1"/>
                </a:solidFill>
              </a:rPr>
              <a:t> page 112):</a:t>
            </a:r>
          </a:p>
          <a:p>
            <a:pPr marL="0" indent="0">
              <a:buNone/>
            </a:pPr>
            <a:r>
              <a:rPr lang="en-US" sz="2200" dirty="0"/>
              <a:t>Read symbols from the input. As each 0 is read, push it onto the stack. As soon as 1s are seen, pop a 0 off the stack for each 1 read. If reading the input is finished exactly when the stack becomes empty of 0s, accept the input. If the stack becomes empty while the stack still contains 0s, or if the 1s are finished while the stack still contains 0s, or if any 0s appear in the input following 1s, reject the input. </a:t>
            </a:r>
          </a:p>
        </p:txBody>
      </p:sp>
      <p:sp>
        <p:nvSpPr>
          <p:cNvPr id="2" name="Title 1"/>
          <p:cNvSpPr>
            <a:spLocks noGrp="1"/>
          </p:cNvSpPr>
          <p:nvPr>
            <p:ph type="title"/>
          </p:nvPr>
        </p:nvSpPr>
        <p:spPr/>
        <p:txBody>
          <a:bodyPr>
            <a:normAutofit/>
          </a:bodyPr>
          <a:lstStyle/>
          <a:p>
            <a:r>
              <a:rPr lang="en-US" sz="3000" dirty="0"/>
              <a:t>Informal description of Push-down automaton </a:t>
            </a:r>
          </a:p>
        </p:txBody>
      </p:sp>
    </p:spTree>
    <p:extLst>
      <p:ext uri="{BB962C8B-B14F-4D97-AF65-F5344CB8AC3E}">
        <p14:creationId xmlns:p14="http://schemas.microsoft.com/office/powerpoint/2010/main" val="4197103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203866" y="1555669"/>
            <a:ext cx="3325091" cy="534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244932" y="1909949"/>
            <a:ext cx="3101438" cy="534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845134" y="2218705"/>
            <a:ext cx="3194463" cy="5482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p:txBody>
          <a:bodyPr>
            <a:normAutofit/>
          </a:bodyPr>
          <a:lstStyle/>
          <a:p>
            <a:pPr marL="0" indent="0">
              <a:buNone/>
            </a:pPr>
            <a:r>
              <a:rPr lang="en-US" sz="2200">
                <a:solidFill>
                  <a:schemeClr val="accent1"/>
                </a:solidFill>
              </a:rPr>
              <a:t>Ex (</a:t>
            </a:r>
            <a:r>
              <a:rPr lang="en-US" sz="2200" err="1">
                <a:solidFill>
                  <a:schemeClr val="accent1"/>
                </a:solidFill>
              </a:rPr>
              <a:t>Sipser</a:t>
            </a:r>
            <a:r>
              <a:rPr lang="en-US" sz="2200">
                <a:solidFill>
                  <a:schemeClr val="accent1"/>
                </a:solidFill>
              </a:rPr>
              <a:t> page 112):</a:t>
            </a:r>
          </a:p>
          <a:p>
            <a:pPr marL="0" indent="0">
              <a:buNone/>
            </a:pPr>
            <a:r>
              <a:rPr lang="en-US" sz="2200"/>
              <a:t>Read symbols from the input. As each 0 is read, push it onto the stack. As soon as 1s are seen, pop a 0 off the stack for each 1 read. If reading the input is finished exactly when the stack becomes empty of 0s, accept the input. If the stack becomes empty while the stack still contains 0s, or if the 1s are finished while the stack still contains 0s, or if any 0s appear in the input following 1s, reject the input. </a:t>
            </a:r>
          </a:p>
        </p:txBody>
      </p:sp>
      <p:sp>
        <p:nvSpPr>
          <p:cNvPr id="2" name="Title 1"/>
          <p:cNvSpPr>
            <a:spLocks noGrp="1"/>
          </p:cNvSpPr>
          <p:nvPr>
            <p:ph type="title"/>
          </p:nvPr>
        </p:nvSpPr>
        <p:spPr/>
        <p:txBody>
          <a:bodyPr>
            <a:normAutofit/>
          </a:bodyPr>
          <a:lstStyle/>
          <a:p>
            <a:r>
              <a:rPr lang="en-US" sz="3000"/>
              <a:t>Informal description of Push-down automaton </a:t>
            </a:r>
          </a:p>
        </p:txBody>
      </p:sp>
      <mc:AlternateContent xmlns:mc="http://schemas.openxmlformats.org/markup-compatibility/2006" xmlns:p14="http://schemas.microsoft.com/office/powerpoint/2010/main">
        <mc:Choice Requires="p14">
          <p:contentPart p14:bwMode="auto" r:id="rId2">
            <p14:nvContentPartPr>
              <p14:cNvPr id="18" name="Ink 18">
                <a:extLst>
                  <a:ext uri="{FF2B5EF4-FFF2-40B4-BE49-F238E27FC236}">
                    <a16:creationId xmlns:a16="http://schemas.microsoft.com/office/drawing/2014/main" id="{04F068AF-6D92-184D-8A2E-67756CD3B852}"/>
                  </a:ext>
                </a:extLst>
              </p14:cNvPr>
              <p14:cNvContentPartPr/>
              <p14:nvPr/>
            </p14:nvContentPartPr>
            <p14:xfrm>
              <a:off x="452755" y="4095637"/>
              <a:ext cx="692280" cy="347490"/>
            </p14:xfrm>
          </p:contentPart>
        </mc:Choice>
        <mc:Fallback xmlns="">
          <p:pic>
            <p:nvPicPr>
              <p:cNvPr id="18" name="Ink 18">
                <a:extLst>
                  <a:ext uri="{FF2B5EF4-FFF2-40B4-BE49-F238E27FC236}">
                    <a16:creationId xmlns:a16="http://schemas.microsoft.com/office/drawing/2014/main" id="{04F068AF-6D92-184D-8A2E-67756CD3B852}"/>
                  </a:ext>
                </a:extLst>
              </p:cNvPr>
              <p:cNvPicPr/>
              <p:nvPr/>
            </p:nvPicPr>
            <p:blipFill>
              <a:blip r:embed="rId3"/>
              <a:stretch>
                <a:fillRect/>
              </a:stretch>
            </p:blipFill>
            <p:spPr>
              <a:xfrm>
                <a:off x="443750" y="4086635"/>
                <a:ext cx="709929" cy="36513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1">
                <a:extLst>
                  <a:ext uri="{FF2B5EF4-FFF2-40B4-BE49-F238E27FC236}">
                    <a16:creationId xmlns:a16="http://schemas.microsoft.com/office/drawing/2014/main" id="{C2A97662-9369-EE45-8D38-6DAA739A4042}"/>
                  </a:ext>
                </a:extLst>
              </p14:cNvPr>
              <p14:cNvContentPartPr/>
              <p14:nvPr/>
            </p14:nvContentPartPr>
            <p14:xfrm>
              <a:off x="1337005" y="4172587"/>
              <a:ext cx="246240" cy="121770"/>
            </p14:xfrm>
          </p:contentPart>
        </mc:Choice>
        <mc:Fallback xmlns="">
          <p:pic>
            <p:nvPicPr>
              <p:cNvPr id="21" name="Ink 21">
                <a:extLst>
                  <a:ext uri="{FF2B5EF4-FFF2-40B4-BE49-F238E27FC236}">
                    <a16:creationId xmlns:a16="http://schemas.microsoft.com/office/drawing/2014/main" id="{C2A97662-9369-EE45-8D38-6DAA739A4042}"/>
                  </a:ext>
                </a:extLst>
              </p:cNvPr>
              <p:cNvPicPr/>
              <p:nvPr/>
            </p:nvPicPr>
            <p:blipFill>
              <a:blip r:embed="rId5"/>
              <a:stretch>
                <a:fillRect/>
              </a:stretch>
            </p:blipFill>
            <p:spPr>
              <a:xfrm>
                <a:off x="1328005" y="4163607"/>
                <a:ext cx="263880" cy="13937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3">
                <a:extLst>
                  <a:ext uri="{FF2B5EF4-FFF2-40B4-BE49-F238E27FC236}">
                    <a16:creationId xmlns:a16="http://schemas.microsoft.com/office/drawing/2014/main" id="{474C8A50-D8D5-894A-885A-CD2372B9C3CB}"/>
                  </a:ext>
                </a:extLst>
              </p14:cNvPr>
              <p14:cNvContentPartPr/>
              <p14:nvPr/>
            </p14:nvContentPartPr>
            <p14:xfrm>
              <a:off x="1747682" y="4081580"/>
              <a:ext cx="415260" cy="240840"/>
            </p14:xfrm>
          </p:contentPart>
        </mc:Choice>
        <mc:Fallback xmlns="">
          <p:pic>
            <p:nvPicPr>
              <p:cNvPr id="33" name="Ink 33">
                <a:extLst>
                  <a:ext uri="{FF2B5EF4-FFF2-40B4-BE49-F238E27FC236}">
                    <a16:creationId xmlns:a16="http://schemas.microsoft.com/office/drawing/2014/main" id="{474C8A50-D8D5-894A-885A-CD2372B9C3CB}"/>
                  </a:ext>
                </a:extLst>
              </p:cNvPr>
              <p:cNvPicPr/>
              <p:nvPr/>
            </p:nvPicPr>
            <p:blipFill>
              <a:blip r:embed="rId7"/>
              <a:stretch>
                <a:fillRect/>
              </a:stretch>
            </p:blipFill>
            <p:spPr>
              <a:xfrm>
                <a:off x="1738686" y="4072580"/>
                <a:ext cx="432892"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8">
                <a:extLst>
                  <a:ext uri="{FF2B5EF4-FFF2-40B4-BE49-F238E27FC236}">
                    <a16:creationId xmlns:a16="http://schemas.microsoft.com/office/drawing/2014/main" id="{876131CC-6342-C249-8BE4-D7AF74AA3519}"/>
                  </a:ext>
                </a:extLst>
              </p14:cNvPr>
              <p14:cNvContentPartPr/>
              <p14:nvPr/>
            </p14:nvContentPartPr>
            <p14:xfrm>
              <a:off x="3777461" y="4088904"/>
              <a:ext cx="514890" cy="200610"/>
            </p14:xfrm>
          </p:contentPart>
        </mc:Choice>
        <mc:Fallback xmlns="">
          <p:pic>
            <p:nvPicPr>
              <p:cNvPr id="38" name="Ink 38">
                <a:extLst>
                  <a:ext uri="{FF2B5EF4-FFF2-40B4-BE49-F238E27FC236}">
                    <a16:creationId xmlns:a16="http://schemas.microsoft.com/office/drawing/2014/main" id="{876131CC-6342-C249-8BE4-D7AF74AA3519}"/>
                  </a:ext>
                </a:extLst>
              </p:cNvPr>
              <p:cNvPicPr/>
              <p:nvPr/>
            </p:nvPicPr>
            <p:blipFill>
              <a:blip r:embed="rId9"/>
              <a:stretch>
                <a:fillRect/>
              </a:stretch>
            </p:blipFill>
            <p:spPr>
              <a:xfrm>
                <a:off x="3768466" y="4079916"/>
                <a:ext cx="532521" cy="21822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1">
                <a:extLst>
                  <a:ext uri="{FF2B5EF4-FFF2-40B4-BE49-F238E27FC236}">
                    <a16:creationId xmlns:a16="http://schemas.microsoft.com/office/drawing/2014/main" id="{300FBA9C-C04B-5C4E-8E15-C71DB084B63E}"/>
                  </a:ext>
                </a:extLst>
              </p14:cNvPr>
              <p14:cNvContentPartPr/>
              <p14:nvPr/>
            </p14:nvContentPartPr>
            <p14:xfrm>
              <a:off x="4483781" y="4134534"/>
              <a:ext cx="314280" cy="143910"/>
            </p14:xfrm>
          </p:contentPart>
        </mc:Choice>
        <mc:Fallback xmlns="">
          <p:pic>
            <p:nvPicPr>
              <p:cNvPr id="41" name="Ink 41">
                <a:extLst>
                  <a:ext uri="{FF2B5EF4-FFF2-40B4-BE49-F238E27FC236}">
                    <a16:creationId xmlns:a16="http://schemas.microsoft.com/office/drawing/2014/main" id="{300FBA9C-C04B-5C4E-8E15-C71DB084B63E}"/>
                  </a:ext>
                </a:extLst>
              </p:cNvPr>
              <p:cNvPicPr/>
              <p:nvPr/>
            </p:nvPicPr>
            <p:blipFill>
              <a:blip r:embed="rId11"/>
              <a:stretch>
                <a:fillRect/>
              </a:stretch>
            </p:blipFill>
            <p:spPr>
              <a:xfrm>
                <a:off x="4474781" y="4125562"/>
                <a:ext cx="331920" cy="1614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3" name="Ink 53">
                <a:extLst>
                  <a:ext uri="{FF2B5EF4-FFF2-40B4-BE49-F238E27FC236}">
                    <a16:creationId xmlns:a16="http://schemas.microsoft.com/office/drawing/2014/main" id="{8EF0A43E-57CE-154C-B61D-6C8999417D13}"/>
                  </a:ext>
                </a:extLst>
              </p14:cNvPr>
              <p14:cNvContentPartPr/>
              <p14:nvPr/>
            </p14:nvContentPartPr>
            <p14:xfrm>
              <a:off x="4955511" y="4060554"/>
              <a:ext cx="912330" cy="206010"/>
            </p14:xfrm>
          </p:contentPart>
        </mc:Choice>
        <mc:Fallback xmlns="">
          <p:pic>
            <p:nvPicPr>
              <p:cNvPr id="53" name="Ink 53">
                <a:extLst>
                  <a:ext uri="{FF2B5EF4-FFF2-40B4-BE49-F238E27FC236}">
                    <a16:creationId xmlns:a16="http://schemas.microsoft.com/office/drawing/2014/main" id="{8EF0A43E-57CE-154C-B61D-6C8999417D13}"/>
                  </a:ext>
                </a:extLst>
              </p:cNvPr>
              <p:cNvPicPr/>
              <p:nvPr/>
            </p:nvPicPr>
            <p:blipFill>
              <a:blip r:embed="rId13"/>
              <a:stretch>
                <a:fillRect/>
              </a:stretch>
            </p:blipFill>
            <p:spPr>
              <a:xfrm>
                <a:off x="4946514" y="4051550"/>
                <a:ext cx="929965" cy="22365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Ink 60">
                <a:extLst>
                  <a:ext uri="{FF2B5EF4-FFF2-40B4-BE49-F238E27FC236}">
                    <a16:creationId xmlns:a16="http://schemas.microsoft.com/office/drawing/2014/main" id="{EEB84220-D0EC-0140-999F-177DC5960AA4}"/>
                  </a:ext>
                </a:extLst>
              </p14:cNvPr>
              <p14:cNvContentPartPr/>
              <p14:nvPr/>
            </p14:nvContentPartPr>
            <p14:xfrm>
              <a:off x="6010131" y="4064604"/>
              <a:ext cx="440370" cy="191430"/>
            </p14:xfrm>
          </p:contentPart>
        </mc:Choice>
        <mc:Fallback xmlns="">
          <p:pic>
            <p:nvPicPr>
              <p:cNvPr id="60" name="Ink 60">
                <a:extLst>
                  <a:ext uri="{FF2B5EF4-FFF2-40B4-BE49-F238E27FC236}">
                    <a16:creationId xmlns:a16="http://schemas.microsoft.com/office/drawing/2014/main" id="{EEB84220-D0EC-0140-999F-177DC5960AA4}"/>
                  </a:ext>
                </a:extLst>
              </p:cNvPr>
              <p:cNvPicPr/>
              <p:nvPr/>
            </p:nvPicPr>
            <p:blipFill>
              <a:blip r:embed="rId15"/>
              <a:stretch>
                <a:fillRect/>
              </a:stretch>
            </p:blipFill>
            <p:spPr>
              <a:xfrm>
                <a:off x="6001137" y="4055591"/>
                <a:ext cx="457999" cy="20909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7" name="Ink 67">
                <a:extLst>
                  <a:ext uri="{FF2B5EF4-FFF2-40B4-BE49-F238E27FC236}">
                    <a16:creationId xmlns:a16="http://schemas.microsoft.com/office/drawing/2014/main" id="{E25B9885-961D-1446-AA36-7F8CC208EB0D}"/>
                  </a:ext>
                </a:extLst>
              </p14:cNvPr>
              <p14:cNvContentPartPr/>
              <p14:nvPr/>
            </p14:nvContentPartPr>
            <p14:xfrm>
              <a:off x="6646252" y="4085934"/>
              <a:ext cx="351270" cy="153360"/>
            </p14:xfrm>
          </p:contentPart>
        </mc:Choice>
        <mc:Fallback xmlns="">
          <p:pic>
            <p:nvPicPr>
              <p:cNvPr id="67" name="Ink 67">
                <a:extLst>
                  <a:ext uri="{FF2B5EF4-FFF2-40B4-BE49-F238E27FC236}">
                    <a16:creationId xmlns:a16="http://schemas.microsoft.com/office/drawing/2014/main" id="{E25B9885-961D-1446-AA36-7F8CC208EB0D}"/>
                  </a:ext>
                </a:extLst>
              </p:cNvPr>
              <p:cNvPicPr/>
              <p:nvPr/>
            </p:nvPicPr>
            <p:blipFill>
              <a:blip r:embed="rId17"/>
              <a:stretch>
                <a:fillRect/>
              </a:stretch>
            </p:blipFill>
            <p:spPr>
              <a:xfrm>
                <a:off x="6637254" y="4076934"/>
                <a:ext cx="368905"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8" name="Ink 67">
                <a:extLst>
                  <a:ext uri="{FF2B5EF4-FFF2-40B4-BE49-F238E27FC236}">
                    <a16:creationId xmlns:a16="http://schemas.microsoft.com/office/drawing/2014/main" id="{549BB9D7-6F53-EE48-B092-322736CB7872}"/>
                  </a:ext>
                </a:extLst>
              </p14:cNvPr>
              <p14:cNvContentPartPr/>
              <p14:nvPr/>
            </p14:nvContentPartPr>
            <p14:xfrm>
              <a:off x="7164871" y="4163103"/>
              <a:ext cx="123660" cy="108270"/>
            </p14:xfrm>
          </p:contentPart>
        </mc:Choice>
        <mc:Fallback xmlns="">
          <p:pic>
            <p:nvPicPr>
              <p:cNvPr id="68" name="Ink 67">
                <a:extLst>
                  <a:ext uri="{FF2B5EF4-FFF2-40B4-BE49-F238E27FC236}">
                    <a16:creationId xmlns:a16="http://schemas.microsoft.com/office/drawing/2014/main" id="{549BB9D7-6F53-EE48-B092-322736CB7872}"/>
                  </a:ext>
                </a:extLst>
              </p:cNvPr>
              <p:cNvPicPr/>
              <p:nvPr/>
            </p:nvPicPr>
            <p:blipFill>
              <a:blip r:embed="rId19"/>
              <a:stretch>
                <a:fillRect/>
              </a:stretch>
            </p:blipFill>
            <p:spPr>
              <a:xfrm>
                <a:off x="7155858" y="4154110"/>
                <a:ext cx="141326" cy="12589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3" name="Ink 73">
                <a:extLst>
                  <a:ext uri="{FF2B5EF4-FFF2-40B4-BE49-F238E27FC236}">
                    <a16:creationId xmlns:a16="http://schemas.microsoft.com/office/drawing/2014/main" id="{EE2F2577-95A5-394A-83C4-A8BC2F9A081E}"/>
                  </a:ext>
                </a:extLst>
              </p14:cNvPr>
              <p14:cNvContentPartPr/>
              <p14:nvPr/>
            </p14:nvContentPartPr>
            <p14:xfrm>
              <a:off x="7438921" y="4054023"/>
              <a:ext cx="278370" cy="208170"/>
            </p14:xfrm>
          </p:contentPart>
        </mc:Choice>
        <mc:Fallback xmlns="">
          <p:pic>
            <p:nvPicPr>
              <p:cNvPr id="73" name="Ink 73">
                <a:extLst>
                  <a:ext uri="{FF2B5EF4-FFF2-40B4-BE49-F238E27FC236}">
                    <a16:creationId xmlns:a16="http://schemas.microsoft.com/office/drawing/2014/main" id="{EE2F2577-95A5-394A-83C4-A8BC2F9A081E}"/>
                  </a:ext>
                </a:extLst>
              </p:cNvPr>
              <p:cNvPicPr/>
              <p:nvPr/>
            </p:nvPicPr>
            <p:blipFill>
              <a:blip r:embed="rId21"/>
              <a:stretch>
                <a:fillRect/>
              </a:stretch>
            </p:blipFill>
            <p:spPr>
              <a:xfrm>
                <a:off x="7429930" y="4045035"/>
                <a:ext cx="295993" cy="22578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4" name="Ink 73">
                <a:extLst>
                  <a:ext uri="{FF2B5EF4-FFF2-40B4-BE49-F238E27FC236}">
                    <a16:creationId xmlns:a16="http://schemas.microsoft.com/office/drawing/2014/main" id="{C527DFCD-096B-944D-98D2-F75CC267E467}"/>
                  </a:ext>
                </a:extLst>
              </p14:cNvPr>
              <p14:cNvContentPartPr/>
              <p14:nvPr/>
            </p14:nvContentPartPr>
            <p14:xfrm>
              <a:off x="7729171" y="4130973"/>
              <a:ext cx="145800" cy="119070"/>
            </p14:xfrm>
          </p:contentPart>
        </mc:Choice>
        <mc:Fallback xmlns="">
          <p:pic>
            <p:nvPicPr>
              <p:cNvPr id="74" name="Ink 73">
                <a:extLst>
                  <a:ext uri="{FF2B5EF4-FFF2-40B4-BE49-F238E27FC236}">
                    <a16:creationId xmlns:a16="http://schemas.microsoft.com/office/drawing/2014/main" id="{C527DFCD-096B-944D-98D2-F75CC267E467}"/>
                  </a:ext>
                </a:extLst>
              </p:cNvPr>
              <p:cNvPicPr/>
              <p:nvPr/>
            </p:nvPicPr>
            <p:blipFill>
              <a:blip r:embed="rId23"/>
              <a:stretch>
                <a:fillRect/>
              </a:stretch>
            </p:blipFill>
            <p:spPr>
              <a:xfrm>
                <a:off x="7720171" y="4122007"/>
                <a:ext cx="163440" cy="13664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5" name="Ink 74">
                <a:extLst>
                  <a:ext uri="{FF2B5EF4-FFF2-40B4-BE49-F238E27FC236}">
                    <a16:creationId xmlns:a16="http://schemas.microsoft.com/office/drawing/2014/main" id="{FB2E0854-7456-3349-AFDA-A249E62014BD}"/>
                  </a:ext>
                </a:extLst>
              </p14:cNvPr>
              <p14:cNvContentPartPr/>
              <p14:nvPr/>
            </p14:nvContentPartPr>
            <p14:xfrm>
              <a:off x="7884151" y="4137183"/>
              <a:ext cx="98820" cy="87480"/>
            </p14:xfrm>
          </p:contentPart>
        </mc:Choice>
        <mc:Fallback xmlns="">
          <p:pic>
            <p:nvPicPr>
              <p:cNvPr id="75" name="Ink 74">
                <a:extLst>
                  <a:ext uri="{FF2B5EF4-FFF2-40B4-BE49-F238E27FC236}">
                    <a16:creationId xmlns:a16="http://schemas.microsoft.com/office/drawing/2014/main" id="{FB2E0854-7456-3349-AFDA-A249E62014BD}"/>
                  </a:ext>
                </a:extLst>
              </p:cNvPr>
              <p:cNvPicPr/>
              <p:nvPr/>
            </p:nvPicPr>
            <p:blipFill>
              <a:blip r:embed="rId25"/>
              <a:stretch>
                <a:fillRect/>
              </a:stretch>
            </p:blipFill>
            <p:spPr>
              <a:xfrm>
                <a:off x="7875167" y="4128220"/>
                <a:ext cx="116428" cy="1050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id="{77AA254B-9947-FE40-A4BF-0A5D9B064B49}"/>
                  </a:ext>
                </a:extLst>
              </p14:cNvPr>
              <p14:cNvContentPartPr/>
              <p14:nvPr/>
            </p14:nvContentPartPr>
            <p14:xfrm>
              <a:off x="8002680" y="4035663"/>
              <a:ext cx="19710" cy="161190"/>
            </p14:xfrm>
          </p:contentPart>
        </mc:Choice>
        <mc:Fallback xmlns="">
          <p:pic>
            <p:nvPicPr>
              <p:cNvPr id="78" name="Ink 77">
                <a:extLst>
                  <a:ext uri="{FF2B5EF4-FFF2-40B4-BE49-F238E27FC236}">
                    <a16:creationId xmlns:a16="http://schemas.microsoft.com/office/drawing/2014/main" id="{77AA254B-9947-FE40-A4BF-0A5D9B064B49}"/>
                  </a:ext>
                </a:extLst>
              </p:cNvPr>
              <p:cNvPicPr/>
              <p:nvPr/>
            </p:nvPicPr>
            <p:blipFill>
              <a:blip r:embed="rId27"/>
              <a:stretch>
                <a:fillRect/>
              </a:stretch>
            </p:blipFill>
            <p:spPr>
              <a:xfrm>
                <a:off x="7993721" y="4026688"/>
                <a:ext cx="37270" cy="17878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9" name="Ink 78">
                <a:extLst>
                  <a:ext uri="{FF2B5EF4-FFF2-40B4-BE49-F238E27FC236}">
                    <a16:creationId xmlns:a16="http://schemas.microsoft.com/office/drawing/2014/main" id="{359CBB82-1BBB-8347-AD15-2E5E2E4C4CE7}"/>
                  </a:ext>
                </a:extLst>
              </p14:cNvPr>
              <p14:cNvContentPartPr/>
              <p14:nvPr/>
            </p14:nvContentPartPr>
            <p14:xfrm>
              <a:off x="8178450" y="4060233"/>
              <a:ext cx="8100" cy="178470"/>
            </p14:xfrm>
          </p:contentPart>
        </mc:Choice>
        <mc:Fallback xmlns="">
          <p:pic>
            <p:nvPicPr>
              <p:cNvPr id="79" name="Ink 78">
                <a:extLst>
                  <a:ext uri="{FF2B5EF4-FFF2-40B4-BE49-F238E27FC236}">
                    <a16:creationId xmlns:a16="http://schemas.microsoft.com/office/drawing/2014/main" id="{359CBB82-1BBB-8347-AD15-2E5E2E4C4CE7}"/>
                  </a:ext>
                </a:extLst>
              </p:cNvPr>
              <p:cNvPicPr/>
              <p:nvPr/>
            </p:nvPicPr>
            <p:blipFill>
              <a:blip r:embed="rId29"/>
              <a:stretch>
                <a:fillRect/>
              </a:stretch>
            </p:blipFill>
            <p:spPr>
              <a:xfrm>
                <a:off x="8169646" y="4051238"/>
                <a:ext cx="25357" cy="19610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0" name="Ink 79">
                <a:extLst>
                  <a:ext uri="{FF2B5EF4-FFF2-40B4-BE49-F238E27FC236}">
                    <a16:creationId xmlns:a16="http://schemas.microsoft.com/office/drawing/2014/main" id="{383998C2-2B11-4547-B82F-0A798C15A40A}"/>
                  </a:ext>
                </a:extLst>
              </p14:cNvPr>
              <p14:cNvContentPartPr/>
              <p14:nvPr/>
            </p14:nvContentPartPr>
            <p14:xfrm>
              <a:off x="8146860" y="4060233"/>
              <a:ext cx="87480" cy="92340"/>
            </p14:xfrm>
          </p:contentPart>
        </mc:Choice>
        <mc:Fallback xmlns="">
          <p:pic>
            <p:nvPicPr>
              <p:cNvPr id="80" name="Ink 79">
                <a:extLst>
                  <a:ext uri="{FF2B5EF4-FFF2-40B4-BE49-F238E27FC236}">
                    <a16:creationId xmlns:a16="http://schemas.microsoft.com/office/drawing/2014/main" id="{383998C2-2B11-4547-B82F-0A798C15A40A}"/>
                  </a:ext>
                </a:extLst>
              </p:cNvPr>
              <p:cNvPicPr/>
              <p:nvPr/>
            </p:nvPicPr>
            <p:blipFill>
              <a:blip r:embed="rId31"/>
              <a:stretch>
                <a:fillRect/>
              </a:stretch>
            </p:blipFill>
            <p:spPr>
              <a:xfrm>
                <a:off x="8137860" y="4051251"/>
                <a:ext cx="105120" cy="10994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1" name="Ink 80">
                <a:extLst>
                  <a:ext uri="{FF2B5EF4-FFF2-40B4-BE49-F238E27FC236}">
                    <a16:creationId xmlns:a16="http://schemas.microsoft.com/office/drawing/2014/main" id="{BC5324DC-3E51-AD49-B451-DF43EB7E74F7}"/>
                  </a:ext>
                </a:extLst>
              </p14:cNvPr>
              <p14:cNvContentPartPr/>
              <p14:nvPr/>
            </p14:nvContentPartPr>
            <p14:xfrm>
              <a:off x="8280510" y="4072383"/>
              <a:ext cx="26730" cy="180360"/>
            </p14:xfrm>
          </p:contentPart>
        </mc:Choice>
        <mc:Fallback xmlns="">
          <p:pic>
            <p:nvPicPr>
              <p:cNvPr id="81" name="Ink 80">
                <a:extLst>
                  <a:ext uri="{FF2B5EF4-FFF2-40B4-BE49-F238E27FC236}">
                    <a16:creationId xmlns:a16="http://schemas.microsoft.com/office/drawing/2014/main" id="{BC5324DC-3E51-AD49-B451-DF43EB7E74F7}"/>
                  </a:ext>
                </a:extLst>
              </p:cNvPr>
              <p:cNvPicPr/>
              <p:nvPr/>
            </p:nvPicPr>
            <p:blipFill>
              <a:blip r:embed="rId33"/>
              <a:stretch>
                <a:fillRect/>
              </a:stretch>
            </p:blipFill>
            <p:spPr>
              <a:xfrm>
                <a:off x="8271480" y="4063383"/>
                <a:ext cx="4443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2" name="Ink 81">
                <a:extLst>
                  <a:ext uri="{FF2B5EF4-FFF2-40B4-BE49-F238E27FC236}">
                    <a16:creationId xmlns:a16="http://schemas.microsoft.com/office/drawing/2014/main" id="{70B414BB-2A69-9346-B8A4-7398D8FC2F6F}"/>
                  </a:ext>
                </a:extLst>
              </p14:cNvPr>
              <p14:cNvContentPartPr/>
              <p14:nvPr/>
            </p14:nvContentPartPr>
            <p14:xfrm>
              <a:off x="8268360" y="4083453"/>
              <a:ext cx="147150" cy="177390"/>
            </p14:xfrm>
          </p:contentPart>
        </mc:Choice>
        <mc:Fallback xmlns="">
          <p:pic>
            <p:nvPicPr>
              <p:cNvPr id="82" name="Ink 81">
                <a:extLst>
                  <a:ext uri="{FF2B5EF4-FFF2-40B4-BE49-F238E27FC236}">
                    <a16:creationId xmlns:a16="http://schemas.microsoft.com/office/drawing/2014/main" id="{70B414BB-2A69-9346-B8A4-7398D8FC2F6F}"/>
                  </a:ext>
                </a:extLst>
              </p:cNvPr>
              <p:cNvPicPr/>
              <p:nvPr/>
            </p:nvPicPr>
            <p:blipFill>
              <a:blip r:embed="rId35"/>
              <a:stretch>
                <a:fillRect/>
              </a:stretch>
            </p:blipFill>
            <p:spPr>
              <a:xfrm>
                <a:off x="8259366" y="4074458"/>
                <a:ext cx="164779" cy="19502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3" name="Ink 82">
                <a:extLst>
                  <a:ext uri="{FF2B5EF4-FFF2-40B4-BE49-F238E27FC236}">
                    <a16:creationId xmlns:a16="http://schemas.microsoft.com/office/drawing/2014/main" id="{2E2F1AA6-B606-664F-8D76-C9EFC282956F}"/>
                  </a:ext>
                </a:extLst>
              </p14:cNvPr>
              <p14:cNvContentPartPr/>
              <p14:nvPr/>
            </p14:nvContentPartPr>
            <p14:xfrm>
              <a:off x="8448721" y="4047813"/>
              <a:ext cx="100980" cy="205200"/>
            </p14:xfrm>
          </p:contentPart>
        </mc:Choice>
        <mc:Fallback xmlns="">
          <p:pic>
            <p:nvPicPr>
              <p:cNvPr id="83" name="Ink 82">
                <a:extLst>
                  <a:ext uri="{FF2B5EF4-FFF2-40B4-BE49-F238E27FC236}">
                    <a16:creationId xmlns:a16="http://schemas.microsoft.com/office/drawing/2014/main" id="{2E2F1AA6-B606-664F-8D76-C9EFC282956F}"/>
                  </a:ext>
                </a:extLst>
              </p:cNvPr>
              <p:cNvPicPr/>
              <p:nvPr/>
            </p:nvPicPr>
            <p:blipFill>
              <a:blip r:embed="rId37"/>
              <a:stretch>
                <a:fillRect/>
              </a:stretch>
            </p:blipFill>
            <p:spPr>
              <a:xfrm>
                <a:off x="8439769" y="4038813"/>
                <a:ext cx="118526"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4" name="Ink 83">
                <a:extLst>
                  <a:ext uri="{FF2B5EF4-FFF2-40B4-BE49-F238E27FC236}">
                    <a16:creationId xmlns:a16="http://schemas.microsoft.com/office/drawing/2014/main" id="{1A3E07C9-FB27-0947-8F74-4B5EEB4B8ACE}"/>
                  </a:ext>
                </a:extLst>
              </p14:cNvPr>
              <p14:cNvContentPartPr/>
              <p14:nvPr/>
            </p14:nvContentPartPr>
            <p14:xfrm>
              <a:off x="8445481" y="4166613"/>
              <a:ext cx="69660" cy="11880"/>
            </p14:xfrm>
          </p:contentPart>
        </mc:Choice>
        <mc:Fallback xmlns="">
          <p:pic>
            <p:nvPicPr>
              <p:cNvPr id="84" name="Ink 83">
                <a:extLst>
                  <a:ext uri="{FF2B5EF4-FFF2-40B4-BE49-F238E27FC236}">
                    <a16:creationId xmlns:a16="http://schemas.microsoft.com/office/drawing/2014/main" id="{1A3E07C9-FB27-0947-8F74-4B5EEB4B8ACE}"/>
                  </a:ext>
                </a:extLst>
              </p:cNvPr>
              <p:cNvPicPr/>
              <p:nvPr/>
            </p:nvPicPr>
            <p:blipFill>
              <a:blip r:embed="rId39"/>
              <a:stretch>
                <a:fillRect/>
              </a:stretch>
            </p:blipFill>
            <p:spPr>
              <a:xfrm>
                <a:off x="8436504" y="4157613"/>
                <a:ext cx="87255"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90">
                <a:extLst>
                  <a:ext uri="{FF2B5EF4-FFF2-40B4-BE49-F238E27FC236}">
                    <a16:creationId xmlns:a16="http://schemas.microsoft.com/office/drawing/2014/main" id="{37FE1B35-57D7-4640-9C70-5CE4E89D1DF7}"/>
                  </a:ext>
                </a:extLst>
              </p14:cNvPr>
              <p14:cNvContentPartPr/>
              <p14:nvPr/>
            </p14:nvContentPartPr>
            <p14:xfrm>
              <a:off x="8575081" y="4123143"/>
              <a:ext cx="17550" cy="43740"/>
            </p14:xfrm>
          </p:contentPart>
        </mc:Choice>
        <mc:Fallback xmlns="">
          <p:pic>
            <p:nvPicPr>
              <p:cNvPr id="90" name="Ink 90">
                <a:extLst>
                  <a:ext uri="{FF2B5EF4-FFF2-40B4-BE49-F238E27FC236}">
                    <a16:creationId xmlns:a16="http://schemas.microsoft.com/office/drawing/2014/main" id="{37FE1B35-57D7-4640-9C70-5CE4E89D1DF7}"/>
                  </a:ext>
                </a:extLst>
              </p:cNvPr>
              <p:cNvPicPr/>
              <p:nvPr/>
            </p:nvPicPr>
            <p:blipFill>
              <a:blip r:embed="rId41"/>
              <a:stretch>
                <a:fillRect/>
              </a:stretch>
            </p:blipFill>
            <p:spPr>
              <a:xfrm>
                <a:off x="8565940" y="4114253"/>
                <a:ext cx="35466" cy="6116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4" name="Ink 94">
                <a:extLst>
                  <a:ext uri="{FF2B5EF4-FFF2-40B4-BE49-F238E27FC236}">
                    <a16:creationId xmlns:a16="http://schemas.microsoft.com/office/drawing/2014/main" id="{8F0B2FA2-D00D-FB46-B6AC-264907290881}"/>
                  </a:ext>
                </a:extLst>
              </p14:cNvPr>
              <p14:cNvContentPartPr/>
              <p14:nvPr/>
            </p14:nvContentPartPr>
            <p14:xfrm>
              <a:off x="2312450" y="4118652"/>
              <a:ext cx="209520" cy="182520"/>
            </p14:xfrm>
          </p:contentPart>
        </mc:Choice>
        <mc:Fallback xmlns="">
          <p:pic>
            <p:nvPicPr>
              <p:cNvPr id="94" name="Ink 94">
                <a:extLst>
                  <a:ext uri="{FF2B5EF4-FFF2-40B4-BE49-F238E27FC236}">
                    <a16:creationId xmlns:a16="http://schemas.microsoft.com/office/drawing/2014/main" id="{8F0B2FA2-D00D-FB46-B6AC-264907290881}"/>
                  </a:ext>
                </a:extLst>
              </p:cNvPr>
              <p:cNvPicPr/>
              <p:nvPr/>
            </p:nvPicPr>
            <p:blipFill>
              <a:blip r:embed="rId43"/>
              <a:stretch>
                <a:fillRect/>
              </a:stretch>
            </p:blipFill>
            <p:spPr>
              <a:xfrm>
                <a:off x="2303450" y="4109652"/>
                <a:ext cx="227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5" name="Ink 94">
                <a:extLst>
                  <a:ext uri="{FF2B5EF4-FFF2-40B4-BE49-F238E27FC236}">
                    <a16:creationId xmlns:a16="http://schemas.microsoft.com/office/drawing/2014/main" id="{152E19B9-52D6-4545-B426-C9D72461F40E}"/>
                  </a:ext>
                </a:extLst>
              </p14:cNvPr>
              <p14:cNvContentPartPr/>
              <p14:nvPr/>
            </p14:nvContentPartPr>
            <p14:xfrm>
              <a:off x="2686636" y="4216375"/>
              <a:ext cx="14850" cy="99090"/>
            </p14:xfrm>
          </p:contentPart>
        </mc:Choice>
        <mc:Fallback xmlns="">
          <p:pic>
            <p:nvPicPr>
              <p:cNvPr id="95" name="Ink 94">
                <a:extLst>
                  <a:ext uri="{FF2B5EF4-FFF2-40B4-BE49-F238E27FC236}">
                    <a16:creationId xmlns:a16="http://schemas.microsoft.com/office/drawing/2014/main" id="{152E19B9-52D6-4545-B426-C9D72461F40E}"/>
                  </a:ext>
                </a:extLst>
              </p:cNvPr>
              <p:cNvPicPr/>
              <p:nvPr/>
            </p:nvPicPr>
            <p:blipFill>
              <a:blip r:embed="rId45"/>
              <a:stretch>
                <a:fillRect/>
              </a:stretch>
            </p:blipFill>
            <p:spPr>
              <a:xfrm>
                <a:off x="2677797" y="4207367"/>
                <a:ext cx="32175" cy="11674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6" name="Ink 95">
                <a:extLst>
                  <a:ext uri="{FF2B5EF4-FFF2-40B4-BE49-F238E27FC236}">
                    <a16:creationId xmlns:a16="http://schemas.microsoft.com/office/drawing/2014/main" id="{798293E5-21B2-3C42-ADB8-1195D586558E}"/>
                  </a:ext>
                </a:extLst>
              </p14:cNvPr>
              <p14:cNvContentPartPr/>
              <p14:nvPr/>
            </p14:nvContentPartPr>
            <p14:xfrm>
              <a:off x="2661526" y="4169935"/>
              <a:ext cx="7020" cy="270"/>
            </p14:xfrm>
          </p:contentPart>
        </mc:Choice>
        <mc:Fallback xmlns="">
          <p:pic>
            <p:nvPicPr>
              <p:cNvPr id="96" name="Ink 95">
                <a:extLst>
                  <a:ext uri="{FF2B5EF4-FFF2-40B4-BE49-F238E27FC236}">
                    <a16:creationId xmlns:a16="http://schemas.microsoft.com/office/drawing/2014/main" id="{798293E5-21B2-3C42-ADB8-1195D586558E}"/>
                  </a:ext>
                </a:extLst>
              </p:cNvPr>
              <p:cNvPicPr/>
              <p:nvPr/>
            </p:nvPicPr>
            <p:blipFill>
              <a:blip r:embed="rId47"/>
              <a:stretch>
                <a:fillRect/>
              </a:stretch>
            </p:blipFill>
            <p:spPr>
              <a:xfrm>
                <a:off x="2652751" y="4163185"/>
                <a:ext cx="24219" cy="135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7" name="Ink 96">
                <a:extLst>
                  <a:ext uri="{FF2B5EF4-FFF2-40B4-BE49-F238E27FC236}">
                    <a16:creationId xmlns:a16="http://schemas.microsoft.com/office/drawing/2014/main" id="{16C21BA8-F1BE-E544-9745-D90293FB0471}"/>
                  </a:ext>
                </a:extLst>
              </p14:cNvPr>
              <p14:cNvContentPartPr/>
              <p14:nvPr/>
            </p14:nvContentPartPr>
            <p14:xfrm>
              <a:off x="2726866" y="4192075"/>
              <a:ext cx="153090" cy="90990"/>
            </p14:xfrm>
          </p:contentPart>
        </mc:Choice>
        <mc:Fallback xmlns="">
          <p:pic>
            <p:nvPicPr>
              <p:cNvPr id="97" name="Ink 96">
                <a:extLst>
                  <a:ext uri="{FF2B5EF4-FFF2-40B4-BE49-F238E27FC236}">
                    <a16:creationId xmlns:a16="http://schemas.microsoft.com/office/drawing/2014/main" id="{16C21BA8-F1BE-E544-9745-D90293FB0471}"/>
                  </a:ext>
                </a:extLst>
              </p:cNvPr>
              <p:cNvPicPr/>
              <p:nvPr/>
            </p:nvPicPr>
            <p:blipFill>
              <a:blip r:embed="rId49"/>
              <a:stretch>
                <a:fillRect/>
              </a:stretch>
            </p:blipFill>
            <p:spPr>
              <a:xfrm>
                <a:off x="2717882" y="4183048"/>
                <a:ext cx="170699" cy="10868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9" name="Ink 98">
                <a:extLst>
                  <a:ext uri="{FF2B5EF4-FFF2-40B4-BE49-F238E27FC236}">
                    <a16:creationId xmlns:a16="http://schemas.microsoft.com/office/drawing/2014/main" id="{23F5A40D-1708-2B4B-8191-32EC103F8B50}"/>
                  </a:ext>
                </a:extLst>
              </p14:cNvPr>
              <p14:cNvContentPartPr/>
              <p14:nvPr/>
            </p14:nvContentPartPr>
            <p14:xfrm>
              <a:off x="2892646" y="4219345"/>
              <a:ext cx="108270" cy="75870"/>
            </p14:xfrm>
          </p:contentPart>
        </mc:Choice>
        <mc:Fallback xmlns="">
          <p:pic>
            <p:nvPicPr>
              <p:cNvPr id="99" name="Ink 98">
                <a:extLst>
                  <a:ext uri="{FF2B5EF4-FFF2-40B4-BE49-F238E27FC236}">
                    <a16:creationId xmlns:a16="http://schemas.microsoft.com/office/drawing/2014/main" id="{23F5A40D-1708-2B4B-8191-32EC103F8B50}"/>
                  </a:ext>
                </a:extLst>
              </p:cNvPr>
              <p:cNvPicPr/>
              <p:nvPr/>
            </p:nvPicPr>
            <p:blipFill>
              <a:blip r:embed="rId51"/>
              <a:stretch>
                <a:fillRect/>
              </a:stretch>
            </p:blipFill>
            <p:spPr>
              <a:xfrm>
                <a:off x="2883653" y="4210356"/>
                <a:ext cx="125895" cy="9348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1" name="Ink 111">
                <a:extLst>
                  <a:ext uri="{FF2B5EF4-FFF2-40B4-BE49-F238E27FC236}">
                    <a16:creationId xmlns:a16="http://schemas.microsoft.com/office/drawing/2014/main" id="{F7590F75-820A-9040-99C1-F45BF9BA432D}"/>
                  </a:ext>
                </a:extLst>
              </p14:cNvPr>
              <p14:cNvContentPartPr/>
              <p14:nvPr/>
            </p14:nvContentPartPr>
            <p14:xfrm>
              <a:off x="2997676" y="4122955"/>
              <a:ext cx="127710" cy="160650"/>
            </p14:xfrm>
          </p:contentPart>
        </mc:Choice>
        <mc:Fallback xmlns="">
          <p:pic>
            <p:nvPicPr>
              <p:cNvPr id="111" name="Ink 111">
                <a:extLst>
                  <a:ext uri="{FF2B5EF4-FFF2-40B4-BE49-F238E27FC236}">
                    <a16:creationId xmlns:a16="http://schemas.microsoft.com/office/drawing/2014/main" id="{F7590F75-820A-9040-99C1-F45BF9BA432D}"/>
                  </a:ext>
                </a:extLst>
              </p:cNvPr>
              <p:cNvPicPr/>
              <p:nvPr/>
            </p:nvPicPr>
            <p:blipFill>
              <a:blip r:embed="rId53"/>
              <a:stretch>
                <a:fillRect/>
              </a:stretch>
            </p:blipFill>
            <p:spPr>
              <a:xfrm>
                <a:off x="2988708" y="4113970"/>
                <a:ext cx="145288" cy="1782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7" name="Ink 117">
                <a:extLst>
                  <a:ext uri="{FF2B5EF4-FFF2-40B4-BE49-F238E27FC236}">
                    <a16:creationId xmlns:a16="http://schemas.microsoft.com/office/drawing/2014/main" id="{D667B3D8-0858-1246-A046-6CE2FBE3B7CF}"/>
                  </a:ext>
                </a:extLst>
              </p14:cNvPr>
              <p14:cNvContentPartPr/>
              <p14:nvPr/>
            </p14:nvContentPartPr>
            <p14:xfrm>
              <a:off x="3170746" y="4078675"/>
              <a:ext cx="469530" cy="198180"/>
            </p14:xfrm>
          </p:contentPart>
        </mc:Choice>
        <mc:Fallback xmlns="">
          <p:pic>
            <p:nvPicPr>
              <p:cNvPr id="117" name="Ink 117">
                <a:extLst>
                  <a:ext uri="{FF2B5EF4-FFF2-40B4-BE49-F238E27FC236}">
                    <a16:creationId xmlns:a16="http://schemas.microsoft.com/office/drawing/2014/main" id="{D667B3D8-0858-1246-A046-6CE2FBE3B7CF}"/>
                  </a:ext>
                </a:extLst>
              </p:cNvPr>
              <p:cNvPicPr/>
              <p:nvPr/>
            </p:nvPicPr>
            <p:blipFill>
              <a:blip r:embed="rId55"/>
              <a:stretch>
                <a:fillRect/>
              </a:stretch>
            </p:blipFill>
            <p:spPr>
              <a:xfrm>
                <a:off x="3161744" y="4069683"/>
                <a:ext cx="487173" cy="21580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8" name="Ink 97">
                <a:extLst>
                  <a:ext uri="{FF2B5EF4-FFF2-40B4-BE49-F238E27FC236}">
                    <a16:creationId xmlns:a16="http://schemas.microsoft.com/office/drawing/2014/main" id="{05B78685-F44D-A741-BDB6-458D582028CE}"/>
                  </a:ext>
                </a:extLst>
              </p14:cNvPr>
              <p14:cNvContentPartPr/>
              <p14:nvPr/>
            </p14:nvContentPartPr>
            <p14:xfrm>
              <a:off x="2910466" y="4190455"/>
              <a:ext cx="7290" cy="216270"/>
            </p14:xfrm>
          </p:contentPart>
        </mc:Choice>
        <mc:Fallback xmlns="">
          <p:pic>
            <p:nvPicPr>
              <p:cNvPr id="98" name="Ink 97">
                <a:extLst>
                  <a:ext uri="{FF2B5EF4-FFF2-40B4-BE49-F238E27FC236}">
                    <a16:creationId xmlns:a16="http://schemas.microsoft.com/office/drawing/2014/main" id="{05B78685-F44D-A741-BDB6-458D582028CE}"/>
                  </a:ext>
                </a:extLst>
              </p:cNvPr>
              <p:cNvPicPr/>
              <p:nvPr/>
            </p:nvPicPr>
            <p:blipFill>
              <a:blip r:embed="rId57"/>
              <a:stretch>
                <a:fillRect/>
              </a:stretch>
            </p:blipFill>
            <p:spPr>
              <a:xfrm>
                <a:off x="2901787" y="4181459"/>
                <a:ext cx="24300" cy="233903"/>
              </a:xfrm>
              <a:prstGeom prst="rect">
                <a:avLst/>
              </a:prstGeom>
            </p:spPr>
          </p:pic>
        </mc:Fallback>
      </mc:AlternateContent>
      <p:grpSp>
        <p:nvGrpSpPr>
          <p:cNvPr id="37" name="Group 36">
            <a:extLst>
              <a:ext uri="{FF2B5EF4-FFF2-40B4-BE49-F238E27FC236}">
                <a16:creationId xmlns:a16="http://schemas.microsoft.com/office/drawing/2014/main" id="{B448B489-E45B-4FB6-8F7D-12B043EAB169}"/>
              </a:ext>
            </a:extLst>
          </p:cNvPr>
          <p:cNvGrpSpPr/>
          <p:nvPr/>
        </p:nvGrpSpPr>
        <p:grpSpPr>
          <a:xfrm>
            <a:off x="647336" y="4498934"/>
            <a:ext cx="5334579" cy="591725"/>
            <a:chOff x="872640" y="5893804"/>
            <a:chExt cx="7589022" cy="798491"/>
          </a:xfrm>
        </p:grpSpPr>
        <mc:AlternateContent xmlns:mc="http://schemas.openxmlformats.org/markup-compatibility/2006" xmlns:p14="http://schemas.microsoft.com/office/powerpoint/2010/main">
          <mc:Choice Requires="p14">
            <p:contentPart p14:bwMode="auto" r:id="rId58">
              <p14:nvContentPartPr>
                <p14:cNvPr id="176" name="Ink 176">
                  <a:extLst>
                    <a:ext uri="{FF2B5EF4-FFF2-40B4-BE49-F238E27FC236}">
                      <a16:creationId xmlns:a16="http://schemas.microsoft.com/office/drawing/2014/main" id="{7EB12935-D42D-6044-9ADA-DF8B2E26A42F}"/>
                    </a:ext>
                  </a:extLst>
                </p14:cNvPr>
                <p14:cNvContentPartPr/>
                <p14:nvPr/>
              </p14:nvContentPartPr>
              <p14:xfrm>
                <a:off x="872640" y="6294855"/>
                <a:ext cx="208800" cy="202320"/>
              </p14:xfrm>
            </p:contentPart>
          </mc:Choice>
          <mc:Fallback xmlns="">
            <p:pic>
              <p:nvPicPr>
                <p:cNvPr id="176" name="Ink 176">
                  <a:extLst>
                    <a:ext uri="{FF2B5EF4-FFF2-40B4-BE49-F238E27FC236}">
                      <a16:creationId xmlns:a16="http://schemas.microsoft.com/office/drawing/2014/main" id="{7EB12935-D42D-6044-9ADA-DF8B2E26A42F}"/>
                    </a:ext>
                  </a:extLst>
                </p:cNvPr>
                <p:cNvPicPr/>
                <p:nvPr/>
              </p:nvPicPr>
              <p:blipFill>
                <a:blip r:embed="rId59"/>
                <a:stretch>
                  <a:fillRect/>
                </a:stretch>
              </p:blipFill>
              <p:spPr>
                <a:xfrm>
                  <a:off x="859846" y="6282726"/>
                  <a:ext cx="233876" cy="22609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7" name="Ink 187">
                  <a:extLst>
                    <a:ext uri="{FF2B5EF4-FFF2-40B4-BE49-F238E27FC236}">
                      <a16:creationId xmlns:a16="http://schemas.microsoft.com/office/drawing/2014/main" id="{D9CDD6AB-D4D4-FD4B-A198-4CE1BEE039AA}"/>
                    </a:ext>
                  </a:extLst>
                </p14:cNvPr>
                <p14:cNvContentPartPr/>
                <p14:nvPr/>
              </p14:nvContentPartPr>
              <p14:xfrm>
                <a:off x="1174680" y="6336975"/>
                <a:ext cx="723240" cy="355320"/>
              </p14:xfrm>
            </p:contentPart>
          </mc:Choice>
          <mc:Fallback xmlns="">
            <p:pic>
              <p:nvPicPr>
                <p:cNvPr id="187" name="Ink 187">
                  <a:extLst>
                    <a:ext uri="{FF2B5EF4-FFF2-40B4-BE49-F238E27FC236}">
                      <a16:creationId xmlns:a16="http://schemas.microsoft.com/office/drawing/2014/main" id="{D9CDD6AB-D4D4-FD4B-A198-4CE1BEE039AA}"/>
                    </a:ext>
                  </a:extLst>
                </p:cNvPr>
                <p:cNvPicPr/>
                <p:nvPr/>
              </p:nvPicPr>
              <p:blipFill>
                <a:blip r:embed="rId61"/>
                <a:stretch>
                  <a:fillRect/>
                </a:stretch>
              </p:blipFill>
              <p:spPr>
                <a:xfrm>
                  <a:off x="1161884" y="6324840"/>
                  <a:ext cx="748321" cy="37910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8" name="Ink 187">
                  <a:extLst>
                    <a:ext uri="{FF2B5EF4-FFF2-40B4-BE49-F238E27FC236}">
                      <a16:creationId xmlns:a16="http://schemas.microsoft.com/office/drawing/2014/main" id="{EA375120-DBD5-DF43-A52F-9C0BDD26D02E}"/>
                    </a:ext>
                  </a:extLst>
                </p14:cNvPr>
                <p14:cNvContentPartPr/>
                <p14:nvPr/>
              </p14:nvContentPartPr>
              <p14:xfrm>
                <a:off x="2689283" y="6357112"/>
                <a:ext cx="11520" cy="159480"/>
              </p14:xfrm>
            </p:contentPart>
          </mc:Choice>
          <mc:Fallback xmlns="">
            <p:pic>
              <p:nvPicPr>
                <p:cNvPr id="188" name="Ink 187">
                  <a:extLst>
                    <a:ext uri="{FF2B5EF4-FFF2-40B4-BE49-F238E27FC236}">
                      <a16:creationId xmlns:a16="http://schemas.microsoft.com/office/drawing/2014/main" id="{EA375120-DBD5-DF43-A52F-9C0BDD26D02E}"/>
                    </a:ext>
                  </a:extLst>
                </p:cNvPr>
                <p:cNvPicPr/>
                <p:nvPr/>
              </p:nvPicPr>
              <p:blipFill>
                <a:blip r:embed="rId63"/>
                <a:stretch>
                  <a:fillRect/>
                </a:stretch>
              </p:blipFill>
              <p:spPr>
                <a:xfrm>
                  <a:off x="2676761" y="6344993"/>
                  <a:ext cx="36063" cy="18323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5" name="Ink 195">
                  <a:extLst>
                    <a:ext uri="{FF2B5EF4-FFF2-40B4-BE49-F238E27FC236}">
                      <a16:creationId xmlns:a16="http://schemas.microsoft.com/office/drawing/2014/main" id="{094A44B7-861D-2749-96F0-3D286BB0BB7C}"/>
                    </a:ext>
                  </a:extLst>
                </p14:cNvPr>
                <p14:cNvContentPartPr/>
                <p14:nvPr/>
              </p14:nvContentPartPr>
              <p14:xfrm>
                <a:off x="2887284" y="6321472"/>
                <a:ext cx="389520" cy="210960"/>
              </p14:xfrm>
            </p:contentPart>
          </mc:Choice>
          <mc:Fallback xmlns="">
            <p:pic>
              <p:nvPicPr>
                <p:cNvPr id="195" name="Ink 195">
                  <a:extLst>
                    <a:ext uri="{FF2B5EF4-FFF2-40B4-BE49-F238E27FC236}">
                      <a16:creationId xmlns:a16="http://schemas.microsoft.com/office/drawing/2014/main" id="{094A44B7-861D-2749-96F0-3D286BB0BB7C}"/>
                    </a:ext>
                  </a:extLst>
                </p:cNvPr>
                <p:cNvPicPr/>
                <p:nvPr/>
              </p:nvPicPr>
              <p:blipFill>
                <a:blip r:embed="rId65"/>
                <a:stretch>
                  <a:fillRect/>
                </a:stretch>
              </p:blipFill>
              <p:spPr>
                <a:xfrm>
                  <a:off x="2874488" y="6309320"/>
                  <a:ext cx="414601" cy="23477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8" name="Ink 198">
                  <a:extLst>
                    <a:ext uri="{FF2B5EF4-FFF2-40B4-BE49-F238E27FC236}">
                      <a16:creationId xmlns:a16="http://schemas.microsoft.com/office/drawing/2014/main" id="{0236BC36-5DB1-304D-A5D7-E9FFEECD7E90}"/>
                    </a:ext>
                  </a:extLst>
                </p14:cNvPr>
                <p14:cNvContentPartPr/>
                <p14:nvPr/>
              </p14:nvContentPartPr>
              <p14:xfrm>
                <a:off x="3408563" y="6384112"/>
                <a:ext cx="279360" cy="133200"/>
              </p14:xfrm>
            </p:contentPart>
          </mc:Choice>
          <mc:Fallback xmlns="">
            <p:pic>
              <p:nvPicPr>
                <p:cNvPr id="198" name="Ink 198">
                  <a:extLst>
                    <a:ext uri="{FF2B5EF4-FFF2-40B4-BE49-F238E27FC236}">
                      <a16:creationId xmlns:a16="http://schemas.microsoft.com/office/drawing/2014/main" id="{0236BC36-5DB1-304D-A5D7-E9FFEECD7E90}"/>
                    </a:ext>
                  </a:extLst>
                </p:cNvPr>
                <p:cNvPicPr/>
                <p:nvPr/>
              </p:nvPicPr>
              <p:blipFill>
                <a:blip r:embed="rId67"/>
                <a:stretch>
                  <a:fillRect/>
                </a:stretch>
              </p:blipFill>
              <p:spPr>
                <a:xfrm>
                  <a:off x="3395772" y="6372003"/>
                  <a:ext cx="304431" cy="15693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3" name="Ink 203">
                  <a:extLst>
                    <a:ext uri="{FF2B5EF4-FFF2-40B4-BE49-F238E27FC236}">
                      <a16:creationId xmlns:a16="http://schemas.microsoft.com/office/drawing/2014/main" id="{77E2AD6B-27B3-6A4A-BE5D-AA824E91D712}"/>
                    </a:ext>
                  </a:extLst>
                </p14:cNvPr>
                <p14:cNvContentPartPr/>
                <p14:nvPr/>
              </p14:nvContentPartPr>
              <p14:xfrm>
                <a:off x="3873684" y="6293392"/>
                <a:ext cx="525960" cy="210960"/>
              </p14:xfrm>
            </p:contentPart>
          </mc:Choice>
          <mc:Fallback xmlns="">
            <p:pic>
              <p:nvPicPr>
                <p:cNvPr id="203" name="Ink 203">
                  <a:extLst>
                    <a:ext uri="{FF2B5EF4-FFF2-40B4-BE49-F238E27FC236}">
                      <a16:creationId xmlns:a16="http://schemas.microsoft.com/office/drawing/2014/main" id="{77E2AD6B-27B3-6A4A-BE5D-AA824E91D712}"/>
                    </a:ext>
                  </a:extLst>
                </p:cNvPr>
                <p:cNvPicPr/>
                <p:nvPr/>
              </p:nvPicPr>
              <p:blipFill>
                <a:blip r:embed="rId69"/>
                <a:stretch>
                  <a:fillRect/>
                </a:stretch>
              </p:blipFill>
              <p:spPr>
                <a:xfrm>
                  <a:off x="3860893" y="6281268"/>
                  <a:ext cx="551030" cy="23472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0" name="Ink 120">
                  <a:extLst>
                    <a:ext uri="{FF2B5EF4-FFF2-40B4-BE49-F238E27FC236}">
                      <a16:creationId xmlns:a16="http://schemas.microsoft.com/office/drawing/2014/main" id="{2E334244-7389-6745-A0F2-995D14C3BDEB}"/>
                    </a:ext>
                  </a:extLst>
                </p14:cNvPr>
                <p14:cNvContentPartPr/>
                <p14:nvPr/>
              </p14:nvContentPartPr>
              <p14:xfrm>
                <a:off x="919057" y="5962298"/>
                <a:ext cx="114480" cy="196920"/>
              </p14:xfrm>
            </p:contentPart>
          </mc:Choice>
          <mc:Fallback xmlns="">
            <p:pic>
              <p:nvPicPr>
                <p:cNvPr id="120" name="Ink 120">
                  <a:extLst>
                    <a:ext uri="{FF2B5EF4-FFF2-40B4-BE49-F238E27FC236}">
                      <a16:creationId xmlns:a16="http://schemas.microsoft.com/office/drawing/2014/main" id="{2E334244-7389-6745-A0F2-995D14C3BDEB}"/>
                    </a:ext>
                  </a:extLst>
                </p:cNvPr>
                <p:cNvPicPr/>
                <p:nvPr/>
              </p:nvPicPr>
              <p:blipFill>
                <a:blip r:embed="rId71"/>
                <a:stretch>
                  <a:fillRect/>
                </a:stretch>
              </p:blipFill>
              <p:spPr>
                <a:xfrm>
                  <a:off x="906280" y="5950142"/>
                  <a:ext cx="139523" cy="22074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7" name="Ink 127">
                  <a:extLst>
                    <a:ext uri="{FF2B5EF4-FFF2-40B4-BE49-F238E27FC236}">
                      <a16:creationId xmlns:a16="http://schemas.microsoft.com/office/drawing/2014/main" id="{2BFD0541-587B-E546-86CC-0886D3C6A95D}"/>
                    </a:ext>
                  </a:extLst>
                </p14:cNvPr>
                <p14:cNvContentPartPr/>
                <p14:nvPr/>
              </p14:nvContentPartPr>
              <p14:xfrm>
                <a:off x="1168537" y="5935343"/>
                <a:ext cx="612720" cy="305280"/>
              </p14:xfrm>
            </p:contentPart>
          </mc:Choice>
          <mc:Fallback xmlns="">
            <p:pic>
              <p:nvPicPr>
                <p:cNvPr id="127" name="Ink 127">
                  <a:extLst>
                    <a:ext uri="{FF2B5EF4-FFF2-40B4-BE49-F238E27FC236}">
                      <a16:creationId xmlns:a16="http://schemas.microsoft.com/office/drawing/2014/main" id="{2BFD0541-587B-E546-86CC-0886D3C6A95D}"/>
                    </a:ext>
                  </a:extLst>
                </p:cNvPr>
                <p:cNvPicPr/>
                <p:nvPr/>
              </p:nvPicPr>
              <p:blipFill>
                <a:blip r:embed="rId73"/>
                <a:stretch>
                  <a:fillRect/>
                </a:stretch>
              </p:blipFill>
              <p:spPr>
                <a:xfrm>
                  <a:off x="1155740" y="5923229"/>
                  <a:ext cx="637802" cy="32902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2" name="Ink 132">
                  <a:extLst>
                    <a:ext uri="{FF2B5EF4-FFF2-40B4-BE49-F238E27FC236}">
                      <a16:creationId xmlns:a16="http://schemas.microsoft.com/office/drawing/2014/main" id="{B19AD53A-57E3-5C4A-B584-5C1CE378D782}"/>
                    </a:ext>
                  </a:extLst>
                </p14:cNvPr>
                <p14:cNvContentPartPr/>
                <p14:nvPr/>
              </p14:nvContentPartPr>
              <p14:xfrm>
                <a:off x="1900440" y="5970510"/>
                <a:ext cx="411480" cy="204840"/>
              </p14:xfrm>
            </p:contentPart>
          </mc:Choice>
          <mc:Fallback xmlns="">
            <p:pic>
              <p:nvPicPr>
                <p:cNvPr id="132" name="Ink 132">
                  <a:extLst>
                    <a:ext uri="{FF2B5EF4-FFF2-40B4-BE49-F238E27FC236}">
                      <a16:creationId xmlns:a16="http://schemas.microsoft.com/office/drawing/2014/main" id="{B19AD53A-57E3-5C4A-B584-5C1CE378D782}"/>
                    </a:ext>
                  </a:extLst>
                </p:cNvPr>
                <p:cNvPicPr/>
                <p:nvPr/>
              </p:nvPicPr>
              <p:blipFill>
                <a:blip r:embed="rId75"/>
                <a:stretch>
                  <a:fillRect/>
                </a:stretch>
              </p:blipFill>
              <p:spPr>
                <a:xfrm>
                  <a:off x="1887629" y="5958375"/>
                  <a:ext cx="436589" cy="22862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0" name="Ink 140">
                  <a:extLst>
                    <a:ext uri="{FF2B5EF4-FFF2-40B4-BE49-F238E27FC236}">
                      <a16:creationId xmlns:a16="http://schemas.microsoft.com/office/drawing/2014/main" id="{44B7C071-4380-C94A-8E79-0900BCE79379}"/>
                    </a:ext>
                  </a:extLst>
                </p14:cNvPr>
                <p14:cNvContentPartPr/>
                <p14:nvPr/>
              </p14:nvContentPartPr>
              <p14:xfrm>
                <a:off x="2522520" y="5934150"/>
                <a:ext cx="705600" cy="222840"/>
              </p14:xfrm>
            </p:contentPart>
          </mc:Choice>
          <mc:Fallback xmlns="">
            <p:pic>
              <p:nvPicPr>
                <p:cNvPr id="140" name="Ink 140">
                  <a:extLst>
                    <a:ext uri="{FF2B5EF4-FFF2-40B4-BE49-F238E27FC236}">
                      <a16:creationId xmlns:a16="http://schemas.microsoft.com/office/drawing/2014/main" id="{44B7C071-4380-C94A-8E79-0900BCE79379}"/>
                    </a:ext>
                  </a:extLst>
                </p:cNvPr>
                <p:cNvPicPr/>
                <p:nvPr/>
              </p:nvPicPr>
              <p:blipFill>
                <a:blip r:embed="rId77"/>
                <a:stretch>
                  <a:fillRect/>
                </a:stretch>
              </p:blipFill>
              <p:spPr>
                <a:xfrm>
                  <a:off x="2509728" y="5922013"/>
                  <a:ext cx="730672" cy="24662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4" name="Ink 144">
                  <a:extLst>
                    <a:ext uri="{FF2B5EF4-FFF2-40B4-BE49-F238E27FC236}">
                      <a16:creationId xmlns:a16="http://schemas.microsoft.com/office/drawing/2014/main" id="{C58E27A8-E29A-FB4B-A5A1-536901DE3DB3}"/>
                    </a:ext>
                  </a:extLst>
                </p14:cNvPr>
                <p14:cNvContentPartPr/>
                <p14:nvPr/>
              </p14:nvContentPartPr>
              <p14:xfrm>
                <a:off x="3386160" y="5928390"/>
                <a:ext cx="262080" cy="210600"/>
              </p14:xfrm>
            </p:contentPart>
          </mc:Choice>
          <mc:Fallback xmlns="">
            <p:pic>
              <p:nvPicPr>
                <p:cNvPr id="144" name="Ink 144">
                  <a:extLst>
                    <a:ext uri="{FF2B5EF4-FFF2-40B4-BE49-F238E27FC236}">
                      <a16:creationId xmlns:a16="http://schemas.microsoft.com/office/drawing/2014/main" id="{C58E27A8-E29A-FB4B-A5A1-536901DE3DB3}"/>
                    </a:ext>
                  </a:extLst>
                </p:cNvPr>
                <p:cNvPicPr/>
                <p:nvPr/>
              </p:nvPicPr>
              <p:blipFill>
                <a:blip r:embed="rId79"/>
                <a:stretch>
                  <a:fillRect/>
                </a:stretch>
              </p:blipFill>
              <p:spPr>
                <a:xfrm>
                  <a:off x="3373363" y="5916259"/>
                  <a:ext cx="287162" cy="23437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1" name="Ink 151">
                  <a:extLst>
                    <a:ext uri="{FF2B5EF4-FFF2-40B4-BE49-F238E27FC236}">
                      <a16:creationId xmlns:a16="http://schemas.microsoft.com/office/drawing/2014/main" id="{3640FA94-A6B1-3C47-9BDF-3B709A550658}"/>
                    </a:ext>
                  </a:extLst>
                </p14:cNvPr>
                <p14:cNvContentPartPr/>
                <p14:nvPr/>
              </p14:nvContentPartPr>
              <p14:xfrm>
                <a:off x="3897720" y="5906790"/>
                <a:ext cx="771120" cy="236880"/>
              </p14:xfrm>
            </p:contentPart>
          </mc:Choice>
          <mc:Fallback xmlns="">
            <p:pic>
              <p:nvPicPr>
                <p:cNvPr id="151" name="Ink 151">
                  <a:extLst>
                    <a:ext uri="{FF2B5EF4-FFF2-40B4-BE49-F238E27FC236}">
                      <a16:creationId xmlns:a16="http://schemas.microsoft.com/office/drawing/2014/main" id="{3640FA94-A6B1-3C47-9BDF-3B709A550658}"/>
                    </a:ext>
                  </a:extLst>
                </p:cNvPr>
                <p:cNvPicPr/>
                <p:nvPr/>
              </p:nvPicPr>
              <p:blipFill>
                <a:blip r:embed="rId81"/>
                <a:stretch>
                  <a:fillRect/>
                </a:stretch>
              </p:blipFill>
              <p:spPr>
                <a:xfrm>
                  <a:off x="3884919" y="5894680"/>
                  <a:ext cx="796210" cy="26061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6" name="Ink 156">
                  <a:extLst>
                    <a:ext uri="{FF2B5EF4-FFF2-40B4-BE49-F238E27FC236}">
                      <a16:creationId xmlns:a16="http://schemas.microsoft.com/office/drawing/2014/main" id="{B8B638F8-3BDA-1246-9C7E-B1B0097C0957}"/>
                    </a:ext>
                  </a:extLst>
                </p14:cNvPr>
                <p14:cNvContentPartPr/>
                <p14:nvPr/>
              </p14:nvContentPartPr>
              <p14:xfrm>
                <a:off x="4873680" y="5939910"/>
                <a:ext cx="407520" cy="191880"/>
              </p14:xfrm>
            </p:contentPart>
          </mc:Choice>
          <mc:Fallback xmlns="">
            <p:pic>
              <p:nvPicPr>
                <p:cNvPr id="156" name="Ink 156">
                  <a:extLst>
                    <a:ext uri="{FF2B5EF4-FFF2-40B4-BE49-F238E27FC236}">
                      <a16:creationId xmlns:a16="http://schemas.microsoft.com/office/drawing/2014/main" id="{B8B638F8-3BDA-1246-9C7E-B1B0097C0957}"/>
                    </a:ext>
                  </a:extLst>
                </p:cNvPr>
                <p:cNvPicPr/>
                <p:nvPr/>
              </p:nvPicPr>
              <p:blipFill>
                <a:blip r:embed="rId83"/>
                <a:stretch>
                  <a:fillRect/>
                </a:stretch>
              </p:blipFill>
              <p:spPr>
                <a:xfrm>
                  <a:off x="4860881" y="5927766"/>
                  <a:ext cx="432606" cy="21568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1" name="Ink 161">
                  <a:extLst>
                    <a:ext uri="{FF2B5EF4-FFF2-40B4-BE49-F238E27FC236}">
                      <a16:creationId xmlns:a16="http://schemas.microsoft.com/office/drawing/2014/main" id="{3AEDAEE9-3287-A149-A5BB-B2C0909C722E}"/>
                    </a:ext>
                  </a:extLst>
                </p14:cNvPr>
                <p14:cNvContentPartPr/>
                <p14:nvPr/>
              </p14:nvContentPartPr>
              <p14:xfrm>
                <a:off x="5491800" y="5972670"/>
                <a:ext cx="685440" cy="138600"/>
              </p14:xfrm>
            </p:contentPart>
          </mc:Choice>
          <mc:Fallback xmlns="">
            <p:pic>
              <p:nvPicPr>
                <p:cNvPr id="161" name="Ink 161">
                  <a:extLst>
                    <a:ext uri="{FF2B5EF4-FFF2-40B4-BE49-F238E27FC236}">
                      <a16:creationId xmlns:a16="http://schemas.microsoft.com/office/drawing/2014/main" id="{3AEDAEE9-3287-A149-A5BB-B2C0909C722E}"/>
                    </a:ext>
                  </a:extLst>
                </p:cNvPr>
                <p:cNvPicPr/>
                <p:nvPr/>
              </p:nvPicPr>
              <p:blipFill>
                <a:blip r:embed="rId85"/>
                <a:stretch>
                  <a:fillRect/>
                </a:stretch>
              </p:blipFill>
              <p:spPr>
                <a:xfrm>
                  <a:off x="5479002" y="5960469"/>
                  <a:ext cx="710523" cy="16251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4" name="Ink 164">
                  <a:extLst>
                    <a:ext uri="{FF2B5EF4-FFF2-40B4-BE49-F238E27FC236}">
                      <a16:creationId xmlns:a16="http://schemas.microsoft.com/office/drawing/2014/main" id="{9E5AE898-AAE7-774A-94FB-F60BABB3F2F6}"/>
                    </a:ext>
                  </a:extLst>
                </p14:cNvPr>
                <p14:cNvContentPartPr/>
                <p14:nvPr/>
              </p14:nvContentPartPr>
              <p14:xfrm>
                <a:off x="6244200" y="5991390"/>
                <a:ext cx="229680" cy="137160"/>
              </p14:xfrm>
            </p:contentPart>
          </mc:Choice>
          <mc:Fallback xmlns="">
            <p:pic>
              <p:nvPicPr>
                <p:cNvPr id="164" name="Ink 164">
                  <a:extLst>
                    <a:ext uri="{FF2B5EF4-FFF2-40B4-BE49-F238E27FC236}">
                      <a16:creationId xmlns:a16="http://schemas.microsoft.com/office/drawing/2014/main" id="{9E5AE898-AAE7-774A-94FB-F60BABB3F2F6}"/>
                    </a:ext>
                  </a:extLst>
                </p:cNvPr>
                <p:cNvPicPr/>
                <p:nvPr/>
              </p:nvPicPr>
              <p:blipFill>
                <a:blip r:embed="rId87"/>
                <a:stretch>
                  <a:fillRect/>
                </a:stretch>
              </p:blipFill>
              <p:spPr>
                <a:xfrm>
                  <a:off x="6231412" y="5979230"/>
                  <a:ext cx="254745" cy="16099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5" name="Ink 164">
                  <a:extLst>
                    <a:ext uri="{FF2B5EF4-FFF2-40B4-BE49-F238E27FC236}">
                      <a16:creationId xmlns:a16="http://schemas.microsoft.com/office/drawing/2014/main" id="{10766401-E667-404D-82B4-C394D4F057F0}"/>
                    </a:ext>
                  </a:extLst>
                </p14:cNvPr>
                <p14:cNvContentPartPr/>
                <p14:nvPr/>
              </p14:nvContentPartPr>
              <p14:xfrm>
                <a:off x="6415200" y="5897070"/>
                <a:ext cx="24120" cy="240840"/>
              </p14:xfrm>
            </p:contentPart>
          </mc:Choice>
          <mc:Fallback xmlns="">
            <p:pic>
              <p:nvPicPr>
                <p:cNvPr id="165" name="Ink 164">
                  <a:extLst>
                    <a:ext uri="{FF2B5EF4-FFF2-40B4-BE49-F238E27FC236}">
                      <a16:creationId xmlns:a16="http://schemas.microsoft.com/office/drawing/2014/main" id="{10766401-E667-404D-82B4-C394D4F057F0}"/>
                    </a:ext>
                  </a:extLst>
                </p:cNvPr>
                <p:cNvPicPr/>
                <p:nvPr/>
              </p:nvPicPr>
              <p:blipFill>
                <a:blip r:embed="rId89"/>
                <a:stretch>
                  <a:fillRect/>
                </a:stretch>
              </p:blipFill>
              <p:spPr>
                <a:xfrm>
                  <a:off x="6402637" y="5884955"/>
                  <a:ext cx="48743" cy="26458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9" name="Ink 169">
                  <a:extLst>
                    <a:ext uri="{FF2B5EF4-FFF2-40B4-BE49-F238E27FC236}">
                      <a16:creationId xmlns:a16="http://schemas.microsoft.com/office/drawing/2014/main" id="{29A6643E-61A9-1D47-BC6B-93FB21147E49}"/>
                    </a:ext>
                  </a:extLst>
                </p14:cNvPr>
                <p14:cNvContentPartPr/>
                <p14:nvPr/>
              </p14:nvContentPartPr>
              <p14:xfrm>
                <a:off x="6664241" y="5893804"/>
                <a:ext cx="275040" cy="224280"/>
              </p14:xfrm>
            </p:contentPart>
          </mc:Choice>
          <mc:Fallback xmlns="">
            <p:pic>
              <p:nvPicPr>
                <p:cNvPr id="169" name="Ink 169">
                  <a:extLst>
                    <a:ext uri="{FF2B5EF4-FFF2-40B4-BE49-F238E27FC236}">
                      <a16:creationId xmlns:a16="http://schemas.microsoft.com/office/drawing/2014/main" id="{29A6643E-61A9-1D47-BC6B-93FB21147E49}"/>
                    </a:ext>
                  </a:extLst>
                </p:cNvPr>
                <p:cNvPicPr/>
                <p:nvPr/>
              </p:nvPicPr>
              <p:blipFill>
                <a:blip r:embed="rId91"/>
                <a:stretch>
                  <a:fillRect/>
                </a:stretch>
              </p:blipFill>
              <p:spPr>
                <a:xfrm>
                  <a:off x="6651437" y="5881668"/>
                  <a:ext cx="300137" cy="248067"/>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3" name="Ink 173">
                  <a:extLst>
                    <a:ext uri="{FF2B5EF4-FFF2-40B4-BE49-F238E27FC236}">
                      <a16:creationId xmlns:a16="http://schemas.microsoft.com/office/drawing/2014/main" id="{19545404-4405-8F40-8E5B-1BD197C3244D}"/>
                    </a:ext>
                  </a:extLst>
                </p14:cNvPr>
                <p14:cNvContentPartPr/>
                <p14:nvPr/>
              </p14:nvContentPartPr>
              <p14:xfrm>
                <a:off x="7132601" y="5931604"/>
                <a:ext cx="288720" cy="204480"/>
              </p14:xfrm>
            </p:contentPart>
          </mc:Choice>
          <mc:Fallback xmlns="">
            <p:pic>
              <p:nvPicPr>
                <p:cNvPr id="173" name="Ink 173">
                  <a:extLst>
                    <a:ext uri="{FF2B5EF4-FFF2-40B4-BE49-F238E27FC236}">
                      <a16:creationId xmlns:a16="http://schemas.microsoft.com/office/drawing/2014/main" id="{19545404-4405-8F40-8E5B-1BD197C3244D}"/>
                    </a:ext>
                  </a:extLst>
                </p:cNvPr>
                <p:cNvPicPr/>
                <p:nvPr/>
              </p:nvPicPr>
              <p:blipFill>
                <a:blip r:embed="rId93"/>
                <a:stretch>
                  <a:fillRect/>
                </a:stretch>
              </p:blipFill>
              <p:spPr>
                <a:xfrm>
                  <a:off x="7119826" y="5919461"/>
                  <a:ext cx="313759" cy="22827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1" name="Ink 211">
                  <a:extLst>
                    <a:ext uri="{FF2B5EF4-FFF2-40B4-BE49-F238E27FC236}">
                      <a16:creationId xmlns:a16="http://schemas.microsoft.com/office/drawing/2014/main" id="{748AAECA-EBFE-544A-B1A7-16DD3E7EAD7E}"/>
                    </a:ext>
                  </a:extLst>
                </p14:cNvPr>
                <p14:cNvContentPartPr/>
                <p14:nvPr/>
              </p14:nvContentPartPr>
              <p14:xfrm>
                <a:off x="4584684" y="6298792"/>
                <a:ext cx="762120" cy="215280"/>
              </p14:xfrm>
            </p:contentPart>
          </mc:Choice>
          <mc:Fallback xmlns="">
            <p:pic>
              <p:nvPicPr>
                <p:cNvPr id="211" name="Ink 211">
                  <a:extLst>
                    <a:ext uri="{FF2B5EF4-FFF2-40B4-BE49-F238E27FC236}">
                      <a16:creationId xmlns:a16="http://schemas.microsoft.com/office/drawing/2014/main" id="{748AAECA-EBFE-544A-B1A7-16DD3E7EAD7E}"/>
                    </a:ext>
                  </a:extLst>
                </p:cNvPr>
                <p:cNvPicPr/>
                <p:nvPr/>
              </p:nvPicPr>
              <p:blipFill>
                <a:blip r:embed="rId95"/>
                <a:stretch>
                  <a:fillRect/>
                </a:stretch>
              </p:blipFill>
              <p:spPr>
                <a:xfrm>
                  <a:off x="4571880" y="6286643"/>
                  <a:ext cx="787217" cy="23909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2" name="Ink 211">
                  <a:extLst>
                    <a:ext uri="{FF2B5EF4-FFF2-40B4-BE49-F238E27FC236}">
                      <a16:creationId xmlns:a16="http://schemas.microsoft.com/office/drawing/2014/main" id="{088C289D-EF6A-1B49-9ED3-8873B2E59827}"/>
                    </a:ext>
                  </a:extLst>
                </p14:cNvPr>
                <p14:cNvContentPartPr/>
                <p14:nvPr/>
              </p14:nvContentPartPr>
              <p14:xfrm>
                <a:off x="5493324" y="6318952"/>
                <a:ext cx="147960" cy="178560"/>
              </p14:xfrm>
            </p:contentPart>
          </mc:Choice>
          <mc:Fallback xmlns="">
            <p:pic>
              <p:nvPicPr>
                <p:cNvPr id="212" name="Ink 211">
                  <a:extLst>
                    <a:ext uri="{FF2B5EF4-FFF2-40B4-BE49-F238E27FC236}">
                      <a16:creationId xmlns:a16="http://schemas.microsoft.com/office/drawing/2014/main" id="{088C289D-EF6A-1B49-9ED3-8873B2E59827}"/>
                    </a:ext>
                  </a:extLst>
                </p:cNvPr>
                <p:cNvPicPr/>
                <p:nvPr/>
              </p:nvPicPr>
              <p:blipFill>
                <a:blip r:embed="rId97"/>
                <a:stretch>
                  <a:fillRect/>
                </a:stretch>
              </p:blipFill>
              <p:spPr>
                <a:xfrm>
                  <a:off x="5480480" y="6306822"/>
                  <a:ext cx="173134" cy="20233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9" name="Ink 219">
                  <a:extLst>
                    <a:ext uri="{FF2B5EF4-FFF2-40B4-BE49-F238E27FC236}">
                      <a16:creationId xmlns:a16="http://schemas.microsoft.com/office/drawing/2014/main" id="{53510FCC-EEB6-E842-AD69-0E7796A479A1}"/>
                    </a:ext>
                  </a:extLst>
                </p14:cNvPr>
                <p14:cNvContentPartPr/>
                <p14:nvPr/>
              </p14:nvContentPartPr>
              <p14:xfrm>
                <a:off x="5789244" y="6285472"/>
                <a:ext cx="470520" cy="211680"/>
              </p14:xfrm>
            </p:contentPart>
          </mc:Choice>
          <mc:Fallback xmlns="">
            <p:pic>
              <p:nvPicPr>
                <p:cNvPr id="219" name="Ink 219">
                  <a:extLst>
                    <a:ext uri="{FF2B5EF4-FFF2-40B4-BE49-F238E27FC236}">
                      <a16:creationId xmlns:a16="http://schemas.microsoft.com/office/drawing/2014/main" id="{53510FCC-EEB6-E842-AD69-0E7796A479A1}"/>
                    </a:ext>
                  </a:extLst>
                </p:cNvPr>
                <p:cNvPicPr/>
                <p:nvPr/>
              </p:nvPicPr>
              <p:blipFill>
                <a:blip r:embed="rId99"/>
                <a:stretch>
                  <a:fillRect/>
                </a:stretch>
              </p:blipFill>
              <p:spPr>
                <a:xfrm>
                  <a:off x="5776430" y="6273334"/>
                  <a:ext cx="495635" cy="23547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5" name="Ink 225">
                  <a:extLst>
                    <a:ext uri="{FF2B5EF4-FFF2-40B4-BE49-F238E27FC236}">
                      <a16:creationId xmlns:a16="http://schemas.microsoft.com/office/drawing/2014/main" id="{5CD17393-FA13-B045-9C60-8E40B2BB0CD1}"/>
                    </a:ext>
                  </a:extLst>
                </p14:cNvPr>
                <p14:cNvContentPartPr/>
                <p14:nvPr/>
              </p14:nvContentPartPr>
              <p14:xfrm>
                <a:off x="6465255" y="6337289"/>
                <a:ext cx="294840" cy="172800"/>
              </p14:xfrm>
            </p:contentPart>
          </mc:Choice>
          <mc:Fallback xmlns="">
            <p:pic>
              <p:nvPicPr>
                <p:cNvPr id="225" name="Ink 225">
                  <a:extLst>
                    <a:ext uri="{FF2B5EF4-FFF2-40B4-BE49-F238E27FC236}">
                      <a16:creationId xmlns:a16="http://schemas.microsoft.com/office/drawing/2014/main" id="{5CD17393-FA13-B045-9C60-8E40B2BB0CD1}"/>
                    </a:ext>
                  </a:extLst>
                </p:cNvPr>
                <p:cNvPicPr/>
                <p:nvPr/>
              </p:nvPicPr>
              <p:blipFill>
                <a:blip r:embed="rId101"/>
                <a:stretch>
                  <a:fillRect/>
                </a:stretch>
              </p:blipFill>
              <p:spPr>
                <a:xfrm>
                  <a:off x="6452458" y="6325154"/>
                  <a:ext cx="319922" cy="19658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3" name="Ink 233">
                  <a:extLst>
                    <a:ext uri="{FF2B5EF4-FFF2-40B4-BE49-F238E27FC236}">
                      <a16:creationId xmlns:a16="http://schemas.microsoft.com/office/drawing/2014/main" id="{DB9642F9-060A-C14F-BBAC-1E29AB17DE71}"/>
                    </a:ext>
                  </a:extLst>
                </p14:cNvPr>
                <p14:cNvContentPartPr/>
                <p14:nvPr/>
              </p14:nvContentPartPr>
              <p14:xfrm>
                <a:off x="6947142" y="6286529"/>
                <a:ext cx="629640" cy="207000"/>
              </p14:xfrm>
            </p:contentPart>
          </mc:Choice>
          <mc:Fallback xmlns="">
            <p:pic>
              <p:nvPicPr>
                <p:cNvPr id="233" name="Ink 233">
                  <a:extLst>
                    <a:ext uri="{FF2B5EF4-FFF2-40B4-BE49-F238E27FC236}">
                      <a16:creationId xmlns:a16="http://schemas.microsoft.com/office/drawing/2014/main" id="{DB9642F9-060A-C14F-BBAC-1E29AB17DE71}"/>
                    </a:ext>
                  </a:extLst>
                </p:cNvPr>
                <p:cNvPicPr/>
                <p:nvPr/>
              </p:nvPicPr>
              <p:blipFill>
                <a:blip r:embed="rId103"/>
                <a:stretch>
                  <a:fillRect/>
                </a:stretch>
              </p:blipFill>
              <p:spPr>
                <a:xfrm>
                  <a:off x="6934344" y="6274410"/>
                  <a:ext cx="654723" cy="23075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2" name="Ink 242">
                  <a:extLst>
                    <a:ext uri="{FF2B5EF4-FFF2-40B4-BE49-F238E27FC236}">
                      <a16:creationId xmlns:a16="http://schemas.microsoft.com/office/drawing/2014/main" id="{3A83F076-92A6-1346-ACC7-6D510276F0A6}"/>
                    </a:ext>
                  </a:extLst>
                </p14:cNvPr>
                <p14:cNvContentPartPr/>
                <p14:nvPr/>
              </p14:nvContentPartPr>
              <p14:xfrm>
                <a:off x="7739862" y="6273209"/>
                <a:ext cx="721800" cy="241560"/>
              </p14:xfrm>
            </p:contentPart>
          </mc:Choice>
          <mc:Fallback xmlns="">
            <p:pic>
              <p:nvPicPr>
                <p:cNvPr id="242" name="Ink 242">
                  <a:extLst>
                    <a:ext uri="{FF2B5EF4-FFF2-40B4-BE49-F238E27FC236}">
                      <a16:creationId xmlns:a16="http://schemas.microsoft.com/office/drawing/2014/main" id="{3A83F076-92A6-1346-ACC7-6D510276F0A6}"/>
                    </a:ext>
                  </a:extLst>
                </p:cNvPr>
                <p:cNvPicPr/>
                <p:nvPr/>
              </p:nvPicPr>
              <p:blipFill>
                <a:blip r:embed="rId105"/>
                <a:stretch>
                  <a:fillRect/>
                </a:stretch>
              </p:blipFill>
              <p:spPr>
                <a:xfrm>
                  <a:off x="7727064" y="6261082"/>
                  <a:ext cx="746884" cy="26532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7" name="Ink 247">
                  <a:extLst>
                    <a:ext uri="{FF2B5EF4-FFF2-40B4-BE49-F238E27FC236}">
                      <a16:creationId xmlns:a16="http://schemas.microsoft.com/office/drawing/2014/main" id="{B0DD10DB-E26A-2E47-A20E-FBD38917410D}"/>
                    </a:ext>
                  </a:extLst>
                </p14:cNvPr>
                <p14:cNvContentPartPr/>
                <p14:nvPr/>
              </p14:nvContentPartPr>
              <p14:xfrm>
                <a:off x="2041882" y="6311485"/>
                <a:ext cx="474120" cy="201960"/>
              </p14:xfrm>
            </p:contentPart>
          </mc:Choice>
          <mc:Fallback xmlns="">
            <p:pic>
              <p:nvPicPr>
                <p:cNvPr id="247" name="Ink 247">
                  <a:extLst>
                    <a:ext uri="{FF2B5EF4-FFF2-40B4-BE49-F238E27FC236}">
                      <a16:creationId xmlns:a16="http://schemas.microsoft.com/office/drawing/2014/main" id="{B0DD10DB-E26A-2E47-A20E-FBD38917410D}"/>
                    </a:ext>
                  </a:extLst>
                </p:cNvPr>
                <p:cNvPicPr/>
                <p:nvPr/>
              </p:nvPicPr>
              <p:blipFill>
                <a:blip r:embed="rId107"/>
                <a:stretch>
                  <a:fillRect/>
                </a:stretch>
              </p:blipFill>
              <p:spPr>
                <a:xfrm>
                  <a:off x="2029082" y="6299348"/>
                  <a:ext cx="499208" cy="22574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252" name="Ink 252">
                <a:extLst>
                  <a:ext uri="{FF2B5EF4-FFF2-40B4-BE49-F238E27FC236}">
                    <a16:creationId xmlns:a16="http://schemas.microsoft.com/office/drawing/2014/main" id="{A4964F7D-E25A-BC41-A01F-15E68B08B7A6}"/>
                  </a:ext>
                </a:extLst>
              </p14:cNvPr>
              <p14:cNvContentPartPr/>
              <p14:nvPr/>
            </p14:nvContentPartPr>
            <p14:xfrm>
              <a:off x="6550666" y="4497554"/>
              <a:ext cx="141750" cy="116640"/>
            </p14:xfrm>
          </p:contentPart>
        </mc:Choice>
        <mc:Fallback xmlns="">
          <p:pic>
            <p:nvPicPr>
              <p:cNvPr id="252" name="Ink 252">
                <a:extLst>
                  <a:ext uri="{FF2B5EF4-FFF2-40B4-BE49-F238E27FC236}">
                    <a16:creationId xmlns:a16="http://schemas.microsoft.com/office/drawing/2014/main" id="{A4964F7D-E25A-BC41-A01F-15E68B08B7A6}"/>
                  </a:ext>
                </a:extLst>
              </p:cNvPr>
              <p:cNvPicPr/>
              <p:nvPr/>
            </p:nvPicPr>
            <p:blipFill>
              <a:blip r:embed="rId109"/>
              <a:stretch>
                <a:fillRect/>
              </a:stretch>
            </p:blipFill>
            <p:spPr>
              <a:xfrm>
                <a:off x="6541694" y="4488554"/>
                <a:ext cx="159334"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63" name="Ink 263">
                <a:extLst>
                  <a:ext uri="{FF2B5EF4-FFF2-40B4-BE49-F238E27FC236}">
                    <a16:creationId xmlns:a16="http://schemas.microsoft.com/office/drawing/2014/main" id="{AF945F50-8D18-004C-B9FA-DD3F67DB2276}"/>
                  </a:ext>
                </a:extLst>
              </p14:cNvPr>
              <p14:cNvContentPartPr/>
              <p14:nvPr/>
            </p14:nvContentPartPr>
            <p14:xfrm>
              <a:off x="6755045" y="4481624"/>
              <a:ext cx="653400" cy="239220"/>
            </p14:xfrm>
          </p:contentPart>
        </mc:Choice>
        <mc:Fallback xmlns="">
          <p:pic>
            <p:nvPicPr>
              <p:cNvPr id="263" name="Ink 263">
                <a:extLst>
                  <a:ext uri="{FF2B5EF4-FFF2-40B4-BE49-F238E27FC236}">
                    <a16:creationId xmlns:a16="http://schemas.microsoft.com/office/drawing/2014/main" id="{AF945F50-8D18-004C-B9FA-DD3F67DB2276}"/>
                  </a:ext>
                </a:extLst>
              </p:cNvPr>
              <p:cNvPicPr/>
              <p:nvPr/>
            </p:nvPicPr>
            <p:blipFill>
              <a:blip r:embed="rId111"/>
              <a:stretch>
                <a:fillRect/>
              </a:stretch>
            </p:blipFill>
            <p:spPr>
              <a:xfrm>
                <a:off x="6746045" y="4472644"/>
                <a:ext cx="671040" cy="2568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68" name="Ink 268">
                <a:extLst>
                  <a:ext uri="{FF2B5EF4-FFF2-40B4-BE49-F238E27FC236}">
                    <a16:creationId xmlns:a16="http://schemas.microsoft.com/office/drawing/2014/main" id="{C180D8DF-E2A4-2547-B7B4-DA030F82CE47}"/>
                  </a:ext>
                </a:extLst>
              </p14:cNvPr>
              <p14:cNvContentPartPr/>
              <p14:nvPr/>
            </p14:nvContentPartPr>
            <p14:xfrm>
              <a:off x="7537235" y="4452194"/>
              <a:ext cx="261900" cy="186030"/>
            </p14:xfrm>
          </p:contentPart>
        </mc:Choice>
        <mc:Fallback xmlns="">
          <p:pic>
            <p:nvPicPr>
              <p:cNvPr id="268" name="Ink 268">
                <a:extLst>
                  <a:ext uri="{FF2B5EF4-FFF2-40B4-BE49-F238E27FC236}">
                    <a16:creationId xmlns:a16="http://schemas.microsoft.com/office/drawing/2014/main" id="{C180D8DF-E2A4-2547-B7B4-DA030F82CE47}"/>
                  </a:ext>
                </a:extLst>
              </p:cNvPr>
              <p:cNvPicPr/>
              <p:nvPr/>
            </p:nvPicPr>
            <p:blipFill>
              <a:blip r:embed="rId113"/>
              <a:stretch>
                <a:fillRect/>
              </a:stretch>
            </p:blipFill>
            <p:spPr>
              <a:xfrm>
                <a:off x="7528241" y="4443198"/>
                <a:ext cx="279528" cy="203661"/>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6" name="Ink 276">
                <a:extLst>
                  <a:ext uri="{FF2B5EF4-FFF2-40B4-BE49-F238E27FC236}">
                    <a16:creationId xmlns:a16="http://schemas.microsoft.com/office/drawing/2014/main" id="{1558FC0B-883F-E749-B998-5223BDCD8DC1}"/>
                  </a:ext>
                </a:extLst>
              </p14:cNvPr>
              <p14:cNvContentPartPr/>
              <p14:nvPr/>
            </p14:nvContentPartPr>
            <p14:xfrm rot="180000">
              <a:off x="7913558" y="4469991"/>
              <a:ext cx="466425" cy="153135"/>
            </p14:xfrm>
          </p:contentPart>
        </mc:Choice>
        <mc:Fallback xmlns="">
          <p:pic>
            <p:nvPicPr>
              <p:cNvPr id="276" name="Ink 276">
                <a:extLst>
                  <a:ext uri="{FF2B5EF4-FFF2-40B4-BE49-F238E27FC236}">
                    <a16:creationId xmlns:a16="http://schemas.microsoft.com/office/drawing/2014/main" id="{1558FC0B-883F-E749-B998-5223BDCD8DC1}"/>
                  </a:ext>
                </a:extLst>
              </p:cNvPr>
              <p:cNvPicPr/>
              <p:nvPr/>
            </p:nvPicPr>
            <p:blipFill>
              <a:blip r:embed="rId115"/>
              <a:stretch>
                <a:fillRect/>
              </a:stretch>
            </p:blipFill>
            <p:spPr>
              <a:xfrm rot="180000">
                <a:off x="7904561" y="4461004"/>
                <a:ext cx="484060" cy="17074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87" name="Ink 287">
                <a:extLst>
                  <a:ext uri="{FF2B5EF4-FFF2-40B4-BE49-F238E27FC236}">
                    <a16:creationId xmlns:a16="http://schemas.microsoft.com/office/drawing/2014/main" id="{13301396-B7F5-F84B-8834-9DEA814D5BB5}"/>
                  </a:ext>
                </a:extLst>
              </p14:cNvPr>
              <p14:cNvContentPartPr/>
              <p14:nvPr/>
            </p14:nvContentPartPr>
            <p14:xfrm>
              <a:off x="7445705" y="4698434"/>
              <a:ext cx="672300" cy="198720"/>
            </p14:xfrm>
          </p:contentPart>
        </mc:Choice>
        <mc:Fallback xmlns="">
          <p:pic>
            <p:nvPicPr>
              <p:cNvPr id="287" name="Ink 287">
                <a:extLst>
                  <a:ext uri="{FF2B5EF4-FFF2-40B4-BE49-F238E27FC236}">
                    <a16:creationId xmlns:a16="http://schemas.microsoft.com/office/drawing/2014/main" id="{13301396-B7F5-F84B-8834-9DEA814D5BB5}"/>
                  </a:ext>
                </a:extLst>
              </p:cNvPr>
              <p:cNvPicPr/>
              <p:nvPr/>
            </p:nvPicPr>
            <p:blipFill>
              <a:blip r:embed="rId117"/>
              <a:stretch>
                <a:fillRect/>
              </a:stretch>
            </p:blipFill>
            <p:spPr>
              <a:xfrm>
                <a:off x="7436703" y="4689434"/>
                <a:ext cx="689945"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90" name="Ink 290">
                <a:extLst>
                  <a:ext uri="{FF2B5EF4-FFF2-40B4-BE49-F238E27FC236}">
                    <a16:creationId xmlns:a16="http://schemas.microsoft.com/office/drawing/2014/main" id="{6649DE5F-2E9B-6141-AD67-9E9E6CB318B5}"/>
                  </a:ext>
                </a:extLst>
              </p14:cNvPr>
              <p14:cNvContentPartPr/>
              <p14:nvPr/>
            </p14:nvContentPartPr>
            <p14:xfrm>
              <a:off x="8146895" y="4713554"/>
              <a:ext cx="158760" cy="102060"/>
            </p14:xfrm>
          </p:contentPart>
        </mc:Choice>
        <mc:Fallback xmlns="">
          <p:pic>
            <p:nvPicPr>
              <p:cNvPr id="290" name="Ink 290">
                <a:extLst>
                  <a:ext uri="{FF2B5EF4-FFF2-40B4-BE49-F238E27FC236}">
                    <a16:creationId xmlns:a16="http://schemas.microsoft.com/office/drawing/2014/main" id="{6649DE5F-2E9B-6141-AD67-9E9E6CB318B5}"/>
                  </a:ext>
                </a:extLst>
              </p:cNvPr>
              <p:cNvPicPr/>
              <p:nvPr/>
            </p:nvPicPr>
            <p:blipFill>
              <a:blip r:embed="rId119"/>
              <a:stretch>
                <a:fillRect/>
              </a:stretch>
            </p:blipFill>
            <p:spPr>
              <a:xfrm>
                <a:off x="8137915" y="4704570"/>
                <a:ext cx="176360" cy="119669"/>
              </a:xfrm>
              <a:prstGeom prst="rect">
                <a:avLst/>
              </a:prstGeom>
            </p:spPr>
          </p:pic>
        </mc:Fallback>
      </mc:AlternateContent>
    </p:spTree>
    <p:extLst>
      <p:ext uri="{BB962C8B-B14F-4D97-AF65-F5344CB8AC3E}">
        <p14:creationId xmlns:p14="http://schemas.microsoft.com/office/powerpoint/2010/main" val="381171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Push-down automaton		</a:t>
            </a:r>
            <a:r>
              <a:rPr lang="en-US" sz="1600" i="1">
                <a:solidFill>
                  <a:schemeClr val="accent6"/>
                </a:solidFill>
              </a:rPr>
              <a:t>Sipser p. 111</a:t>
            </a:r>
            <a:endParaRPr lang="en-US" i="1">
              <a:solidFill>
                <a:schemeClr val="accent6"/>
              </a:solidFill>
            </a:endParaRPr>
          </a:p>
        </p:txBody>
      </p:sp>
      <p:pic>
        <p:nvPicPr>
          <p:cNvPr id="4" name="Picture 3" descr="P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659" y="1143000"/>
            <a:ext cx="5236341" cy="3927256"/>
          </a:xfrm>
          <a:prstGeom prst="rect">
            <a:avLst/>
          </a:prstGeom>
        </p:spPr>
      </p:pic>
      <p:sp>
        <p:nvSpPr>
          <p:cNvPr id="3" name="Content Placeholder 2"/>
          <p:cNvSpPr>
            <a:spLocks noGrp="1"/>
          </p:cNvSpPr>
          <p:nvPr>
            <p:ph idx="1"/>
          </p:nvPr>
        </p:nvSpPr>
        <p:spPr>
          <a:xfrm>
            <a:off x="457199" y="1200150"/>
            <a:ext cx="4026613" cy="3657600"/>
          </a:xfrm>
        </p:spPr>
        <p:txBody>
          <a:bodyPr>
            <a:normAutofit/>
          </a:bodyPr>
          <a:lstStyle/>
          <a:p>
            <a:r>
              <a:rPr lang="en-US" sz="2000" dirty="0"/>
              <a:t>NFA + stack</a:t>
            </a:r>
          </a:p>
          <a:p>
            <a:endParaRPr lang="en-US" sz="2000" dirty="0"/>
          </a:p>
          <a:p>
            <a:pPr marL="0" indent="0">
              <a:buNone/>
            </a:pPr>
            <a:r>
              <a:rPr lang="en-US" sz="2000" i="1" dirty="0"/>
              <a:t>At each step</a:t>
            </a:r>
          </a:p>
          <a:p>
            <a:pPr marL="0" indent="0">
              <a:buNone/>
            </a:pPr>
            <a:r>
              <a:rPr lang="en-US" sz="2000" dirty="0"/>
              <a:t>1. </a:t>
            </a:r>
            <a:r>
              <a:rPr lang="en-US" sz="2000" b="1" dirty="0">
                <a:solidFill>
                  <a:schemeClr val="tx2"/>
                </a:solidFill>
              </a:rPr>
              <a:t>Transition</a:t>
            </a:r>
            <a:r>
              <a:rPr lang="en-US" sz="2000" dirty="0"/>
              <a:t> to new state based on current state, letter read, </a:t>
            </a:r>
            <a:r>
              <a:rPr lang="en-US" sz="2000" dirty="0">
                <a:solidFill>
                  <a:schemeClr val="accent1"/>
                </a:solidFill>
              </a:rPr>
              <a:t>and</a:t>
            </a:r>
            <a:r>
              <a:rPr lang="en-US" sz="2000" dirty="0"/>
              <a:t> top letter of stack.</a:t>
            </a:r>
          </a:p>
          <a:p>
            <a:pPr marL="0" indent="0">
              <a:buNone/>
            </a:pPr>
            <a:r>
              <a:rPr lang="en-US" sz="2000" dirty="0"/>
              <a:t>2. (Possibly) </a:t>
            </a:r>
            <a:r>
              <a:rPr lang="en-US" sz="2000" b="1" dirty="0">
                <a:solidFill>
                  <a:schemeClr val="tx2"/>
                </a:solidFill>
              </a:rPr>
              <a:t>push or pop</a:t>
            </a:r>
            <a:r>
              <a:rPr lang="en-US" sz="2000" dirty="0">
                <a:solidFill>
                  <a:schemeClr val="tx2"/>
                </a:solidFill>
              </a:rPr>
              <a:t> </a:t>
            </a:r>
            <a:r>
              <a:rPr lang="en-US" sz="2000" dirty="0"/>
              <a:t>a letter to (or from) top of stack</a:t>
            </a:r>
          </a:p>
        </p:txBody>
      </p:sp>
    </p:spTree>
    <p:extLst>
      <p:ext uri="{BB962C8B-B14F-4D97-AF65-F5344CB8AC3E}">
        <p14:creationId xmlns:p14="http://schemas.microsoft.com/office/powerpoint/2010/main" val="598127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Push-down automaton		</a:t>
            </a:r>
            <a:r>
              <a:rPr lang="en-US" sz="1600" i="1">
                <a:solidFill>
                  <a:schemeClr val="accent6"/>
                </a:solidFill>
              </a:rPr>
              <a:t>Sipser p. 111</a:t>
            </a:r>
            <a:endParaRPr lang="en-US" i="1">
              <a:solidFill>
                <a:schemeClr val="accent6"/>
              </a:solidFill>
            </a:endParaRPr>
          </a:p>
        </p:txBody>
      </p:sp>
      <p:pic>
        <p:nvPicPr>
          <p:cNvPr id="4" name="Picture 3" descr="P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659" y="1143000"/>
            <a:ext cx="5236341" cy="3927256"/>
          </a:xfrm>
          <a:prstGeom prst="rect">
            <a:avLst/>
          </a:prstGeom>
        </p:spPr>
      </p:pic>
      <p:sp>
        <p:nvSpPr>
          <p:cNvPr id="3" name="Content Placeholder 2"/>
          <p:cNvSpPr>
            <a:spLocks noGrp="1"/>
          </p:cNvSpPr>
          <p:nvPr>
            <p:ph idx="1"/>
          </p:nvPr>
        </p:nvSpPr>
        <p:spPr>
          <a:xfrm>
            <a:off x="457199" y="1200150"/>
            <a:ext cx="4026613" cy="3657600"/>
          </a:xfrm>
        </p:spPr>
        <p:txBody>
          <a:bodyPr>
            <a:noAutofit/>
          </a:bodyPr>
          <a:lstStyle/>
          <a:p>
            <a:r>
              <a:rPr lang="en-US" sz="2000" dirty="0"/>
              <a:t>NFA + stack</a:t>
            </a:r>
          </a:p>
          <a:p>
            <a:endParaRPr lang="en-US" sz="2000" dirty="0"/>
          </a:p>
          <a:p>
            <a:pPr marL="0" indent="0">
              <a:buNone/>
            </a:pPr>
            <a:r>
              <a:rPr lang="en-US" sz="2000" i="1" dirty="0"/>
              <a:t>Accept a string </a:t>
            </a:r>
            <a:r>
              <a:rPr lang="en-US" sz="2000" i="1" dirty="0" err="1"/>
              <a:t>iff</a:t>
            </a:r>
            <a:endParaRPr lang="en-US" sz="2000" i="1" dirty="0"/>
          </a:p>
          <a:p>
            <a:pPr marL="0" indent="0">
              <a:buNone/>
            </a:pPr>
            <a:r>
              <a:rPr lang="en-US" sz="2000" dirty="0"/>
              <a:t>there is </a:t>
            </a:r>
            <a:r>
              <a:rPr lang="en-US" sz="2000" b="1" dirty="0">
                <a:solidFill>
                  <a:schemeClr val="tx2"/>
                </a:solidFill>
              </a:rPr>
              <a:t>some </a:t>
            </a:r>
            <a:r>
              <a:rPr lang="en-US" sz="2000" dirty="0"/>
              <a:t>sequence of states and </a:t>
            </a:r>
            <a:r>
              <a:rPr lang="en-US" sz="2000" b="1" dirty="0">
                <a:solidFill>
                  <a:schemeClr val="tx2"/>
                </a:solidFill>
              </a:rPr>
              <a:t>some</a:t>
            </a:r>
            <a:r>
              <a:rPr lang="en-US" sz="2000" dirty="0">
                <a:solidFill>
                  <a:schemeClr val="tx2"/>
                </a:solidFill>
              </a:rPr>
              <a:t> </a:t>
            </a:r>
            <a:r>
              <a:rPr lang="en-US" sz="2000" dirty="0"/>
              <a:t>sequence of stack contents which processes the entire input string and ends in an accepting state.</a:t>
            </a:r>
            <a:endParaRPr lang="en-US" sz="2000" dirty="0">
              <a:solidFill>
                <a:schemeClr val="tx2"/>
              </a:solidFill>
            </a:endParaRPr>
          </a:p>
        </p:txBody>
      </p:sp>
    </p:spTree>
    <p:extLst>
      <p:ext uri="{BB962C8B-B14F-4D97-AF65-F5344CB8AC3E}">
        <p14:creationId xmlns:p14="http://schemas.microsoft.com/office/powerpoint/2010/main" val="2926479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Push-down automaton		</a:t>
            </a:r>
            <a:r>
              <a:rPr lang="en-US" sz="1600" i="1">
                <a:solidFill>
                  <a:schemeClr val="accent6"/>
                </a:solidFill>
              </a:rPr>
              <a:t>Sipser p. 111</a:t>
            </a:r>
            <a:endParaRPr lang="en-US" i="1">
              <a:solidFill>
                <a:schemeClr val="accent6"/>
              </a:solidFill>
            </a:endParaRPr>
          </a:p>
        </p:txBody>
      </p:sp>
      <p:pic>
        <p:nvPicPr>
          <p:cNvPr id="4" name="Picture 3" descr="P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659" y="1143000"/>
            <a:ext cx="5236341" cy="3927256"/>
          </a:xfrm>
          <a:prstGeom prst="rect">
            <a:avLst/>
          </a:prstGeom>
        </p:spPr>
      </p:pic>
      <p:sp>
        <p:nvSpPr>
          <p:cNvPr id="3" name="Content Placeholder 2"/>
          <p:cNvSpPr>
            <a:spLocks noGrp="1"/>
          </p:cNvSpPr>
          <p:nvPr>
            <p:ph idx="1"/>
          </p:nvPr>
        </p:nvSpPr>
        <p:spPr>
          <a:xfrm>
            <a:off x="457199" y="1200150"/>
            <a:ext cx="4026613" cy="3657600"/>
          </a:xfrm>
        </p:spPr>
        <p:txBody>
          <a:bodyPr>
            <a:noAutofit/>
          </a:bodyPr>
          <a:lstStyle/>
          <a:p>
            <a:r>
              <a:rPr lang="en-US" sz="2000" dirty="0"/>
              <a:t>NFA + stack</a:t>
            </a:r>
          </a:p>
          <a:p>
            <a:endParaRPr lang="en-US" sz="2000" dirty="0"/>
          </a:p>
          <a:p>
            <a:pPr marL="0" indent="0">
              <a:buNone/>
            </a:pPr>
            <a:r>
              <a:rPr lang="en-US" sz="2000" i="1" dirty="0"/>
              <a:t>Accept a string </a:t>
            </a:r>
            <a:r>
              <a:rPr lang="en-US" sz="2000" i="1" dirty="0" err="1"/>
              <a:t>iff</a:t>
            </a:r>
            <a:endParaRPr lang="en-US" sz="2000" i="1" dirty="0"/>
          </a:p>
          <a:p>
            <a:pPr marL="0" indent="0">
              <a:buNone/>
            </a:pPr>
            <a:r>
              <a:rPr lang="en-US" sz="2000" dirty="0"/>
              <a:t>there is </a:t>
            </a:r>
            <a:r>
              <a:rPr lang="en-US" sz="2000" b="1" dirty="0">
                <a:solidFill>
                  <a:schemeClr val="tx2"/>
                </a:solidFill>
              </a:rPr>
              <a:t>some </a:t>
            </a:r>
            <a:r>
              <a:rPr lang="en-US" sz="2000" dirty="0"/>
              <a:t>sequence of states and </a:t>
            </a:r>
            <a:r>
              <a:rPr lang="en-US" sz="2000" b="1" dirty="0">
                <a:solidFill>
                  <a:schemeClr val="tx2"/>
                </a:solidFill>
              </a:rPr>
              <a:t>some</a:t>
            </a:r>
            <a:r>
              <a:rPr lang="en-US" sz="2000" dirty="0">
                <a:solidFill>
                  <a:schemeClr val="tx2"/>
                </a:solidFill>
              </a:rPr>
              <a:t> </a:t>
            </a:r>
            <a:r>
              <a:rPr lang="en-US" sz="2000" dirty="0"/>
              <a:t>sequence of stack contents which processes the entire input string and ends in an accepting state.</a:t>
            </a:r>
            <a:endParaRPr lang="en-US" sz="2000" dirty="0">
              <a:solidFill>
                <a:schemeClr val="tx2"/>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FB92F7C-1010-4539-B8F0-3854AD25F4A2}"/>
                  </a:ext>
                </a:extLst>
              </p14:cNvPr>
              <p14:cNvContentPartPr/>
              <p14:nvPr/>
            </p14:nvContentPartPr>
            <p14:xfrm>
              <a:off x="2309649" y="3091865"/>
              <a:ext cx="1533524" cy="28575"/>
            </p14:xfrm>
          </p:contentPart>
        </mc:Choice>
        <mc:Fallback xmlns="">
          <p:pic>
            <p:nvPicPr>
              <p:cNvPr id="5" name="Ink 4">
                <a:extLst>
                  <a:ext uri="{FF2B5EF4-FFF2-40B4-BE49-F238E27FC236}">
                    <a16:creationId xmlns:a16="http://schemas.microsoft.com/office/drawing/2014/main" id="{7FB92F7C-1010-4539-B8F0-3854AD25F4A2}"/>
                  </a:ext>
                </a:extLst>
              </p:cNvPr>
              <p:cNvPicPr/>
              <p:nvPr/>
            </p:nvPicPr>
            <p:blipFill>
              <a:blip r:embed="rId4"/>
              <a:stretch>
                <a:fillRect/>
              </a:stretch>
            </p:blipFill>
            <p:spPr>
              <a:xfrm>
                <a:off x="2255563" y="2991012"/>
                <a:ext cx="1641336" cy="22994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38BB6C5-0D1F-49E1-81C4-7EF2478812DF}"/>
                  </a:ext>
                </a:extLst>
              </p14:cNvPr>
              <p14:cNvContentPartPr/>
              <p14:nvPr/>
            </p14:nvContentPartPr>
            <p14:xfrm>
              <a:off x="561473" y="3412313"/>
              <a:ext cx="1276350" cy="9525"/>
            </p14:xfrm>
          </p:contentPart>
        </mc:Choice>
        <mc:Fallback xmlns="">
          <p:pic>
            <p:nvPicPr>
              <p:cNvPr id="6" name="Ink 5">
                <a:extLst>
                  <a:ext uri="{FF2B5EF4-FFF2-40B4-BE49-F238E27FC236}">
                    <a16:creationId xmlns:a16="http://schemas.microsoft.com/office/drawing/2014/main" id="{E38BB6C5-0D1F-49E1-81C4-7EF2478812DF}"/>
                  </a:ext>
                </a:extLst>
              </p:cNvPr>
              <p:cNvPicPr/>
              <p:nvPr/>
            </p:nvPicPr>
            <p:blipFill>
              <a:blip r:embed="rId6"/>
              <a:stretch>
                <a:fillRect/>
              </a:stretch>
            </p:blipFill>
            <p:spPr>
              <a:xfrm>
                <a:off x="507512" y="3342618"/>
                <a:ext cx="1383912" cy="14868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453AFFB-48AA-423D-9863-2E8C62EFE557}"/>
                  </a:ext>
                </a:extLst>
              </p14:cNvPr>
              <p14:cNvContentPartPr/>
              <p14:nvPr/>
            </p14:nvContentPartPr>
            <p14:xfrm>
              <a:off x="3079266" y="3398956"/>
              <a:ext cx="1143000" cy="38100"/>
            </p14:xfrm>
          </p:contentPart>
        </mc:Choice>
        <mc:Fallback xmlns="">
          <p:pic>
            <p:nvPicPr>
              <p:cNvPr id="7" name="Ink 6">
                <a:extLst>
                  <a:ext uri="{FF2B5EF4-FFF2-40B4-BE49-F238E27FC236}">
                    <a16:creationId xmlns:a16="http://schemas.microsoft.com/office/drawing/2014/main" id="{8453AFFB-48AA-423D-9863-2E8C62EFE557}"/>
                  </a:ext>
                </a:extLst>
              </p:cNvPr>
              <p:cNvPicPr/>
              <p:nvPr/>
            </p:nvPicPr>
            <p:blipFill>
              <a:blip r:embed="rId8"/>
              <a:stretch>
                <a:fillRect/>
              </a:stretch>
            </p:blipFill>
            <p:spPr>
              <a:xfrm>
                <a:off x="3025232" y="3296902"/>
                <a:ext cx="1250708" cy="24186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A4B6F62-40E3-4EBA-B0B6-E09E95184BE4}"/>
                  </a:ext>
                </a:extLst>
              </p14:cNvPr>
              <p14:cNvContentPartPr/>
              <p14:nvPr/>
            </p14:nvContentPartPr>
            <p14:xfrm>
              <a:off x="562607" y="3689739"/>
              <a:ext cx="1685925" cy="38100"/>
            </p14:xfrm>
          </p:contentPart>
        </mc:Choice>
        <mc:Fallback xmlns="">
          <p:pic>
            <p:nvPicPr>
              <p:cNvPr id="8" name="Ink 7">
                <a:extLst>
                  <a:ext uri="{FF2B5EF4-FFF2-40B4-BE49-F238E27FC236}">
                    <a16:creationId xmlns:a16="http://schemas.microsoft.com/office/drawing/2014/main" id="{BA4B6F62-40E3-4EBA-B0B6-E09E95184BE4}"/>
                  </a:ext>
                </a:extLst>
              </p:cNvPr>
              <p:cNvPicPr/>
              <p:nvPr/>
            </p:nvPicPr>
            <p:blipFill>
              <a:blip r:embed="rId10"/>
              <a:stretch>
                <a:fillRect/>
              </a:stretch>
            </p:blipFill>
            <p:spPr>
              <a:xfrm>
                <a:off x="508652" y="3570676"/>
                <a:ext cx="1793476" cy="275828"/>
              </a:xfrm>
              <a:prstGeom prst="rect">
                <a:avLst/>
              </a:prstGeom>
            </p:spPr>
          </p:pic>
        </mc:Fallback>
      </mc:AlternateContent>
    </p:spTree>
    <p:extLst>
      <p:ext uri="{BB962C8B-B14F-4D97-AF65-F5344CB8AC3E}">
        <p14:creationId xmlns:p14="http://schemas.microsoft.com/office/powerpoint/2010/main" val="129061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Pumping Lemma		</a:t>
            </a:r>
            <a:r>
              <a:rPr lang="en-US" sz="1600" i="1" dirty="0" err="1">
                <a:solidFill>
                  <a:schemeClr val="accent6"/>
                </a:solidFill>
              </a:rPr>
              <a:t>Sipser</a:t>
            </a:r>
            <a:r>
              <a:rPr lang="en-US" sz="1600" i="1" dirty="0">
                <a:solidFill>
                  <a:schemeClr val="accent6"/>
                </a:solidFill>
              </a:rPr>
              <a:t> p. 78 Theorem 1.70</a:t>
            </a:r>
            <a:endParaRPr lang="en-US" i="1" dirty="0">
              <a:solidFill>
                <a:schemeClr val="accent6"/>
              </a:solidFill>
            </a:endParaRPr>
          </a:p>
        </p:txBody>
      </p:sp>
      <p:pic>
        <p:nvPicPr>
          <p:cNvPr id="10" name="Picture 9"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00150"/>
            <a:ext cx="8204200" cy="3276600"/>
          </a:xfrm>
          <a:prstGeom prst="rect">
            <a:avLst/>
          </a:prstGeom>
        </p:spPr>
      </p:pic>
    </p:spTree>
    <p:extLst>
      <p:ext uri="{BB962C8B-B14F-4D97-AF65-F5344CB8AC3E}">
        <p14:creationId xmlns:p14="http://schemas.microsoft.com/office/powerpoint/2010/main" val="9171406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DA_0n1n.png"/>
          <p:cNvPicPr>
            <a:picLocks noChangeAspect="1"/>
          </p:cNvPicPr>
          <p:nvPr/>
        </p:nvPicPr>
        <p:blipFill rotWithShape="1">
          <a:blip r:embed="rId2">
            <a:extLst>
              <a:ext uri="{28A0092B-C50C-407E-A947-70E740481C1C}">
                <a14:useLocalDpi xmlns:a14="http://schemas.microsoft.com/office/drawing/2010/main" val="0"/>
              </a:ext>
            </a:extLst>
          </a:blip>
          <a:srcRect l="15427" t="6414" r="18815" b="20028"/>
          <a:stretch/>
        </p:blipFill>
        <p:spPr>
          <a:xfrm>
            <a:off x="1686296" y="961900"/>
            <a:ext cx="4643252" cy="2802577"/>
          </a:xfrm>
          <a:prstGeom prst="rect">
            <a:avLst/>
          </a:prstGeom>
        </p:spPr>
      </p:pic>
      <p:sp>
        <p:nvSpPr>
          <p:cNvPr id="7" name="Rounded Rectangular Callout 6"/>
          <p:cNvSpPr/>
          <p:nvPr/>
        </p:nvSpPr>
        <p:spPr>
          <a:xfrm>
            <a:off x="431800" y="393700"/>
            <a:ext cx="2565400" cy="800100"/>
          </a:xfrm>
          <a:prstGeom prst="wedgeRoundRectCallout">
            <a:avLst>
              <a:gd name="adj1" fmla="val 53920"/>
              <a:gd name="adj2" fmla="val 105811"/>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Without reading any input, push a $ to the stack</a:t>
            </a:r>
          </a:p>
        </p:txBody>
      </p:sp>
      <p:sp>
        <p:nvSpPr>
          <p:cNvPr id="8" name="Rounded Rectangular Callout 7"/>
          <p:cNvSpPr/>
          <p:nvPr/>
        </p:nvSpPr>
        <p:spPr>
          <a:xfrm>
            <a:off x="5265057" y="317500"/>
            <a:ext cx="2565400" cy="800100"/>
          </a:xfrm>
          <a:prstGeom prst="wedgeRoundRectCallout">
            <a:avLst>
              <a:gd name="adj1" fmla="val -75736"/>
              <a:gd name="adj2" fmla="val 69530"/>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While we read 0s, push each one to stack</a:t>
            </a:r>
          </a:p>
          <a:p>
            <a:pPr algn="ctr"/>
            <a:r>
              <a:rPr lang="en-US" sz="1600">
                <a:solidFill>
                  <a:schemeClr val="tx2"/>
                </a:solidFill>
              </a:rPr>
              <a:t>(to keep count)</a:t>
            </a:r>
          </a:p>
        </p:txBody>
      </p:sp>
      <p:sp>
        <p:nvSpPr>
          <p:cNvPr id="9" name="Rounded Rectangular Callout 8"/>
          <p:cNvSpPr/>
          <p:nvPr/>
        </p:nvSpPr>
        <p:spPr>
          <a:xfrm>
            <a:off x="5695648" y="1270000"/>
            <a:ext cx="2565400" cy="800100"/>
          </a:xfrm>
          <a:prstGeom prst="wedgeRoundRectCallout">
            <a:avLst>
              <a:gd name="adj1" fmla="val -75736"/>
              <a:gd name="adj2" fmla="val 69530"/>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When we read a 1, match it with one of the 0s in stack</a:t>
            </a:r>
          </a:p>
        </p:txBody>
      </p:sp>
      <p:sp>
        <p:nvSpPr>
          <p:cNvPr id="10" name="Rounded Rectangular Callout 9"/>
          <p:cNvSpPr/>
          <p:nvPr/>
        </p:nvSpPr>
        <p:spPr>
          <a:xfrm>
            <a:off x="6547757" y="2634947"/>
            <a:ext cx="2565400" cy="800100"/>
          </a:xfrm>
          <a:prstGeom prst="wedgeRoundRectCallout">
            <a:avLst>
              <a:gd name="adj1" fmla="val -79036"/>
              <a:gd name="adj2" fmla="val -39314"/>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For each 1 we read, match it to a 0 that was on the stack.</a:t>
            </a:r>
          </a:p>
        </p:txBody>
      </p:sp>
      <p:sp>
        <p:nvSpPr>
          <p:cNvPr id="11" name="Rounded Rectangular Callout 10"/>
          <p:cNvSpPr/>
          <p:nvPr/>
        </p:nvSpPr>
        <p:spPr>
          <a:xfrm>
            <a:off x="4412948" y="4039810"/>
            <a:ext cx="4247242" cy="1103689"/>
          </a:xfrm>
          <a:prstGeom prst="wedgeRoundRectCallout">
            <a:avLst>
              <a:gd name="adj1" fmla="val -70936"/>
              <a:gd name="adj2" fmla="val -99064"/>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If have reached the end of the input and the stack is empty (only $ remains), then #0s = #1s and the machine accepts the string.</a:t>
            </a:r>
          </a:p>
        </p:txBody>
      </p:sp>
      <p:sp>
        <p:nvSpPr>
          <p:cNvPr id="3" name="TextBox 2"/>
          <p:cNvSpPr txBox="1"/>
          <p:nvPr/>
        </p:nvSpPr>
        <p:spPr>
          <a:xfrm>
            <a:off x="185388" y="1454487"/>
            <a:ext cx="1738416" cy="3693319"/>
          </a:xfrm>
          <a:prstGeom prst="rect">
            <a:avLst/>
          </a:prstGeom>
          <a:noFill/>
        </p:spPr>
        <p:txBody>
          <a:bodyPr wrap="square" rtlCol="0">
            <a:spAutoFit/>
          </a:bodyPr>
          <a:lstStyle/>
          <a:p>
            <a:r>
              <a:rPr lang="en-US" dirty="0">
                <a:solidFill>
                  <a:srgbClr val="292934"/>
                </a:solidFill>
              </a:rPr>
              <a:t>Label </a:t>
            </a:r>
            <a:r>
              <a:rPr lang="en-US" dirty="0">
                <a:solidFill>
                  <a:schemeClr val="tx2"/>
                </a:solidFill>
              </a:rPr>
              <a:t>a, b ;</a:t>
            </a:r>
            <a:r>
              <a:rPr lang="en-US" dirty="0">
                <a:solidFill>
                  <a:schemeClr val="tx2"/>
                </a:solidFill>
                <a:sym typeface="Wingdings"/>
              </a:rPr>
              <a:t> c </a:t>
            </a:r>
            <a:r>
              <a:rPr lang="en-US" dirty="0">
                <a:sym typeface="Wingdings"/>
              </a:rPr>
              <a:t>or </a:t>
            </a:r>
            <a:r>
              <a:rPr lang="en-US" dirty="0">
                <a:solidFill>
                  <a:schemeClr val="tx2"/>
                </a:solidFill>
              </a:rPr>
              <a:t>a, b </a:t>
            </a:r>
            <a:r>
              <a:rPr lang="en-US" dirty="0">
                <a:solidFill>
                  <a:schemeClr val="tx2"/>
                </a:solidFill>
                <a:sym typeface="Wingdings"/>
              </a:rPr>
              <a:t> c </a:t>
            </a:r>
            <a:r>
              <a:rPr lang="en-US" dirty="0">
                <a:solidFill>
                  <a:srgbClr val="292934"/>
                </a:solidFill>
                <a:sym typeface="Wingdings"/>
              </a:rPr>
              <a:t>means</a:t>
            </a:r>
          </a:p>
          <a:p>
            <a:r>
              <a:rPr lang="en-US" i="1" dirty="0">
                <a:solidFill>
                  <a:srgbClr val="292934"/>
                </a:solidFill>
                <a:sym typeface="Wingdings"/>
              </a:rPr>
              <a:t>"</a:t>
            </a:r>
            <a:r>
              <a:rPr lang="en-US" dirty="0"/>
              <a:t>read an a from the input, pop b from the stack, push c to the stack</a:t>
            </a:r>
            <a:r>
              <a:rPr lang="en-US" dirty="0">
                <a:solidFill>
                  <a:srgbClr val="292934"/>
                </a:solidFill>
                <a:sym typeface="Wingdings"/>
              </a:rPr>
              <a:t>” when a, b, c are characters or</a:t>
            </a:r>
          </a:p>
          <a:p>
            <a:r>
              <a:rPr lang="mr-IN" dirty="0">
                <a:solidFill>
                  <a:srgbClr val="292934"/>
                </a:solidFill>
                <a:sym typeface="Wingdings"/>
              </a:rPr>
              <a:t>…</a:t>
            </a:r>
            <a:endParaRPr lang="en-US" dirty="0">
              <a:solidFill>
                <a:srgbClr val="292934"/>
              </a:solidFill>
              <a:sym typeface="Wingdings"/>
            </a:endParaRPr>
          </a:p>
          <a:p>
            <a:endParaRPr lang="en-US" dirty="0"/>
          </a:p>
        </p:txBody>
      </p:sp>
    </p:spTree>
    <p:extLst>
      <p:ext uri="{BB962C8B-B14F-4D97-AF65-F5344CB8AC3E}">
        <p14:creationId xmlns:p14="http://schemas.microsoft.com/office/powerpoint/2010/main" val="2550263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DA_0n1n.png"/>
          <p:cNvPicPr>
            <a:picLocks noChangeAspect="1"/>
          </p:cNvPicPr>
          <p:nvPr/>
        </p:nvPicPr>
        <p:blipFill rotWithShape="1">
          <a:blip r:embed="rId2">
            <a:extLst>
              <a:ext uri="{28A0092B-C50C-407E-A947-70E740481C1C}">
                <a14:useLocalDpi xmlns:a14="http://schemas.microsoft.com/office/drawing/2010/main" val="0"/>
              </a:ext>
            </a:extLst>
          </a:blip>
          <a:srcRect l="15427" t="6414" r="18815" b="20028"/>
          <a:stretch/>
        </p:blipFill>
        <p:spPr>
          <a:xfrm>
            <a:off x="1686296" y="961900"/>
            <a:ext cx="4643252" cy="2802577"/>
          </a:xfrm>
          <a:prstGeom prst="rect">
            <a:avLst/>
          </a:prstGeom>
        </p:spPr>
      </p:pic>
      <p:sp>
        <p:nvSpPr>
          <p:cNvPr id="7" name="Rounded Rectangular Callout 6"/>
          <p:cNvSpPr/>
          <p:nvPr/>
        </p:nvSpPr>
        <p:spPr>
          <a:xfrm>
            <a:off x="431800" y="393700"/>
            <a:ext cx="2565400" cy="800100"/>
          </a:xfrm>
          <a:prstGeom prst="wedgeRoundRectCallout">
            <a:avLst>
              <a:gd name="adj1" fmla="val 53920"/>
              <a:gd name="adj2" fmla="val 105811"/>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Without reading any input, push a $ to the stack</a:t>
            </a:r>
          </a:p>
        </p:txBody>
      </p:sp>
      <p:sp>
        <p:nvSpPr>
          <p:cNvPr id="8" name="Rounded Rectangular Callout 7"/>
          <p:cNvSpPr/>
          <p:nvPr/>
        </p:nvSpPr>
        <p:spPr>
          <a:xfrm>
            <a:off x="5265057" y="317500"/>
            <a:ext cx="2565400" cy="800100"/>
          </a:xfrm>
          <a:prstGeom prst="wedgeRoundRectCallout">
            <a:avLst>
              <a:gd name="adj1" fmla="val -75736"/>
              <a:gd name="adj2" fmla="val 69530"/>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While we read 0s, push each one to stack</a:t>
            </a:r>
          </a:p>
          <a:p>
            <a:pPr algn="ctr"/>
            <a:r>
              <a:rPr lang="en-US" sz="1600">
                <a:solidFill>
                  <a:schemeClr val="tx2"/>
                </a:solidFill>
              </a:rPr>
              <a:t>(to keep count)</a:t>
            </a:r>
          </a:p>
        </p:txBody>
      </p:sp>
      <p:sp>
        <p:nvSpPr>
          <p:cNvPr id="9" name="Rounded Rectangular Callout 8"/>
          <p:cNvSpPr/>
          <p:nvPr/>
        </p:nvSpPr>
        <p:spPr>
          <a:xfrm>
            <a:off x="5695648" y="1270000"/>
            <a:ext cx="2565400" cy="800100"/>
          </a:xfrm>
          <a:prstGeom prst="wedgeRoundRectCallout">
            <a:avLst>
              <a:gd name="adj1" fmla="val -75736"/>
              <a:gd name="adj2" fmla="val 69530"/>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When we read a 1, match it with one of the 0s in stack</a:t>
            </a:r>
          </a:p>
        </p:txBody>
      </p:sp>
      <p:sp>
        <p:nvSpPr>
          <p:cNvPr id="10" name="Rounded Rectangular Callout 9"/>
          <p:cNvSpPr/>
          <p:nvPr/>
        </p:nvSpPr>
        <p:spPr>
          <a:xfrm>
            <a:off x="6547757" y="2634947"/>
            <a:ext cx="2565400" cy="800100"/>
          </a:xfrm>
          <a:prstGeom prst="wedgeRoundRectCallout">
            <a:avLst>
              <a:gd name="adj1" fmla="val -79036"/>
              <a:gd name="adj2" fmla="val -39314"/>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For each 1 we read, match it to a 0 that was on the stack.</a:t>
            </a:r>
          </a:p>
        </p:txBody>
      </p:sp>
      <p:sp>
        <p:nvSpPr>
          <p:cNvPr id="11" name="Rounded Rectangular Callout 10"/>
          <p:cNvSpPr/>
          <p:nvPr/>
        </p:nvSpPr>
        <p:spPr>
          <a:xfrm>
            <a:off x="4412948" y="4039810"/>
            <a:ext cx="4247242" cy="1103689"/>
          </a:xfrm>
          <a:prstGeom prst="wedgeRoundRectCallout">
            <a:avLst>
              <a:gd name="adj1" fmla="val -70936"/>
              <a:gd name="adj2" fmla="val -99064"/>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If have reached the end of the input and the stack is empty (only $ remains), then #0s = #1s and the machine accepts the string.</a:t>
            </a:r>
          </a:p>
        </p:txBody>
      </p:sp>
      <p:sp>
        <p:nvSpPr>
          <p:cNvPr id="3" name="TextBox 2"/>
          <p:cNvSpPr txBox="1"/>
          <p:nvPr/>
        </p:nvSpPr>
        <p:spPr>
          <a:xfrm>
            <a:off x="185388" y="1454487"/>
            <a:ext cx="1738416" cy="3693319"/>
          </a:xfrm>
          <a:prstGeom prst="rect">
            <a:avLst/>
          </a:prstGeom>
          <a:noFill/>
        </p:spPr>
        <p:txBody>
          <a:bodyPr wrap="square" rtlCol="0">
            <a:spAutoFit/>
          </a:bodyPr>
          <a:lstStyle/>
          <a:p>
            <a:r>
              <a:rPr lang="en-US" dirty="0">
                <a:solidFill>
                  <a:srgbClr val="292934"/>
                </a:solidFill>
              </a:rPr>
              <a:t>Label </a:t>
            </a:r>
            <a:r>
              <a:rPr lang="en-US" dirty="0">
                <a:solidFill>
                  <a:schemeClr val="tx2"/>
                </a:solidFill>
              </a:rPr>
              <a:t>a, b ;</a:t>
            </a:r>
            <a:r>
              <a:rPr lang="en-US" dirty="0">
                <a:solidFill>
                  <a:schemeClr val="tx2"/>
                </a:solidFill>
                <a:sym typeface="Wingdings"/>
              </a:rPr>
              <a:t> c </a:t>
            </a:r>
            <a:r>
              <a:rPr lang="en-US" dirty="0">
                <a:sym typeface="Wingdings"/>
              </a:rPr>
              <a:t>or </a:t>
            </a:r>
            <a:r>
              <a:rPr lang="en-US" dirty="0">
                <a:solidFill>
                  <a:schemeClr val="tx2"/>
                </a:solidFill>
              </a:rPr>
              <a:t>a, b </a:t>
            </a:r>
            <a:r>
              <a:rPr lang="en-US" dirty="0">
                <a:solidFill>
                  <a:schemeClr val="tx2"/>
                </a:solidFill>
                <a:sym typeface="Wingdings"/>
              </a:rPr>
              <a:t> c </a:t>
            </a:r>
            <a:r>
              <a:rPr lang="en-US" dirty="0">
                <a:solidFill>
                  <a:srgbClr val="292934"/>
                </a:solidFill>
                <a:sym typeface="Wingdings"/>
              </a:rPr>
              <a:t>means</a:t>
            </a:r>
          </a:p>
          <a:p>
            <a:r>
              <a:rPr lang="en-US" i="1" dirty="0">
                <a:solidFill>
                  <a:srgbClr val="292934"/>
                </a:solidFill>
                <a:sym typeface="Wingdings"/>
              </a:rPr>
              <a:t>"</a:t>
            </a:r>
            <a:r>
              <a:rPr lang="en-US" dirty="0"/>
              <a:t>read an a from the input, pop b from the stack, push c to the stack</a:t>
            </a:r>
            <a:r>
              <a:rPr lang="en-US" dirty="0">
                <a:solidFill>
                  <a:srgbClr val="292934"/>
                </a:solidFill>
                <a:sym typeface="Wingdings"/>
              </a:rPr>
              <a:t>” when a, b, c are characters or</a:t>
            </a:r>
          </a:p>
          <a:p>
            <a:r>
              <a:rPr lang="mr-IN" dirty="0">
                <a:solidFill>
                  <a:srgbClr val="292934"/>
                </a:solidFill>
                <a:sym typeface="Wingdings"/>
              </a:rPr>
              <a:t>…</a:t>
            </a:r>
            <a:endParaRPr lang="en-US" dirty="0">
              <a:solidFill>
                <a:srgbClr val="292934"/>
              </a:solidFill>
              <a:sym typeface="Wingdings"/>
            </a:endParaRPr>
          </a:p>
          <a:p>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2548F6-6882-4055-A41C-79FF02237DCD}"/>
                  </a:ext>
                </a:extLst>
              </p14:cNvPr>
              <p14:cNvContentPartPr/>
              <p14:nvPr/>
            </p14:nvContentPartPr>
            <p14:xfrm>
              <a:off x="4212996" y="1202480"/>
              <a:ext cx="323850" cy="28575"/>
            </p14:xfrm>
          </p:contentPart>
        </mc:Choice>
        <mc:Fallback xmlns="">
          <p:pic>
            <p:nvPicPr>
              <p:cNvPr id="2" name="Ink 1">
                <a:extLst>
                  <a:ext uri="{FF2B5EF4-FFF2-40B4-BE49-F238E27FC236}">
                    <a16:creationId xmlns:a16="http://schemas.microsoft.com/office/drawing/2014/main" id="{B12548F6-6882-4055-A41C-79FF02237DCD}"/>
                  </a:ext>
                </a:extLst>
              </p:cNvPr>
              <p:cNvPicPr/>
              <p:nvPr/>
            </p:nvPicPr>
            <p:blipFill>
              <a:blip r:embed="rId4"/>
              <a:stretch>
                <a:fillRect/>
              </a:stretch>
            </p:blipFill>
            <p:spPr>
              <a:xfrm>
                <a:off x="4159555" y="1088180"/>
                <a:ext cx="430375" cy="25679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C9BE966-6CFD-4D46-A709-128FF0A1E2BC}"/>
                  </a:ext>
                </a:extLst>
              </p14:cNvPr>
              <p14:cNvContentPartPr/>
              <p14:nvPr/>
            </p14:nvContentPartPr>
            <p14:xfrm>
              <a:off x="3338302" y="1760888"/>
              <a:ext cx="352425" cy="9525"/>
            </p14:xfrm>
          </p:contentPart>
        </mc:Choice>
        <mc:Fallback xmlns="">
          <p:pic>
            <p:nvPicPr>
              <p:cNvPr id="4" name="Ink 3">
                <a:extLst>
                  <a:ext uri="{FF2B5EF4-FFF2-40B4-BE49-F238E27FC236}">
                    <a16:creationId xmlns:a16="http://schemas.microsoft.com/office/drawing/2014/main" id="{3C9BE966-6CFD-4D46-A709-128FF0A1E2BC}"/>
                  </a:ext>
                </a:extLst>
              </p:cNvPr>
              <p:cNvPicPr/>
              <p:nvPr/>
            </p:nvPicPr>
            <p:blipFill>
              <a:blip r:embed="rId6"/>
              <a:stretch>
                <a:fillRect/>
              </a:stretch>
            </p:blipFill>
            <p:spPr>
              <a:xfrm>
                <a:off x="3284083" y="-1096612"/>
                <a:ext cx="460502"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9F8E58E-1E5A-4604-B817-42FF7FC69292}"/>
                  </a:ext>
                </a:extLst>
              </p14:cNvPr>
              <p14:cNvContentPartPr/>
              <p14:nvPr/>
            </p14:nvContentPartPr>
            <p14:xfrm>
              <a:off x="5652303" y="2541593"/>
              <a:ext cx="390524" cy="19050"/>
            </p14:xfrm>
          </p:contentPart>
        </mc:Choice>
        <mc:Fallback xmlns="">
          <p:pic>
            <p:nvPicPr>
              <p:cNvPr id="6" name="Ink 5">
                <a:extLst>
                  <a:ext uri="{FF2B5EF4-FFF2-40B4-BE49-F238E27FC236}">
                    <a16:creationId xmlns:a16="http://schemas.microsoft.com/office/drawing/2014/main" id="{59F8E58E-1E5A-4604-B817-42FF7FC69292}"/>
                  </a:ext>
                </a:extLst>
              </p:cNvPr>
              <p:cNvPicPr/>
              <p:nvPr/>
            </p:nvPicPr>
            <p:blipFill>
              <a:blip r:embed="rId8"/>
              <a:stretch>
                <a:fillRect/>
              </a:stretch>
            </p:blipFill>
            <p:spPr>
              <a:xfrm>
                <a:off x="5597761" y="2424960"/>
                <a:ext cx="499245" cy="25192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79C93FC-7B20-48FB-88B3-83AEAA08A5E7}"/>
                  </a:ext>
                </a:extLst>
              </p14:cNvPr>
              <p14:cNvContentPartPr/>
              <p14:nvPr/>
            </p14:nvContentPartPr>
            <p14:xfrm>
              <a:off x="5014360" y="2425318"/>
              <a:ext cx="247650" cy="228600"/>
            </p14:xfrm>
          </p:contentPart>
        </mc:Choice>
        <mc:Fallback xmlns="">
          <p:pic>
            <p:nvPicPr>
              <p:cNvPr id="12" name="Ink 11">
                <a:extLst>
                  <a:ext uri="{FF2B5EF4-FFF2-40B4-BE49-F238E27FC236}">
                    <a16:creationId xmlns:a16="http://schemas.microsoft.com/office/drawing/2014/main" id="{979C93FC-7B20-48FB-88B3-83AEAA08A5E7}"/>
                  </a:ext>
                </a:extLst>
              </p:cNvPr>
              <p:cNvPicPr/>
              <p:nvPr/>
            </p:nvPicPr>
            <p:blipFill>
              <a:blip r:embed="rId10"/>
              <a:stretch>
                <a:fillRect/>
              </a:stretch>
            </p:blipFill>
            <p:spPr>
              <a:xfrm>
                <a:off x="4959892" y="2319485"/>
                <a:ext cx="356224" cy="4399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D80C628-5DCA-4B02-9FEB-0560824F82FB}"/>
                  </a:ext>
                </a:extLst>
              </p14:cNvPr>
              <p14:cNvContentPartPr/>
              <p14:nvPr/>
            </p14:nvContentPartPr>
            <p14:xfrm>
              <a:off x="4464048" y="3360778"/>
              <a:ext cx="314325" cy="9525"/>
            </p14:xfrm>
          </p:contentPart>
        </mc:Choice>
        <mc:Fallback xmlns="">
          <p:pic>
            <p:nvPicPr>
              <p:cNvPr id="13" name="Ink 12">
                <a:extLst>
                  <a:ext uri="{FF2B5EF4-FFF2-40B4-BE49-F238E27FC236}">
                    <a16:creationId xmlns:a16="http://schemas.microsoft.com/office/drawing/2014/main" id="{5D80C628-5DCA-4B02-9FEB-0560824F82FB}"/>
                  </a:ext>
                </a:extLst>
              </p:cNvPr>
              <p:cNvPicPr/>
              <p:nvPr/>
            </p:nvPicPr>
            <p:blipFill>
              <a:blip r:embed="rId12"/>
              <a:stretch>
                <a:fillRect/>
              </a:stretch>
            </p:blipFill>
            <p:spPr>
              <a:xfrm>
                <a:off x="4410531" y="3285581"/>
                <a:ext cx="421003" cy="15966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DC3DFC97-D202-40F8-A77B-253277498E10}"/>
                  </a:ext>
                </a:extLst>
              </p14:cNvPr>
              <p14:cNvContentPartPr/>
              <p14:nvPr/>
            </p14:nvContentPartPr>
            <p14:xfrm>
              <a:off x="3964478" y="1208080"/>
              <a:ext cx="114300" cy="9525"/>
            </p14:xfrm>
          </p:contentPart>
        </mc:Choice>
        <mc:Fallback xmlns="">
          <p:pic>
            <p:nvPicPr>
              <p:cNvPr id="14" name="Ink 13">
                <a:extLst>
                  <a:ext uri="{FF2B5EF4-FFF2-40B4-BE49-F238E27FC236}">
                    <a16:creationId xmlns:a16="http://schemas.microsoft.com/office/drawing/2014/main" id="{DC3DFC97-D202-40F8-A77B-253277498E10}"/>
                  </a:ext>
                </a:extLst>
              </p:cNvPr>
              <p:cNvPicPr/>
              <p:nvPr/>
            </p:nvPicPr>
            <p:blipFill>
              <a:blip r:embed="rId14"/>
              <a:stretch>
                <a:fillRect/>
              </a:stretch>
            </p:blipFill>
            <p:spPr>
              <a:xfrm>
                <a:off x="3912836" y="850892"/>
                <a:ext cx="217239" cy="7227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74E674E-1668-45A8-8CC3-61CD4ED28027}"/>
                  </a:ext>
                </a:extLst>
              </p14:cNvPr>
              <p14:cNvContentPartPr/>
              <p14:nvPr/>
            </p14:nvContentPartPr>
            <p14:xfrm>
              <a:off x="3091071" y="1774207"/>
              <a:ext cx="123825" cy="9525"/>
            </p14:xfrm>
          </p:contentPart>
        </mc:Choice>
        <mc:Fallback xmlns="">
          <p:pic>
            <p:nvPicPr>
              <p:cNvPr id="16" name="Ink 15">
                <a:extLst>
                  <a:ext uri="{FF2B5EF4-FFF2-40B4-BE49-F238E27FC236}">
                    <a16:creationId xmlns:a16="http://schemas.microsoft.com/office/drawing/2014/main" id="{874E674E-1668-45A8-8CC3-61CD4ED28027}"/>
                  </a:ext>
                </a:extLst>
              </p:cNvPr>
              <p:cNvPicPr/>
              <p:nvPr/>
            </p:nvPicPr>
            <p:blipFill>
              <a:blip r:embed="rId16"/>
              <a:stretch>
                <a:fillRect/>
              </a:stretch>
            </p:blipFill>
            <p:spPr>
              <a:xfrm>
                <a:off x="3035792" y="1675673"/>
                <a:ext cx="234015" cy="20626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2606112B-8FBF-460E-A0DF-8C781022DEB4}"/>
                  </a:ext>
                </a:extLst>
              </p14:cNvPr>
              <p14:cNvContentPartPr/>
              <p14:nvPr/>
            </p14:nvContentPartPr>
            <p14:xfrm>
              <a:off x="5409422" y="2517755"/>
              <a:ext cx="66675" cy="9525"/>
            </p14:xfrm>
          </p:contentPart>
        </mc:Choice>
        <mc:Fallback xmlns="">
          <p:pic>
            <p:nvPicPr>
              <p:cNvPr id="17" name="Ink 16">
                <a:extLst>
                  <a:ext uri="{FF2B5EF4-FFF2-40B4-BE49-F238E27FC236}">
                    <a16:creationId xmlns:a16="http://schemas.microsoft.com/office/drawing/2014/main" id="{2606112B-8FBF-460E-A0DF-8C781022DEB4}"/>
                  </a:ext>
                </a:extLst>
              </p:cNvPr>
              <p:cNvPicPr/>
              <p:nvPr/>
            </p:nvPicPr>
            <p:blipFill>
              <a:blip r:embed="rId18"/>
              <a:stretch>
                <a:fillRect/>
              </a:stretch>
            </p:blipFill>
            <p:spPr>
              <a:xfrm>
                <a:off x="5354470" y="-339745"/>
                <a:ext cx="176213"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65F5A67-E4AA-47D1-ACB0-7AC6C5ABAF48}"/>
                  </a:ext>
                </a:extLst>
              </p14:cNvPr>
              <p14:cNvContentPartPr/>
              <p14:nvPr/>
            </p14:nvContentPartPr>
            <p14:xfrm>
              <a:off x="4226163" y="3360475"/>
              <a:ext cx="85725" cy="9525"/>
            </p14:xfrm>
          </p:contentPart>
        </mc:Choice>
        <mc:Fallback xmlns="">
          <p:pic>
            <p:nvPicPr>
              <p:cNvPr id="18" name="Ink 17">
                <a:extLst>
                  <a:ext uri="{FF2B5EF4-FFF2-40B4-BE49-F238E27FC236}">
                    <a16:creationId xmlns:a16="http://schemas.microsoft.com/office/drawing/2014/main" id="{565F5A67-E4AA-47D1-ACB0-7AC6C5ABAF48}"/>
                  </a:ext>
                </a:extLst>
              </p:cNvPr>
              <p:cNvPicPr/>
              <p:nvPr/>
            </p:nvPicPr>
            <p:blipFill>
              <a:blip r:embed="rId20"/>
              <a:stretch>
                <a:fillRect/>
              </a:stretch>
            </p:blipFill>
            <p:spPr>
              <a:xfrm>
                <a:off x="4171907" y="502975"/>
                <a:ext cx="193876"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28F53DE8-3430-457A-9CC8-230F40EEC7B7}"/>
                  </a:ext>
                </a:extLst>
              </p14:cNvPr>
              <p14:cNvContentPartPr/>
              <p14:nvPr/>
            </p14:nvContentPartPr>
            <p14:xfrm>
              <a:off x="4824073" y="2298485"/>
              <a:ext cx="66675" cy="9525"/>
            </p14:xfrm>
          </p:contentPart>
        </mc:Choice>
        <mc:Fallback xmlns="">
          <p:pic>
            <p:nvPicPr>
              <p:cNvPr id="19" name="Ink 18">
                <a:extLst>
                  <a:ext uri="{FF2B5EF4-FFF2-40B4-BE49-F238E27FC236}">
                    <a16:creationId xmlns:a16="http://schemas.microsoft.com/office/drawing/2014/main" id="{28F53DE8-3430-457A-9CC8-230F40EEC7B7}"/>
                  </a:ext>
                </a:extLst>
              </p:cNvPr>
              <p:cNvPicPr/>
              <p:nvPr/>
            </p:nvPicPr>
            <p:blipFill>
              <a:blip r:embed="rId22"/>
              <a:stretch>
                <a:fillRect/>
              </a:stretch>
            </p:blipFill>
            <p:spPr>
              <a:xfrm>
                <a:off x="4766923" y="2168599"/>
                <a:ext cx="180594" cy="26886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8B9B33A-251A-4A62-83BB-F6501465B9E5}"/>
                  </a:ext>
                </a:extLst>
              </p14:cNvPr>
              <p14:cNvContentPartPr/>
              <p14:nvPr/>
            </p14:nvContentPartPr>
            <p14:xfrm>
              <a:off x="910828" y="1687407"/>
              <a:ext cx="647700" cy="9525"/>
            </p14:xfrm>
          </p:contentPart>
        </mc:Choice>
        <mc:Fallback xmlns="">
          <p:pic>
            <p:nvPicPr>
              <p:cNvPr id="20" name="Ink 19">
                <a:extLst>
                  <a:ext uri="{FF2B5EF4-FFF2-40B4-BE49-F238E27FC236}">
                    <a16:creationId xmlns:a16="http://schemas.microsoft.com/office/drawing/2014/main" id="{98B9B33A-251A-4A62-83BB-F6501465B9E5}"/>
                  </a:ext>
                </a:extLst>
              </p:cNvPr>
              <p:cNvPicPr/>
              <p:nvPr/>
            </p:nvPicPr>
            <p:blipFill>
              <a:blip r:embed="rId24"/>
              <a:stretch>
                <a:fillRect/>
              </a:stretch>
            </p:blipFill>
            <p:spPr>
              <a:xfrm>
                <a:off x="857122" y="1528657"/>
                <a:ext cx="754755" cy="32649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FD81B72B-D339-411B-A8B8-891FD3477F3E}"/>
                  </a:ext>
                </a:extLst>
              </p14:cNvPr>
              <p14:cNvContentPartPr/>
              <p14:nvPr/>
            </p14:nvContentPartPr>
            <p14:xfrm>
              <a:off x="569078" y="1916552"/>
              <a:ext cx="800100" cy="28575"/>
            </p14:xfrm>
          </p:contentPart>
        </mc:Choice>
        <mc:Fallback xmlns="">
          <p:pic>
            <p:nvPicPr>
              <p:cNvPr id="21" name="Ink 20">
                <a:extLst>
                  <a:ext uri="{FF2B5EF4-FFF2-40B4-BE49-F238E27FC236}">
                    <a16:creationId xmlns:a16="http://schemas.microsoft.com/office/drawing/2014/main" id="{FD81B72B-D339-411B-A8B8-891FD3477F3E}"/>
                  </a:ext>
                </a:extLst>
              </p:cNvPr>
              <p:cNvPicPr/>
              <p:nvPr/>
            </p:nvPicPr>
            <p:blipFill>
              <a:blip r:embed="rId26"/>
              <a:stretch>
                <a:fillRect/>
              </a:stretch>
            </p:blipFill>
            <p:spPr>
              <a:xfrm>
                <a:off x="514944" y="1808039"/>
                <a:ext cx="908007" cy="245239"/>
              </a:xfrm>
              <a:prstGeom prst="rect">
                <a:avLst/>
              </a:prstGeom>
            </p:spPr>
          </p:pic>
        </mc:Fallback>
      </mc:AlternateContent>
    </p:spTree>
    <p:extLst>
      <p:ext uri="{BB962C8B-B14F-4D97-AF65-F5344CB8AC3E}">
        <p14:creationId xmlns:p14="http://schemas.microsoft.com/office/powerpoint/2010/main" val="4200500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(048)</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fontScale="47500" lnSpcReduction="20000"/>
          </a:bodyPr>
          <a:lstStyle/>
          <a:p>
            <a:pPr marL="0" indent="0">
              <a:buNone/>
            </a:pPr>
            <a:r>
              <a:rPr lang="en-US" sz="3300" dirty="0">
                <a:solidFill>
                  <a:srgbClr val="7A81FF"/>
                </a:solidFill>
              </a:rPr>
              <a:t>PDA</a:t>
            </a:r>
            <a:r>
              <a:rPr lang="en-US" sz="3300" dirty="0"/>
              <a:t> is like NFA + stack</a:t>
            </a:r>
          </a:p>
          <a:p>
            <a:pPr marL="0" indent="0">
              <a:buNone/>
            </a:pPr>
            <a:endParaRPr lang="en-US" dirty="0"/>
          </a:p>
          <a:p>
            <a:pPr marL="0" indent="0">
              <a:buNone/>
            </a:pPr>
            <a:r>
              <a:rPr lang="en-US" sz="3600" dirty="0"/>
              <a:t>The number of </a:t>
            </a:r>
            <a:r>
              <a:rPr lang="en-US" sz="3600" dirty="0">
                <a:solidFill>
                  <a:schemeClr val="tx2"/>
                </a:solidFill>
              </a:rPr>
              <a:t>states</a:t>
            </a:r>
            <a:r>
              <a:rPr lang="en-US" sz="3600" dirty="0"/>
              <a:t> is fixed. The number umber of entries in </a:t>
            </a:r>
            <a:r>
              <a:rPr lang="en-US" sz="3600" dirty="0">
                <a:solidFill>
                  <a:srgbClr val="292934"/>
                </a:solidFill>
              </a:rPr>
              <a:t>the </a:t>
            </a:r>
            <a:r>
              <a:rPr lang="en-US" sz="3600" dirty="0">
                <a:solidFill>
                  <a:schemeClr val="tx2"/>
                </a:solidFill>
              </a:rPr>
              <a:t>stack</a:t>
            </a:r>
            <a:r>
              <a:rPr lang="en-US" sz="3600" dirty="0"/>
              <a:t> is unbounded.</a:t>
            </a:r>
          </a:p>
          <a:p>
            <a:pPr marL="0" indent="0">
              <a:buNone/>
            </a:pPr>
            <a:endParaRPr lang="en-US" dirty="0"/>
          </a:p>
          <a:p>
            <a:pPr marL="0" indent="0">
              <a:buNone/>
            </a:pPr>
            <a:r>
              <a:rPr lang="en-US" sz="2500" i="1" dirty="0"/>
              <a:t>At each step of computation</a:t>
            </a:r>
          </a:p>
          <a:p>
            <a:pPr marL="0" indent="0">
              <a:buNone/>
            </a:pPr>
            <a:r>
              <a:rPr lang="en-US" sz="3600" dirty="0"/>
              <a:t>1. </a:t>
            </a:r>
            <a:r>
              <a:rPr lang="en-US" sz="3600" b="1" dirty="0">
                <a:solidFill>
                  <a:schemeClr val="tx2"/>
                </a:solidFill>
              </a:rPr>
              <a:t>Transition</a:t>
            </a:r>
            <a:r>
              <a:rPr lang="en-US" sz="3600" dirty="0"/>
              <a:t> to a new state based on the </a:t>
            </a:r>
            <a:r>
              <a:rPr lang="en-US" sz="3600" u="sng" dirty="0"/>
              <a:t>current state</a:t>
            </a:r>
            <a:r>
              <a:rPr lang="en-US" sz="3600" dirty="0"/>
              <a:t>, the </a:t>
            </a:r>
            <a:r>
              <a:rPr lang="en-US" sz="3600" u="sng" dirty="0"/>
              <a:t>letter read</a:t>
            </a:r>
            <a:r>
              <a:rPr lang="en-US" sz="3600" dirty="0"/>
              <a:t>, and the </a:t>
            </a:r>
            <a:r>
              <a:rPr lang="en-US" sz="3600" u="sng" dirty="0"/>
              <a:t>letter at the top of the stack</a:t>
            </a:r>
            <a:r>
              <a:rPr lang="en-US" sz="3600" dirty="0"/>
              <a:t>.</a:t>
            </a:r>
          </a:p>
          <a:p>
            <a:pPr marL="0" indent="0">
              <a:buNone/>
            </a:pPr>
            <a:r>
              <a:rPr lang="en-US" sz="3600" dirty="0"/>
              <a:t>2. (Possibly) </a:t>
            </a:r>
            <a:r>
              <a:rPr lang="en-US" sz="3600" b="1" dirty="0">
                <a:solidFill>
                  <a:schemeClr val="tx2"/>
                </a:solidFill>
              </a:rPr>
              <a:t>push </a:t>
            </a:r>
            <a:r>
              <a:rPr lang="en-US" sz="3600" dirty="0"/>
              <a:t>or</a:t>
            </a:r>
            <a:r>
              <a:rPr lang="en-US" sz="3600" b="1" dirty="0">
                <a:solidFill>
                  <a:schemeClr val="tx2"/>
                </a:solidFill>
              </a:rPr>
              <a:t> pop</a:t>
            </a:r>
            <a:r>
              <a:rPr lang="en-US" sz="3600" dirty="0">
                <a:solidFill>
                  <a:schemeClr val="tx2"/>
                </a:solidFill>
              </a:rPr>
              <a:t> </a:t>
            </a:r>
            <a:r>
              <a:rPr lang="en-US" sz="3600" dirty="0"/>
              <a:t>a letter to (or from) the top of the stack.</a:t>
            </a:r>
            <a:endParaRPr lang="en-US" sz="3600" dirty="0">
              <a:cs typeface="Arial"/>
            </a:endParaRPr>
          </a:p>
          <a:p>
            <a:pPr marL="0" indent="0">
              <a:buNone/>
            </a:pPr>
            <a:endParaRPr lang="en-US" dirty="0"/>
          </a:p>
          <a:p>
            <a:pPr marL="0" indent="0">
              <a:buNone/>
            </a:pPr>
            <a:endParaRPr lang="en-US" dirty="0"/>
          </a:p>
          <a:p>
            <a:pPr marL="0" indent="0">
              <a:buNone/>
            </a:pPr>
            <a:r>
              <a:rPr lang="en-US" sz="2500" i="1" dirty="0"/>
              <a:t>Accept a string </a:t>
            </a:r>
            <a:r>
              <a:rPr lang="en-US" sz="2500" b="1" i="1" dirty="0"/>
              <a:t>if and only if</a:t>
            </a:r>
            <a:endParaRPr lang="en-US" sz="2500" b="1" i="1" dirty="0">
              <a:cs typeface="Arial"/>
            </a:endParaRPr>
          </a:p>
          <a:p>
            <a:pPr marL="0" indent="0">
              <a:buNone/>
            </a:pPr>
            <a:r>
              <a:rPr lang="en-US" sz="3800" dirty="0"/>
              <a:t>there is </a:t>
            </a:r>
            <a:r>
              <a:rPr lang="en-US" sz="3800" b="1" dirty="0">
                <a:solidFill>
                  <a:schemeClr val="tx2"/>
                </a:solidFill>
              </a:rPr>
              <a:t>some </a:t>
            </a:r>
            <a:r>
              <a:rPr lang="en-US" sz="3800" dirty="0"/>
              <a:t>sequence of states and </a:t>
            </a:r>
            <a:r>
              <a:rPr lang="en-US" sz="3800" b="1" dirty="0">
                <a:solidFill>
                  <a:schemeClr val="tx2"/>
                </a:solidFill>
              </a:rPr>
              <a:t>some</a:t>
            </a:r>
            <a:r>
              <a:rPr lang="en-US" sz="3800" dirty="0">
                <a:solidFill>
                  <a:schemeClr val="tx2"/>
                </a:solidFill>
              </a:rPr>
              <a:t> </a:t>
            </a:r>
            <a:r>
              <a:rPr lang="en-US" sz="3800" dirty="0"/>
              <a:t>sequence of stack contents which processes the </a:t>
            </a:r>
            <a:r>
              <a:rPr lang="en-US" sz="3800" b="1" dirty="0"/>
              <a:t>entire</a:t>
            </a:r>
            <a:r>
              <a:rPr lang="en-US" sz="3800" dirty="0"/>
              <a:t> input string and ends in an </a:t>
            </a:r>
            <a:r>
              <a:rPr lang="en-US" sz="3800" b="1" dirty="0"/>
              <a:t>accepting state</a:t>
            </a:r>
            <a:r>
              <a:rPr lang="en-US" sz="3800" dirty="0"/>
              <a:t>.</a:t>
            </a:r>
            <a:endParaRPr lang="en-US" sz="3800" dirty="0">
              <a:cs typeface="Arial"/>
            </a:endParaRPr>
          </a:p>
        </p:txBody>
      </p:sp>
    </p:spTree>
    <p:extLst>
      <p:ext uri="{BB962C8B-B14F-4D97-AF65-F5344CB8AC3E}">
        <p14:creationId xmlns:p14="http://schemas.microsoft.com/office/powerpoint/2010/main" val="3901011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(048)</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fontScale="92500" lnSpcReduction="20000"/>
          </a:bodyPr>
          <a:lstStyle/>
          <a:p>
            <a:r>
              <a:rPr lang="en-US" sz="2600" dirty="0">
                <a:solidFill>
                  <a:srgbClr val="292934"/>
                </a:solidFill>
              </a:rPr>
              <a:t>Label </a:t>
            </a:r>
            <a:r>
              <a:rPr lang="en-US" sz="2600" dirty="0">
                <a:solidFill>
                  <a:srgbClr val="0432FF"/>
                </a:solidFill>
              </a:rPr>
              <a:t>a , b ;</a:t>
            </a:r>
            <a:r>
              <a:rPr lang="en-US" sz="2600" dirty="0">
                <a:solidFill>
                  <a:srgbClr val="0432FF"/>
                </a:solidFill>
                <a:sym typeface="Wingdings"/>
              </a:rPr>
              <a:t> c </a:t>
            </a:r>
            <a:r>
              <a:rPr lang="en-US" sz="2600" dirty="0">
                <a:sym typeface="Wingdings"/>
              </a:rPr>
              <a:t>or </a:t>
            </a:r>
            <a:r>
              <a:rPr lang="en-US" sz="2600" dirty="0">
                <a:solidFill>
                  <a:srgbClr val="0432FF"/>
                </a:solidFill>
              </a:rPr>
              <a:t>a , b </a:t>
            </a:r>
            <a:r>
              <a:rPr lang="en-US" sz="2600" dirty="0">
                <a:solidFill>
                  <a:srgbClr val="0432FF"/>
                </a:solidFill>
                <a:sym typeface="Wingdings"/>
              </a:rPr>
              <a:t> c </a:t>
            </a:r>
            <a:r>
              <a:rPr lang="en-US" sz="2600" dirty="0">
                <a:solidFill>
                  <a:srgbClr val="292934"/>
                </a:solidFill>
                <a:sym typeface="Wingdings"/>
              </a:rPr>
              <a:t>means </a:t>
            </a:r>
          </a:p>
          <a:p>
            <a:pPr lvl="1"/>
            <a:r>
              <a:rPr lang="en-US" sz="2200" dirty="0">
                <a:solidFill>
                  <a:srgbClr val="292934"/>
                </a:solidFill>
                <a:sym typeface="Wingdings"/>
              </a:rPr>
              <a:t>R</a:t>
            </a:r>
            <a:r>
              <a:rPr lang="en-US" sz="2200" dirty="0"/>
              <a:t>ead an </a:t>
            </a:r>
            <a:r>
              <a:rPr lang="en-US" sz="2200" dirty="0">
                <a:solidFill>
                  <a:srgbClr val="0096FF"/>
                </a:solidFill>
              </a:rPr>
              <a:t>a</a:t>
            </a:r>
            <a:r>
              <a:rPr lang="en-US" sz="2200" dirty="0"/>
              <a:t> from the input</a:t>
            </a:r>
          </a:p>
          <a:p>
            <a:pPr lvl="1"/>
            <a:r>
              <a:rPr lang="en-US" sz="2200" dirty="0"/>
              <a:t>Pop </a:t>
            </a:r>
            <a:r>
              <a:rPr lang="en-US" sz="2200" dirty="0">
                <a:solidFill>
                  <a:srgbClr val="0096FF"/>
                </a:solidFill>
              </a:rPr>
              <a:t>b</a:t>
            </a:r>
            <a:r>
              <a:rPr lang="en-US" sz="2200" dirty="0"/>
              <a:t> from the stack</a:t>
            </a:r>
          </a:p>
          <a:p>
            <a:pPr lvl="1"/>
            <a:r>
              <a:rPr lang="en-US" sz="2200" dirty="0"/>
              <a:t>Push </a:t>
            </a:r>
            <a:r>
              <a:rPr lang="en-US" sz="2200" dirty="0">
                <a:solidFill>
                  <a:srgbClr val="0096FF"/>
                </a:solidFill>
              </a:rPr>
              <a:t>c</a:t>
            </a:r>
            <a:r>
              <a:rPr lang="en-US" sz="2200" dirty="0"/>
              <a:t> to the stack</a:t>
            </a:r>
          </a:p>
          <a:p>
            <a:pPr marL="274320" lvl="1" indent="0">
              <a:buNone/>
            </a:pPr>
            <a:r>
              <a:rPr lang="en-US" sz="2600" dirty="0">
                <a:solidFill>
                  <a:srgbClr val="292934"/>
                </a:solidFill>
                <a:sym typeface="Wingdings"/>
              </a:rPr>
              <a:t>when </a:t>
            </a:r>
            <a:r>
              <a:rPr lang="en-US" sz="2600" dirty="0">
                <a:solidFill>
                  <a:srgbClr val="0096FF"/>
                </a:solidFill>
                <a:sym typeface="Wingdings"/>
              </a:rPr>
              <a:t>a</a:t>
            </a:r>
            <a:r>
              <a:rPr lang="en-US" sz="2600" dirty="0">
                <a:solidFill>
                  <a:srgbClr val="292934"/>
                </a:solidFill>
                <a:sym typeface="Wingdings"/>
              </a:rPr>
              <a:t>, </a:t>
            </a:r>
            <a:r>
              <a:rPr lang="en-US" sz="2600" dirty="0">
                <a:solidFill>
                  <a:srgbClr val="0096FF"/>
                </a:solidFill>
                <a:sym typeface="Wingdings"/>
              </a:rPr>
              <a:t>b</a:t>
            </a:r>
            <a:r>
              <a:rPr lang="en-US" sz="2600" dirty="0">
                <a:solidFill>
                  <a:srgbClr val="292934"/>
                </a:solidFill>
                <a:sym typeface="Wingdings"/>
              </a:rPr>
              <a:t>, </a:t>
            </a:r>
            <a:r>
              <a:rPr lang="en-US" sz="2600" dirty="0">
                <a:solidFill>
                  <a:srgbClr val="0096FF"/>
                </a:solidFill>
                <a:sym typeface="Wingdings"/>
              </a:rPr>
              <a:t>c</a:t>
            </a:r>
            <a:r>
              <a:rPr lang="en-US" sz="2600" dirty="0">
                <a:solidFill>
                  <a:srgbClr val="292934"/>
                </a:solidFill>
                <a:sym typeface="Wingdings"/>
              </a:rPr>
              <a:t> are characters</a:t>
            </a:r>
          </a:p>
          <a:p>
            <a:pPr marL="0" indent="0">
              <a:buNone/>
            </a:pPr>
            <a:endParaRPr lang="en-US" dirty="0">
              <a:solidFill>
                <a:schemeClr val="tx2"/>
              </a:solidFill>
            </a:endParaRPr>
          </a:p>
          <a:p>
            <a:pPr marL="0" indent="0">
              <a:buNone/>
            </a:pPr>
            <a:r>
              <a:rPr lang="en-US" sz="1600" i="1" dirty="0"/>
              <a:t>Note: </a:t>
            </a:r>
          </a:p>
          <a:p>
            <a:r>
              <a:rPr lang="en-US" dirty="0"/>
              <a:t>We pushed a </a:t>
            </a:r>
            <a:r>
              <a:rPr lang="en-US" dirty="0">
                <a:highlight>
                  <a:srgbClr val="FFFF00"/>
                </a:highlight>
              </a:rPr>
              <a:t>$</a:t>
            </a:r>
            <a:r>
              <a:rPr lang="en-US" dirty="0"/>
              <a:t> to the stack first </a:t>
            </a:r>
            <a:r>
              <a:rPr lang="en-US" b="1" dirty="0"/>
              <a:t>without</a:t>
            </a:r>
            <a:r>
              <a:rPr lang="en-US" dirty="0"/>
              <a:t> reading any symbols. If we see a </a:t>
            </a:r>
            <a:r>
              <a:rPr lang="en-US" dirty="0">
                <a:highlight>
                  <a:srgbClr val="FFFF00"/>
                </a:highlight>
              </a:rPr>
              <a:t>$</a:t>
            </a:r>
            <a:r>
              <a:rPr lang="en-US" dirty="0"/>
              <a:t> again, we know that the stack is </a:t>
            </a:r>
            <a:r>
              <a:rPr lang="en-US" b="1" dirty="0"/>
              <a:t>empty</a:t>
            </a:r>
            <a:r>
              <a:rPr lang="en-US" dirty="0"/>
              <a:t>.</a:t>
            </a:r>
          </a:p>
          <a:p>
            <a:r>
              <a:rPr lang="en-US" dirty="0"/>
              <a:t>Epsilon </a:t>
            </a:r>
            <a:r>
              <a:rPr lang="el-GR" dirty="0">
                <a:highlight>
                  <a:srgbClr val="FFFF00"/>
                </a:highlight>
              </a:rPr>
              <a:t>ε</a:t>
            </a:r>
            <a:r>
              <a:rPr lang="en-US" dirty="0"/>
              <a:t> means that the transition is </a:t>
            </a:r>
            <a:r>
              <a:rPr lang="en-US" b="1" dirty="0"/>
              <a:t>spontaneous</a:t>
            </a:r>
            <a:r>
              <a:rPr lang="en-US" dirty="0"/>
              <a:t> relative to the input.</a:t>
            </a:r>
          </a:p>
          <a:p>
            <a:pPr marL="0" indent="0">
              <a:buNone/>
            </a:pPr>
            <a:endParaRPr lang="en-US" dirty="0"/>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28819357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dirty="0">
                <a:hlinkClick r:id="rId2"/>
              </a:rPr>
              <a:t>049.CSE105Sp20.PDAStackImplementation.mp4</a:t>
            </a:r>
            <a:endParaRPr lang="en-US" sz="3000" dirty="0"/>
          </a:p>
        </p:txBody>
      </p:sp>
      <p:sp>
        <p:nvSpPr>
          <p:cNvPr id="3" name="Rectangle 2">
            <a:extLst>
              <a:ext uri="{FF2B5EF4-FFF2-40B4-BE49-F238E27FC236}">
                <a16:creationId xmlns:a16="http://schemas.microsoft.com/office/drawing/2014/main" id="{4D73F84E-2A76-EE45-B884-EBB6A07E7875}"/>
              </a:ext>
            </a:extLst>
          </p:cNvPr>
          <p:cNvSpPr/>
          <p:nvPr/>
        </p:nvSpPr>
        <p:spPr>
          <a:xfrm>
            <a:off x="457200" y="1333347"/>
            <a:ext cx="1390124" cy="369332"/>
          </a:xfrm>
          <a:prstGeom prst="rect">
            <a:avLst/>
          </a:prstGeom>
        </p:spPr>
        <p:txBody>
          <a:bodyPr wrap="none">
            <a:spAutoFit/>
          </a:bodyPr>
          <a:lstStyle/>
          <a:p>
            <a:r>
              <a:rPr lang="en-US" i="1" dirty="0"/>
              <a:t>Remember:</a:t>
            </a:r>
          </a:p>
        </p:txBody>
      </p:sp>
      <p:sp>
        <p:nvSpPr>
          <p:cNvPr id="4" name="Rectangle 3">
            <a:extLst>
              <a:ext uri="{FF2B5EF4-FFF2-40B4-BE49-F238E27FC236}">
                <a16:creationId xmlns:a16="http://schemas.microsoft.com/office/drawing/2014/main" id="{921EDA38-B4B1-DC43-B749-1C54C889A826}"/>
              </a:ext>
            </a:extLst>
          </p:cNvPr>
          <p:cNvSpPr/>
          <p:nvPr/>
        </p:nvSpPr>
        <p:spPr>
          <a:xfrm>
            <a:off x="457200" y="1893026"/>
            <a:ext cx="6426000" cy="1908215"/>
          </a:xfrm>
          <a:prstGeom prst="rect">
            <a:avLst/>
          </a:prstGeom>
        </p:spPr>
        <p:txBody>
          <a:bodyPr wrap="square">
            <a:spAutoFit/>
          </a:bodyPr>
          <a:lstStyle/>
          <a:p>
            <a:r>
              <a:rPr lang="en-US" sz="2600" dirty="0">
                <a:solidFill>
                  <a:srgbClr val="292934"/>
                </a:solidFill>
              </a:rPr>
              <a:t>Label </a:t>
            </a:r>
            <a:r>
              <a:rPr lang="en-US" sz="2600" dirty="0">
                <a:solidFill>
                  <a:srgbClr val="0432FF"/>
                </a:solidFill>
              </a:rPr>
              <a:t>a , b ;</a:t>
            </a:r>
            <a:r>
              <a:rPr lang="en-US" sz="2600" dirty="0">
                <a:solidFill>
                  <a:srgbClr val="0432FF"/>
                </a:solidFill>
                <a:sym typeface="Wingdings"/>
              </a:rPr>
              <a:t> c </a:t>
            </a:r>
            <a:r>
              <a:rPr lang="en-US" sz="2600" dirty="0">
                <a:sym typeface="Wingdings"/>
              </a:rPr>
              <a:t>or </a:t>
            </a:r>
            <a:r>
              <a:rPr lang="en-US" sz="2600" dirty="0">
                <a:solidFill>
                  <a:srgbClr val="0432FF"/>
                </a:solidFill>
              </a:rPr>
              <a:t>a , b </a:t>
            </a:r>
            <a:r>
              <a:rPr lang="en-US" sz="2600" dirty="0">
                <a:solidFill>
                  <a:srgbClr val="0432FF"/>
                </a:solidFill>
                <a:sym typeface="Wingdings"/>
              </a:rPr>
              <a:t> c </a:t>
            </a:r>
            <a:r>
              <a:rPr lang="en-US" sz="2600" dirty="0">
                <a:solidFill>
                  <a:srgbClr val="292934"/>
                </a:solidFill>
                <a:sym typeface="Wingdings"/>
              </a:rPr>
              <a:t>means </a:t>
            </a:r>
          </a:p>
          <a:p>
            <a:pPr lvl="1"/>
            <a:r>
              <a:rPr lang="en-US" sz="2200" dirty="0">
                <a:solidFill>
                  <a:srgbClr val="292934"/>
                </a:solidFill>
                <a:sym typeface="Wingdings"/>
              </a:rPr>
              <a:t>R</a:t>
            </a:r>
            <a:r>
              <a:rPr lang="en-US" sz="2200" dirty="0"/>
              <a:t>ead an </a:t>
            </a:r>
            <a:r>
              <a:rPr lang="en-US" sz="2200" dirty="0">
                <a:solidFill>
                  <a:srgbClr val="0096FF"/>
                </a:solidFill>
              </a:rPr>
              <a:t>a</a:t>
            </a:r>
            <a:r>
              <a:rPr lang="en-US" sz="2200" dirty="0"/>
              <a:t> from the input</a:t>
            </a:r>
          </a:p>
          <a:p>
            <a:pPr lvl="1"/>
            <a:r>
              <a:rPr lang="en-US" sz="2200" dirty="0"/>
              <a:t>Pop </a:t>
            </a:r>
            <a:r>
              <a:rPr lang="en-US" sz="2200" dirty="0">
                <a:solidFill>
                  <a:srgbClr val="0096FF"/>
                </a:solidFill>
              </a:rPr>
              <a:t>b</a:t>
            </a:r>
            <a:r>
              <a:rPr lang="en-US" sz="2200" dirty="0"/>
              <a:t> from the stack</a:t>
            </a:r>
          </a:p>
          <a:p>
            <a:pPr lvl="1"/>
            <a:r>
              <a:rPr lang="en-US" sz="2200" dirty="0"/>
              <a:t>Push </a:t>
            </a:r>
            <a:r>
              <a:rPr lang="en-US" sz="2200" dirty="0">
                <a:solidFill>
                  <a:srgbClr val="0096FF"/>
                </a:solidFill>
              </a:rPr>
              <a:t>c</a:t>
            </a:r>
            <a:r>
              <a:rPr lang="en-US" sz="2200" dirty="0"/>
              <a:t> to the stack</a:t>
            </a:r>
          </a:p>
          <a:p>
            <a:pPr marL="274320" lvl="1" indent="0">
              <a:buNone/>
            </a:pPr>
            <a:r>
              <a:rPr lang="en-US" sz="2600" dirty="0">
                <a:solidFill>
                  <a:srgbClr val="292934"/>
                </a:solidFill>
                <a:sym typeface="Wingdings"/>
              </a:rPr>
              <a:t>when </a:t>
            </a:r>
            <a:r>
              <a:rPr lang="en-US" sz="2600" dirty="0">
                <a:solidFill>
                  <a:srgbClr val="0096FF"/>
                </a:solidFill>
                <a:sym typeface="Wingdings"/>
              </a:rPr>
              <a:t>a</a:t>
            </a:r>
            <a:r>
              <a:rPr lang="en-US" sz="2600" dirty="0">
                <a:solidFill>
                  <a:srgbClr val="292934"/>
                </a:solidFill>
                <a:sym typeface="Wingdings"/>
              </a:rPr>
              <a:t>, </a:t>
            </a:r>
            <a:r>
              <a:rPr lang="en-US" sz="2600" dirty="0">
                <a:solidFill>
                  <a:srgbClr val="0096FF"/>
                </a:solidFill>
                <a:sym typeface="Wingdings"/>
              </a:rPr>
              <a:t>b</a:t>
            </a:r>
            <a:r>
              <a:rPr lang="en-US" sz="2600" dirty="0">
                <a:solidFill>
                  <a:srgbClr val="292934"/>
                </a:solidFill>
                <a:sym typeface="Wingdings"/>
              </a:rPr>
              <a:t>, </a:t>
            </a:r>
            <a:r>
              <a:rPr lang="en-US" sz="2600" dirty="0">
                <a:solidFill>
                  <a:srgbClr val="0096FF"/>
                </a:solidFill>
                <a:sym typeface="Wingdings"/>
              </a:rPr>
              <a:t>c</a:t>
            </a:r>
            <a:r>
              <a:rPr lang="en-US" sz="2600" dirty="0">
                <a:solidFill>
                  <a:srgbClr val="292934"/>
                </a:solidFill>
                <a:sym typeface="Wingdings"/>
              </a:rPr>
              <a:t> are characters</a:t>
            </a:r>
          </a:p>
        </p:txBody>
      </p:sp>
    </p:spTree>
    <p:extLst>
      <p:ext uri="{BB962C8B-B14F-4D97-AF65-F5344CB8AC3E}">
        <p14:creationId xmlns:p14="http://schemas.microsoft.com/office/powerpoint/2010/main" val="23883905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388" y="1454487"/>
            <a:ext cx="1738416" cy="3693319"/>
          </a:xfrm>
          <a:prstGeom prst="rect">
            <a:avLst/>
          </a:prstGeom>
          <a:noFill/>
        </p:spPr>
        <p:txBody>
          <a:bodyPr wrap="square" rtlCol="0">
            <a:spAutoFit/>
          </a:bodyPr>
          <a:lstStyle/>
          <a:p>
            <a:r>
              <a:rPr lang="en-US" dirty="0">
                <a:solidFill>
                  <a:srgbClr val="292934"/>
                </a:solidFill>
              </a:rPr>
              <a:t>Label </a:t>
            </a:r>
            <a:r>
              <a:rPr lang="en-US" dirty="0">
                <a:solidFill>
                  <a:schemeClr val="tx2"/>
                </a:solidFill>
              </a:rPr>
              <a:t>a, b ;</a:t>
            </a:r>
            <a:r>
              <a:rPr lang="en-US" dirty="0">
                <a:solidFill>
                  <a:schemeClr val="tx2"/>
                </a:solidFill>
                <a:sym typeface="Wingdings"/>
              </a:rPr>
              <a:t> c </a:t>
            </a:r>
            <a:r>
              <a:rPr lang="en-US" dirty="0">
                <a:sym typeface="Wingdings"/>
              </a:rPr>
              <a:t>or </a:t>
            </a:r>
            <a:r>
              <a:rPr lang="en-US" dirty="0">
                <a:solidFill>
                  <a:schemeClr val="tx2"/>
                </a:solidFill>
              </a:rPr>
              <a:t>a, b </a:t>
            </a:r>
            <a:r>
              <a:rPr lang="en-US" dirty="0">
                <a:solidFill>
                  <a:schemeClr val="tx2"/>
                </a:solidFill>
                <a:sym typeface="Wingdings"/>
              </a:rPr>
              <a:t> c </a:t>
            </a:r>
            <a:r>
              <a:rPr lang="en-US" dirty="0">
                <a:solidFill>
                  <a:srgbClr val="292934"/>
                </a:solidFill>
                <a:sym typeface="Wingdings"/>
              </a:rPr>
              <a:t>means</a:t>
            </a:r>
          </a:p>
          <a:p>
            <a:r>
              <a:rPr lang="en-US" i="1" dirty="0">
                <a:solidFill>
                  <a:srgbClr val="292934"/>
                </a:solidFill>
                <a:sym typeface="Wingdings"/>
              </a:rPr>
              <a:t>"</a:t>
            </a:r>
            <a:r>
              <a:rPr lang="en-US" dirty="0"/>
              <a:t>read an a from the input, pop b from the stack, push c to the stack</a:t>
            </a:r>
            <a:r>
              <a:rPr lang="en-US" dirty="0">
                <a:solidFill>
                  <a:srgbClr val="292934"/>
                </a:solidFill>
                <a:sym typeface="Wingdings"/>
              </a:rPr>
              <a:t>” when a, b, c are characters or</a:t>
            </a:r>
          </a:p>
          <a:p>
            <a:r>
              <a:rPr lang="mr-IN" dirty="0">
                <a:solidFill>
                  <a:srgbClr val="292934"/>
                </a:solidFill>
                <a:sym typeface="Wingdings"/>
              </a:rPr>
              <a:t>…</a:t>
            </a:r>
            <a:endParaRPr lang="en-US" dirty="0">
              <a:solidFill>
                <a:srgbClr val="292934"/>
              </a:solidFill>
              <a:sym typeface="Wingdings"/>
            </a:endParaRPr>
          </a:p>
          <a:p>
            <a:endParaRPr lang="en-US" dirty="0"/>
          </a:p>
        </p:txBody>
      </p:sp>
      <p:sp>
        <p:nvSpPr>
          <p:cNvPr id="12" name="Rectangle 11"/>
          <p:cNvSpPr/>
          <p:nvPr/>
        </p:nvSpPr>
        <p:spPr>
          <a:xfrm>
            <a:off x="4263242" y="2268187"/>
            <a:ext cx="4704384" cy="2589562"/>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000" dirty="0">
                <a:solidFill>
                  <a:schemeClr val="tx1"/>
                </a:solidFill>
              </a:rPr>
              <a:t>What edge label would indicate "Read a 0, don't pop anything from stack, don</a:t>
            </a:r>
            <a:r>
              <a:rPr lang="fr-FR" sz="2000" dirty="0">
                <a:solidFill>
                  <a:schemeClr val="tx1"/>
                </a:solidFill>
              </a:rPr>
              <a:t>’</a:t>
            </a:r>
            <a:r>
              <a:rPr lang="en-US" sz="2000" dirty="0">
                <a:solidFill>
                  <a:schemeClr val="tx1"/>
                </a:solidFill>
              </a:rPr>
              <a:t>t push anything to the stack"?</a:t>
            </a:r>
          </a:p>
          <a:p>
            <a:pPr marL="342900" indent="-342900">
              <a:buAutoNum type="alphaUcPeriod"/>
            </a:pPr>
            <a:r>
              <a:rPr lang="en-US" sz="2000" dirty="0">
                <a:solidFill>
                  <a:schemeClr val="tx1"/>
                </a:solidFill>
              </a:rPr>
              <a:t>0, </a:t>
            </a:r>
            <a:r>
              <a:rPr lang="en-US" sz="2000" dirty="0" err="1">
                <a:solidFill>
                  <a:schemeClr val="tx1"/>
                </a:solidFill>
              </a:rPr>
              <a:t>ε</a:t>
            </a:r>
            <a:r>
              <a:rPr lang="en-US" sz="2000" dirty="0">
                <a:solidFill>
                  <a:schemeClr val="tx1"/>
                </a:solidFill>
              </a:rPr>
              <a:t> </a:t>
            </a:r>
            <a:r>
              <a:rPr lang="en-US" sz="2000" dirty="0">
                <a:solidFill>
                  <a:schemeClr val="tx1"/>
                </a:solidFill>
                <a:sym typeface="Wingdings"/>
              </a:rPr>
              <a:t> </a:t>
            </a:r>
            <a:r>
              <a:rPr lang="en-US" sz="2000" dirty="0" err="1">
                <a:solidFill>
                  <a:schemeClr val="tx1"/>
                </a:solidFill>
              </a:rPr>
              <a:t>ε</a:t>
            </a:r>
            <a:endParaRPr lang="en-US" sz="2000" dirty="0">
              <a:solidFill>
                <a:schemeClr val="tx1"/>
              </a:solidFill>
            </a:endParaRPr>
          </a:p>
          <a:p>
            <a:pPr marL="342900" indent="-342900">
              <a:buAutoNum type="alphaUcPeriod"/>
            </a:pPr>
            <a:r>
              <a:rPr lang="en-US" sz="2000" dirty="0" err="1">
                <a:solidFill>
                  <a:schemeClr val="tx1"/>
                </a:solidFill>
              </a:rPr>
              <a:t>ε</a:t>
            </a:r>
            <a:r>
              <a:rPr lang="en-US" sz="2000" dirty="0">
                <a:solidFill>
                  <a:schemeClr val="tx1"/>
                </a:solidFill>
              </a:rPr>
              <a:t>, 0 </a:t>
            </a:r>
            <a:r>
              <a:rPr lang="en-US" sz="2000" dirty="0">
                <a:solidFill>
                  <a:schemeClr val="tx1"/>
                </a:solidFill>
                <a:sym typeface="Wingdings"/>
              </a:rPr>
              <a:t> </a:t>
            </a:r>
            <a:r>
              <a:rPr lang="en-US" sz="2000" dirty="0" err="1">
                <a:solidFill>
                  <a:schemeClr val="tx1"/>
                </a:solidFill>
              </a:rPr>
              <a:t>ε</a:t>
            </a:r>
            <a:endParaRPr lang="en-US" sz="2000" dirty="0">
              <a:solidFill>
                <a:schemeClr val="tx1"/>
              </a:solidFill>
            </a:endParaRPr>
          </a:p>
          <a:p>
            <a:pPr marL="342900" indent="-342900">
              <a:buAutoNum type="alphaUcPeriod"/>
            </a:pPr>
            <a:r>
              <a:rPr lang="en-US" sz="2000" dirty="0" err="1">
                <a:solidFill>
                  <a:schemeClr val="tx1"/>
                </a:solidFill>
              </a:rPr>
              <a:t>ε</a:t>
            </a:r>
            <a:r>
              <a:rPr lang="en-US" sz="2000" dirty="0">
                <a:solidFill>
                  <a:schemeClr val="tx1"/>
                </a:solidFill>
              </a:rPr>
              <a:t>, </a:t>
            </a:r>
            <a:r>
              <a:rPr lang="en-US" sz="2000" dirty="0" err="1">
                <a:solidFill>
                  <a:schemeClr val="tx1"/>
                </a:solidFill>
              </a:rPr>
              <a:t>ε</a:t>
            </a:r>
            <a:r>
              <a:rPr lang="en-US" sz="2000" dirty="0">
                <a:solidFill>
                  <a:schemeClr val="tx1"/>
                </a:solidFill>
              </a:rPr>
              <a:t> </a:t>
            </a:r>
            <a:r>
              <a:rPr lang="en-US" sz="2000" dirty="0">
                <a:solidFill>
                  <a:schemeClr val="tx1"/>
                </a:solidFill>
                <a:sym typeface="Wingdings"/>
              </a:rPr>
              <a:t> 0</a:t>
            </a:r>
            <a:endParaRPr lang="en-US" sz="2000" dirty="0">
              <a:solidFill>
                <a:schemeClr val="tx1"/>
              </a:solidFill>
            </a:endParaRPr>
          </a:p>
          <a:p>
            <a:pPr marL="342900" indent="-342900">
              <a:buAutoNum type="alphaUcPeriod"/>
            </a:pPr>
            <a:r>
              <a:rPr lang="en-US" sz="2000" dirty="0" err="1">
                <a:solidFill>
                  <a:schemeClr val="tx1"/>
                </a:solidFill>
              </a:rPr>
              <a:t>ε</a:t>
            </a:r>
            <a:r>
              <a:rPr lang="en-US" sz="2000" dirty="0">
                <a:solidFill>
                  <a:schemeClr val="tx1"/>
                </a:solidFill>
              </a:rPr>
              <a:t> </a:t>
            </a:r>
            <a:r>
              <a:rPr lang="en-US" sz="2000" dirty="0">
                <a:solidFill>
                  <a:schemeClr val="tx1"/>
                </a:solidFill>
                <a:sym typeface="Wingdings"/>
              </a:rPr>
              <a:t> </a:t>
            </a:r>
            <a:r>
              <a:rPr lang="en-US" sz="2000" dirty="0" err="1">
                <a:solidFill>
                  <a:schemeClr val="tx1"/>
                </a:solidFill>
              </a:rPr>
              <a:t>ε</a:t>
            </a:r>
            <a:r>
              <a:rPr lang="en-US" sz="2000" dirty="0">
                <a:solidFill>
                  <a:schemeClr val="tx1"/>
                </a:solidFill>
              </a:rPr>
              <a:t>, 0 </a:t>
            </a:r>
          </a:p>
          <a:p>
            <a:pPr marL="342900" indent="-342900">
              <a:buAutoNum type="alphaUcPeriod"/>
            </a:pPr>
            <a:r>
              <a:rPr lang="en-US" sz="2000" dirty="0">
                <a:solidFill>
                  <a:schemeClr val="tx1"/>
                </a:solidFill>
              </a:rPr>
              <a:t>I don't know.</a:t>
            </a:r>
          </a:p>
          <a:p>
            <a:pPr marL="342900" indent="-342900">
              <a:buAutoNum type="alphaUcPeriod"/>
            </a:pPr>
            <a:endParaRPr lang="en-US" sz="2000" dirty="0">
              <a:solidFill>
                <a:schemeClr val="tx1"/>
              </a:solidFill>
            </a:endParaRPr>
          </a:p>
        </p:txBody>
      </p:sp>
    </p:spTree>
    <p:extLst>
      <p:ext uri="{BB962C8B-B14F-4D97-AF65-F5344CB8AC3E}">
        <p14:creationId xmlns:p14="http://schemas.microsoft.com/office/powerpoint/2010/main" val="3376602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388" y="1454488"/>
            <a:ext cx="1738416" cy="2246769"/>
          </a:xfrm>
          <a:prstGeom prst="rect">
            <a:avLst/>
          </a:prstGeom>
          <a:noFill/>
        </p:spPr>
        <p:txBody>
          <a:bodyPr wrap="square" rtlCol="0">
            <a:spAutoFit/>
          </a:bodyPr>
          <a:lstStyle/>
          <a:p>
            <a:r>
              <a:rPr lang="en-US">
                <a:solidFill>
                  <a:srgbClr val="292934"/>
                </a:solidFill>
              </a:rPr>
              <a:t>Label </a:t>
            </a:r>
            <a:r>
              <a:rPr lang="en-US">
                <a:solidFill>
                  <a:schemeClr val="tx2"/>
                </a:solidFill>
              </a:rPr>
              <a:t>a, b ;</a:t>
            </a:r>
            <a:r>
              <a:rPr lang="en-US">
                <a:solidFill>
                  <a:schemeClr val="tx2"/>
                </a:solidFill>
                <a:sym typeface="Wingdings"/>
              </a:rPr>
              <a:t> c </a:t>
            </a:r>
            <a:r>
              <a:rPr lang="en-US">
                <a:sym typeface="Wingdings"/>
              </a:rPr>
              <a:t>or </a:t>
            </a:r>
            <a:r>
              <a:rPr lang="en-US">
                <a:solidFill>
                  <a:schemeClr val="tx2"/>
                </a:solidFill>
              </a:rPr>
              <a:t>a, b </a:t>
            </a:r>
            <a:r>
              <a:rPr lang="en-US">
                <a:solidFill>
                  <a:schemeClr val="tx2"/>
                </a:solidFill>
                <a:sym typeface="Wingdings"/>
              </a:rPr>
              <a:t> c </a:t>
            </a:r>
            <a:r>
              <a:rPr lang="en-US">
                <a:solidFill>
                  <a:srgbClr val="292934"/>
                </a:solidFill>
                <a:sym typeface="Wingdings"/>
              </a:rPr>
              <a:t>means</a:t>
            </a:r>
          </a:p>
          <a:p>
            <a:r>
              <a:rPr lang="en-US" i="1">
                <a:solidFill>
                  <a:srgbClr val="292934"/>
                </a:solidFill>
                <a:sym typeface="Wingdings"/>
              </a:rPr>
              <a:t>"</a:t>
            </a:r>
            <a:r>
              <a:rPr lang="en-US"/>
              <a:t>read an a from the input, pop b from the stack, push c to the stack</a:t>
            </a:r>
            <a:r>
              <a:rPr lang="en-US">
                <a:solidFill>
                  <a:srgbClr val="292934"/>
                </a:solidFill>
                <a:sym typeface="Wingdings"/>
              </a:rPr>
              <a:t>” when a, b, c are characters or</a:t>
            </a:r>
          </a:p>
          <a:p>
            <a:r>
              <a:rPr lang="mr-IN">
                <a:solidFill>
                  <a:srgbClr val="292934"/>
                </a:solidFill>
                <a:sym typeface="Wingdings"/>
              </a:rPr>
              <a:t>…</a:t>
            </a:r>
            <a:endParaRPr lang="en-US">
              <a:solidFill>
                <a:srgbClr val="292934"/>
              </a:solidFill>
              <a:sym typeface="Wingdings"/>
            </a:endParaRPr>
          </a:p>
          <a:p>
            <a:endParaRPr lang="en-US"/>
          </a:p>
        </p:txBody>
      </p:sp>
      <p:sp>
        <p:nvSpPr>
          <p:cNvPr id="12" name="Rectangle 11"/>
          <p:cNvSpPr/>
          <p:nvPr/>
        </p:nvSpPr>
        <p:spPr>
          <a:xfrm>
            <a:off x="4263242" y="2268188"/>
            <a:ext cx="4704384" cy="2589562"/>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000" dirty="0">
                <a:solidFill>
                  <a:schemeClr val="tx1"/>
                </a:solidFill>
              </a:rPr>
              <a:t>What edge label would indicate "Read a 0, don't pop anything from stack, don</a:t>
            </a:r>
            <a:r>
              <a:rPr lang="fr-FR" sz="2000" dirty="0">
                <a:solidFill>
                  <a:schemeClr val="tx1"/>
                </a:solidFill>
              </a:rPr>
              <a:t>’</a:t>
            </a:r>
            <a:r>
              <a:rPr lang="en-US" sz="2000" dirty="0">
                <a:solidFill>
                  <a:schemeClr val="tx1"/>
                </a:solidFill>
              </a:rPr>
              <a:t>t push anything to the stack"?</a:t>
            </a:r>
          </a:p>
          <a:p>
            <a:pPr marL="342892" indent="-342892">
              <a:buAutoNum type="alphaUcPeriod"/>
            </a:pPr>
            <a:r>
              <a:rPr lang="en-US" sz="2000" dirty="0">
                <a:solidFill>
                  <a:schemeClr val="tx1"/>
                </a:solidFill>
              </a:rPr>
              <a:t>0, </a:t>
            </a:r>
            <a:r>
              <a:rPr lang="en-US" sz="2000" dirty="0" err="1">
                <a:solidFill>
                  <a:schemeClr val="tx1"/>
                </a:solidFill>
              </a:rPr>
              <a:t>ε</a:t>
            </a:r>
            <a:r>
              <a:rPr lang="en-US" sz="2000" dirty="0">
                <a:solidFill>
                  <a:schemeClr val="tx1"/>
                </a:solidFill>
              </a:rPr>
              <a:t> </a:t>
            </a:r>
            <a:r>
              <a:rPr lang="en-US" sz="2000" dirty="0">
                <a:solidFill>
                  <a:schemeClr val="tx1"/>
                </a:solidFill>
                <a:sym typeface="Wingdings"/>
              </a:rPr>
              <a:t> </a:t>
            </a:r>
            <a:r>
              <a:rPr lang="en-US" sz="2000" dirty="0" err="1">
                <a:solidFill>
                  <a:schemeClr val="tx1"/>
                </a:solidFill>
              </a:rPr>
              <a:t>ε</a:t>
            </a:r>
            <a:endParaRPr lang="en-US" sz="2000" dirty="0">
              <a:solidFill>
                <a:schemeClr val="tx1"/>
              </a:solidFill>
            </a:endParaRPr>
          </a:p>
          <a:p>
            <a:pPr marL="342892" indent="-342892">
              <a:buAutoNum type="alphaUcPeriod"/>
            </a:pPr>
            <a:r>
              <a:rPr lang="en-US" sz="2000" dirty="0" err="1">
                <a:solidFill>
                  <a:schemeClr val="tx1"/>
                </a:solidFill>
              </a:rPr>
              <a:t>ε</a:t>
            </a:r>
            <a:r>
              <a:rPr lang="en-US" sz="2000" dirty="0">
                <a:solidFill>
                  <a:schemeClr val="tx1"/>
                </a:solidFill>
              </a:rPr>
              <a:t>, 0 </a:t>
            </a:r>
            <a:r>
              <a:rPr lang="en-US" sz="2000" dirty="0">
                <a:solidFill>
                  <a:schemeClr val="tx1"/>
                </a:solidFill>
                <a:sym typeface="Wingdings"/>
              </a:rPr>
              <a:t> </a:t>
            </a:r>
            <a:r>
              <a:rPr lang="en-US" sz="2000" dirty="0" err="1">
                <a:solidFill>
                  <a:schemeClr val="tx1"/>
                </a:solidFill>
              </a:rPr>
              <a:t>ε</a:t>
            </a:r>
            <a:endParaRPr lang="en-US" sz="2000" dirty="0">
              <a:solidFill>
                <a:schemeClr val="tx1"/>
              </a:solidFill>
            </a:endParaRPr>
          </a:p>
          <a:p>
            <a:pPr marL="342892" indent="-342892">
              <a:buAutoNum type="alphaUcPeriod"/>
            </a:pPr>
            <a:r>
              <a:rPr lang="en-US" sz="2000" dirty="0" err="1">
                <a:solidFill>
                  <a:schemeClr val="tx1"/>
                </a:solidFill>
              </a:rPr>
              <a:t>ε</a:t>
            </a:r>
            <a:r>
              <a:rPr lang="en-US" sz="2000" dirty="0">
                <a:solidFill>
                  <a:schemeClr val="tx1"/>
                </a:solidFill>
              </a:rPr>
              <a:t>, </a:t>
            </a:r>
            <a:r>
              <a:rPr lang="en-US" sz="2000" dirty="0" err="1">
                <a:solidFill>
                  <a:schemeClr val="tx1"/>
                </a:solidFill>
              </a:rPr>
              <a:t>ε</a:t>
            </a:r>
            <a:r>
              <a:rPr lang="en-US" sz="2000" dirty="0">
                <a:solidFill>
                  <a:schemeClr val="tx1"/>
                </a:solidFill>
              </a:rPr>
              <a:t> </a:t>
            </a:r>
            <a:r>
              <a:rPr lang="en-US" sz="2000" dirty="0">
                <a:solidFill>
                  <a:schemeClr val="tx1"/>
                </a:solidFill>
                <a:sym typeface="Wingdings"/>
              </a:rPr>
              <a:t> 0</a:t>
            </a:r>
            <a:endParaRPr lang="en-US" sz="2000" dirty="0">
              <a:solidFill>
                <a:schemeClr val="tx1"/>
              </a:solidFill>
            </a:endParaRPr>
          </a:p>
          <a:p>
            <a:pPr marL="342892" indent="-342892">
              <a:buAutoNum type="alphaUcPeriod"/>
            </a:pPr>
            <a:r>
              <a:rPr lang="en-US" sz="2000" dirty="0" err="1">
                <a:solidFill>
                  <a:schemeClr val="tx1"/>
                </a:solidFill>
              </a:rPr>
              <a:t>ε</a:t>
            </a:r>
            <a:r>
              <a:rPr lang="en-US" sz="2000" dirty="0">
                <a:solidFill>
                  <a:schemeClr val="tx1"/>
                </a:solidFill>
              </a:rPr>
              <a:t> </a:t>
            </a:r>
            <a:r>
              <a:rPr lang="en-US" sz="2000" dirty="0">
                <a:solidFill>
                  <a:schemeClr val="tx1"/>
                </a:solidFill>
                <a:sym typeface="Wingdings"/>
              </a:rPr>
              <a:t> </a:t>
            </a:r>
            <a:r>
              <a:rPr lang="en-US" sz="2000" dirty="0" err="1">
                <a:solidFill>
                  <a:schemeClr val="tx1"/>
                </a:solidFill>
              </a:rPr>
              <a:t>ε</a:t>
            </a:r>
            <a:r>
              <a:rPr lang="en-US" sz="2000" dirty="0">
                <a:solidFill>
                  <a:schemeClr val="tx1"/>
                </a:solidFill>
              </a:rPr>
              <a:t>, 0 </a:t>
            </a:r>
          </a:p>
          <a:p>
            <a:pPr marL="342892" indent="-342892">
              <a:buAutoNum type="alphaUcPeriod"/>
            </a:pPr>
            <a:r>
              <a:rPr lang="en-US" sz="2000" dirty="0">
                <a:solidFill>
                  <a:schemeClr val="tx1"/>
                </a:solidFill>
              </a:rPr>
              <a:t>I don't know.</a:t>
            </a:r>
          </a:p>
          <a:p>
            <a:pPr marL="342892" indent="-342892">
              <a:buAutoNum type="alphaUcPeriod"/>
            </a:pPr>
            <a:endParaRPr lang="en-US" sz="200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F03CF29-D091-4087-97B3-ABFC20721EE7}"/>
                  </a:ext>
                </a:extLst>
              </p14:cNvPr>
              <p14:cNvContentPartPr/>
              <p14:nvPr/>
            </p14:nvContentPartPr>
            <p14:xfrm>
              <a:off x="4727588" y="3389459"/>
              <a:ext cx="876300" cy="19050"/>
            </p14:xfrm>
          </p:contentPart>
        </mc:Choice>
        <mc:Fallback xmlns="">
          <p:pic>
            <p:nvPicPr>
              <p:cNvPr id="2" name="Ink 1">
                <a:extLst>
                  <a:ext uri="{FF2B5EF4-FFF2-40B4-BE49-F238E27FC236}">
                    <a16:creationId xmlns:a16="http://schemas.microsoft.com/office/drawing/2014/main" id="{8F03CF29-D091-4087-97B3-ABFC20721EE7}"/>
                  </a:ext>
                </a:extLst>
              </p:cNvPr>
              <p:cNvPicPr/>
              <p:nvPr/>
            </p:nvPicPr>
            <p:blipFill>
              <a:blip r:embed="rId3"/>
              <a:stretch>
                <a:fillRect/>
              </a:stretch>
            </p:blipFill>
            <p:spPr>
              <a:xfrm>
                <a:off x="4673827" y="3279555"/>
                <a:ext cx="983463" cy="238491"/>
              </a:xfrm>
              <a:prstGeom prst="rect">
                <a:avLst/>
              </a:prstGeom>
            </p:spPr>
          </p:pic>
        </mc:Fallback>
      </mc:AlternateContent>
      <p:pic>
        <p:nvPicPr>
          <p:cNvPr id="4" name="Picture 4" descr="A close up of text on a whiteboard&#10;&#10;Description automatically generated">
            <a:extLst>
              <a:ext uri="{FF2B5EF4-FFF2-40B4-BE49-F238E27FC236}">
                <a16:creationId xmlns:a16="http://schemas.microsoft.com/office/drawing/2014/main" id="{4510B8C4-9F42-4FC7-A99A-E01C68E2C274}"/>
              </a:ext>
            </a:extLst>
          </p:cNvPr>
          <p:cNvPicPr>
            <a:picLocks noChangeAspect="1"/>
          </p:cNvPicPr>
          <p:nvPr/>
        </p:nvPicPr>
        <p:blipFill>
          <a:blip r:embed="rId4"/>
          <a:stretch>
            <a:fillRect/>
          </a:stretch>
        </p:blipFill>
        <p:spPr>
          <a:xfrm>
            <a:off x="3229460" y="685068"/>
            <a:ext cx="3828081" cy="137113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7">
                <a:extLst>
                  <a:ext uri="{FF2B5EF4-FFF2-40B4-BE49-F238E27FC236}">
                    <a16:creationId xmlns:a16="http://schemas.microsoft.com/office/drawing/2014/main" id="{6B435404-C1AD-A749-8164-9EC44A1CDC50}"/>
                  </a:ext>
                </a:extLst>
              </p14:cNvPr>
              <p14:cNvContentPartPr/>
              <p14:nvPr/>
            </p14:nvContentPartPr>
            <p14:xfrm>
              <a:off x="5662165" y="3948578"/>
              <a:ext cx="199058" cy="102782"/>
            </p14:xfrm>
          </p:contentPart>
        </mc:Choice>
        <mc:Fallback xmlns="">
          <p:pic>
            <p:nvPicPr>
              <p:cNvPr id="7" name="Ink 7">
                <a:extLst>
                  <a:ext uri="{FF2B5EF4-FFF2-40B4-BE49-F238E27FC236}">
                    <a16:creationId xmlns:a16="http://schemas.microsoft.com/office/drawing/2014/main" id="{6B435404-C1AD-A749-8164-9EC44A1CDC50}"/>
                  </a:ext>
                </a:extLst>
              </p:cNvPr>
              <p:cNvPicPr/>
              <p:nvPr/>
            </p:nvPicPr>
            <p:blipFill>
              <a:blip r:embed="rId6"/>
              <a:stretch>
                <a:fillRect/>
              </a:stretch>
            </p:blipFill>
            <p:spPr>
              <a:xfrm>
                <a:off x="5656046" y="3942469"/>
                <a:ext cx="211297" cy="1150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4">
                <a:extLst>
                  <a:ext uri="{FF2B5EF4-FFF2-40B4-BE49-F238E27FC236}">
                    <a16:creationId xmlns:a16="http://schemas.microsoft.com/office/drawing/2014/main" id="{BC2B3684-1A87-9140-9F5A-1517C21D9BD3}"/>
                  </a:ext>
                </a:extLst>
              </p14:cNvPr>
              <p14:cNvContentPartPr/>
              <p14:nvPr/>
            </p14:nvContentPartPr>
            <p14:xfrm>
              <a:off x="5880915" y="3933491"/>
              <a:ext cx="183635" cy="125884"/>
            </p14:xfrm>
          </p:contentPart>
        </mc:Choice>
        <mc:Fallback xmlns="">
          <p:pic>
            <p:nvPicPr>
              <p:cNvPr id="14" name="Ink 14">
                <a:extLst>
                  <a:ext uri="{FF2B5EF4-FFF2-40B4-BE49-F238E27FC236}">
                    <a16:creationId xmlns:a16="http://schemas.microsoft.com/office/drawing/2014/main" id="{BC2B3684-1A87-9140-9F5A-1517C21D9BD3}"/>
                  </a:ext>
                </a:extLst>
              </p:cNvPr>
              <p:cNvPicPr/>
              <p:nvPr/>
            </p:nvPicPr>
            <p:blipFill>
              <a:blip r:embed="rId8"/>
              <a:stretch>
                <a:fillRect/>
              </a:stretch>
            </p:blipFill>
            <p:spPr>
              <a:xfrm>
                <a:off x="5874794" y="3927377"/>
                <a:ext cx="195877" cy="138113"/>
              </a:xfrm>
              <a:prstGeom prst="rect">
                <a:avLst/>
              </a:prstGeom>
            </p:spPr>
          </p:pic>
        </mc:Fallback>
      </mc:AlternateContent>
      <p:grpSp>
        <p:nvGrpSpPr>
          <p:cNvPr id="6" name="Group 5">
            <a:extLst>
              <a:ext uri="{FF2B5EF4-FFF2-40B4-BE49-F238E27FC236}">
                <a16:creationId xmlns:a16="http://schemas.microsoft.com/office/drawing/2014/main" id="{46A533B2-850A-4BFD-8C81-9D8E71DCDCC8}"/>
              </a:ext>
            </a:extLst>
          </p:cNvPr>
          <p:cNvGrpSpPr/>
          <p:nvPr/>
        </p:nvGrpSpPr>
        <p:grpSpPr>
          <a:xfrm>
            <a:off x="6122750" y="3481386"/>
            <a:ext cx="484892" cy="152898"/>
            <a:chOff x="8160496" y="4560828"/>
            <a:chExt cx="754473" cy="248315"/>
          </a:xfrm>
        </p:grpSpPr>
        <mc:AlternateContent xmlns:mc="http://schemas.openxmlformats.org/markup-compatibility/2006" xmlns:p14="http://schemas.microsoft.com/office/powerpoint/2010/main">
          <mc:Choice Requires="p14">
            <p:contentPart p14:bwMode="auto" r:id="rId9">
              <p14:nvContentPartPr>
                <p14:cNvPr id="19" name="Ink 19">
                  <a:extLst>
                    <a:ext uri="{FF2B5EF4-FFF2-40B4-BE49-F238E27FC236}">
                      <a16:creationId xmlns:a16="http://schemas.microsoft.com/office/drawing/2014/main" id="{15FC0765-A1CD-0447-9444-A2EF92DF1476}"/>
                    </a:ext>
                  </a:extLst>
                </p14:cNvPr>
                <p14:cNvContentPartPr/>
                <p14:nvPr/>
              </p14:nvContentPartPr>
              <p14:xfrm>
                <a:off x="8160496" y="4560828"/>
                <a:ext cx="342597" cy="215622"/>
              </p14:xfrm>
            </p:contentPart>
          </mc:Choice>
          <mc:Fallback xmlns="">
            <p:pic>
              <p:nvPicPr>
                <p:cNvPr id="19" name="Ink 19">
                  <a:extLst>
                    <a:ext uri="{FF2B5EF4-FFF2-40B4-BE49-F238E27FC236}">
                      <a16:creationId xmlns:a16="http://schemas.microsoft.com/office/drawing/2014/main" id="{15FC0765-A1CD-0447-9444-A2EF92DF1476}"/>
                    </a:ext>
                  </a:extLst>
                </p:cNvPr>
                <p:cNvPicPr/>
                <p:nvPr/>
              </p:nvPicPr>
              <p:blipFill>
                <a:blip r:embed="rId10"/>
                <a:stretch>
                  <a:fillRect/>
                </a:stretch>
              </p:blipFill>
              <p:spPr>
                <a:xfrm>
                  <a:off x="8150979" y="4550894"/>
                  <a:ext cx="361630" cy="23549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65510F1E-D056-3148-9F39-1689E27C41C6}"/>
                    </a:ext>
                  </a:extLst>
                </p14:cNvPr>
                <p14:cNvContentPartPr/>
                <p14:nvPr/>
              </p14:nvContentPartPr>
              <p14:xfrm>
                <a:off x="8652092" y="4673987"/>
                <a:ext cx="89842" cy="82351"/>
              </p14:xfrm>
            </p:contentPart>
          </mc:Choice>
          <mc:Fallback xmlns="">
            <p:pic>
              <p:nvPicPr>
                <p:cNvPr id="20" name="Ink 19">
                  <a:extLst>
                    <a:ext uri="{FF2B5EF4-FFF2-40B4-BE49-F238E27FC236}">
                      <a16:creationId xmlns:a16="http://schemas.microsoft.com/office/drawing/2014/main" id="{65510F1E-D056-3148-9F39-1689E27C41C6}"/>
                    </a:ext>
                  </a:extLst>
                </p:cNvPr>
                <p:cNvPicPr/>
                <p:nvPr/>
              </p:nvPicPr>
              <p:blipFill>
                <a:blip r:embed="rId12"/>
                <a:stretch>
                  <a:fillRect/>
                </a:stretch>
              </p:blipFill>
              <p:spPr>
                <a:xfrm>
                  <a:off x="8642546" y="4664058"/>
                  <a:ext cx="108933" cy="10220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4C727F85-B2F0-5D42-990C-187421938346}"/>
                    </a:ext>
                  </a:extLst>
                </p14:cNvPr>
                <p14:cNvContentPartPr/>
                <p14:nvPr/>
              </p14:nvContentPartPr>
              <p14:xfrm>
                <a:off x="8764708" y="4672730"/>
                <a:ext cx="67697" cy="83608"/>
              </p14:xfrm>
            </p:contentPart>
          </mc:Choice>
          <mc:Fallback xmlns="">
            <p:pic>
              <p:nvPicPr>
                <p:cNvPr id="21" name="Ink 20">
                  <a:extLst>
                    <a:ext uri="{FF2B5EF4-FFF2-40B4-BE49-F238E27FC236}">
                      <a16:creationId xmlns:a16="http://schemas.microsoft.com/office/drawing/2014/main" id="{4C727F85-B2F0-5D42-990C-187421938346}"/>
                    </a:ext>
                  </a:extLst>
                </p:cNvPr>
                <p:cNvPicPr/>
                <p:nvPr/>
              </p:nvPicPr>
              <p:blipFill>
                <a:blip r:embed="rId14"/>
                <a:stretch>
                  <a:fillRect/>
                </a:stretch>
              </p:blipFill>
              <p:spPr>
                <a:xfrm>
                  <a:off x="8755197" y="4662860"/>
                  <a:ext cx="86719" cy="10334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4F12C582-34FD-D34C-AF6F-E0CF6248F08C}"/>
                    </a:ext>
                  </a:extLst>
                </p14:cNvPr>
                <p14:cNvContentPartPr/>
                <p14:nvPr/>
              </p14:nvContentPartPr>
              <p14:xfrm>
                <a:off x="8847906" y="4674616"/>
                <a:ext cx="47135" cy="54062"/>
              </p14:xfrm>
            </p:contentPart>
          </mc:Choice>
          <mc:Fallback xmlns="">
            <p:pic>
              <p:nvPicPr>
                <p:cNvPr id="22" name="Ink 21">
                  <a:extLst>
                    <a:ext uri="{FF2B5EF4-FFF2-40B4-BE49-F238E27FC236}">
                      <a16:creationId xmlns:a16="http://schemas.microsoft.com/office/drawing/2014/main" id="{4F12C582-34FD-D34C-AF6F-E0CF6248F08C}"/>
                    </a:ext>
                  </a:extLst>
                </p:cNvPr>
                <p:cNvPicPr/>
                <p:nvPr/>
              </p:nvPicPr>
              <p:blipFill>
                <a:blip r:embed="rId16"/>
                <a:stretch>
                  <a:fillRect/>
                </a:stretch>
              </p:blipFill>
              <p:spPr>
                <a:xfrm>
                  <a:off x="8838367" y="4664734"/>
                  <a:ext cx="66213" cy="7382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DBDAC27-C654-A544-A088-4129A750EB02}"/>
                    </a:ext>
                  </a:extLst>
                </p14:cNvPr>
                <p14:cNvContentPartPr/>
                <p14:nvPr/>
              </p14:nvContentPartPr>
              <p14:xfrm>
                <a:off x="8902316" y="4645070"/>
                <a:ext cx="12653" cy="164073"/>
              </p14:xfrm>
            </p:contentPart>
          </mc:Choice>
          <mc:Fallback xmlns="">
            <p:pic>
              <p:nvPicPr>
                <p:cNvPr id="23" name="Ink 22">
                  <a:extLst>
                    <a:ext uri="{FF2B5EF4-FFF2-40B4-BE49-F238E27FC236}">
                      <a16:creationId xmlns:a16="http://schemas.microsoft.com/office/drawing/2014/main" id="{ADBDAC27-C654-A544-A088-4129A750EB02}"/>
                    </a:ext>
                  </a:extLst>
                </p:cNvPr>
                <p:cNvPicPr/>
                <p:nvPr/>
              </p:nvPicPr>
              <p:blipFill>
                <a:blip r:embed="rId18"/>
                <a:stretch>
                  <a:fillRect/>
                </a:stretch>
              </p:blipFill>
              <p:spPr>
                <a:xfrm>
                  <a:off x="8892964" y="4635144"/>
                  <a:ext cx="31357" cy="1839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8" name="Ink 28">
                <a:extLst>
                  <a:ext uri="{FF2B5EF4-FFF2-40B4-BE49-F238E27FC236}">
                    <a16:creationId xmlns:a16="http://schemas.microsoft.com/office/drawing/2014/main" id="{D788A7FF-3F4D-B44F-AA2E-9FBF7FC4FE09}"/>
                  </a:ext>
                </a:extLst>
              </p14:cNvPr>
              <p14:cNvContentPartPr/>
              <p14:nvPr/>
            </p14:nvContentPartPr>
            <p14:xfrm>
              <a:off x="6711463" y="3541642"/>
              <a:ext cx="80528" cy="59546"/>
            </p14:xfrm>
          </p:contentPart>
        </mc:Choice>
        <mc:Fallback xmlns="">
          <p:pic>
            <p:nvPicPr>
              <p:cNvPr id="28" name="Ink 28">
                <a:extLst>
                  <a:ext uri="{FF2B5EF4-FFF2-40B4-BE49-F238E27FC236}">
                    <a16:creationId xmlns:a16="http://schemas.microsoft.com/office/drawing/2014/main" id="{D788A7FF-3F4D-B44F-AA2E-9FBF7FC4FE09}"/>
                  </a:ext>
                </a:extLst>
              </p:cNvPr>
              <p:cNvPicPr/>
              <p:nvPr/>
            </p:nvPicPr>
            <p:blipFill>
              <a:blip r:embed="rId20"/>
              <a:stretch>
                <a:fillRect/>
              </a:stretch>
            </p:blipFill>
            <p:spPr>
              <a:xfrm>
                <a:off x="6705379" y="3535544"/>
                <a:ext cx="92697" cy="7174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FA7D96C8-6BF3-A24C-A3D9-782CCA73F64D}"/>
                  </a:ext>
                </a:extLst>
              </p14:cNvPr>
              <p14:cNvContentPartPr/>
              <p14:nvPr/>
            </p14:nvContentPartPr>
            <p14:xfrm>
              <a:off x="6779126" y="3537729"/>
              <a:ext cx="27320" cy="116451"/>
            </p14:xfrm>
          </p:contentPart>
        </mc:Choice>
        <mc:Fallback xmlns="">
          <p:pic>
            <p:nvPicPr>
              <p:cNvPr id="29" name="Ink 28">
                <a:extLst>
                  <a:ext uri="{FF2B5EF4-FFF2-40B4-BE49-F238E27FC236}">
                    <a16:creationId xmlns:a16="http://schemas.microsoft.com/office/drawing/2014/main" id="{FA7D96C8-6BF3-A24C-A3D9-782CCA73F64D}"/>
                  </a:ext>
                </a:extLst>
              </p:cNvPr>
              <p:cNvPicPr/>
              <p:nvPr/>
            </p:nvPicPr>
            <p:blipFill>
              <a:blip r:embed="rId22"/>
              <a:stretch>
                <a:fillRect/>
              </a:stretch>
            </p:blipFill>
            <p:spPr>
              <a:xfrm>
                <a:off x="6773015" y="3531619"/>
                <a:ext cx="39542" cy="12867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8485D7F7-0123-A947-89CC-BD96E3725153}"/>
                  </a:ext>
                </a:extLst>
              </p14:cNvPr>
              <p14:cNvContentPartPr/>
              <p14:nvPr/>
            </p14:nvContentPartPr>
            <p14:xfrm>
              <a:off x="6836745" y="3544989"/>
              <a:ext cx="62513" cy="49881"/>
            </p14:xfrm>
          </p:contentPart>
        </mc:Choice>
        <mc:Fallback xmlns="">
          <p:pic>
            <p:nvPicPr>
              <p:cNvPr id="30" name="Ink 29">
                <a:extLst>
                  <a:ext uri="{FF2B5EF4-FFF2-40B4-BE49-F238E27FC236}">
                    <a16:creationId xmlns:a16="http://schemas.microsoft.com/office/drawing/2014/main" id="{8485D7F7-0123-A947-89CC-BD96E3725153}"/>
                  </a:ext>
                </a:extLst>
              </p:cNvPr>
              <p:cNvPicPr/>
              <p:nvPr/>
            </p:nvPicPr>
            <p:blipFill>
              <a:blip r:embed="rId24"/>
              <a:stretch>
                <a:fillRect/>
              </a:stretch>
            </p:blipFill>
            <p:spPr>
              <a:xfrm>
                <a:off x="6830637" y="3538932"/>
                <a:ext cx="74728" cy="6199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60D0EC36-953A-F647-AED2-3006A55D79F9}"/>
                  </a:ext>
                </a:extLst>
              </p14:cNvPr>
              <p14:cNvContentPartPr/>
              <p14:nvPr/>
            </p14:nvContentPartPr>
            <p14:xfrm>
              <a:off x="6921814" y="3503642"/>
              <a:ext cx="41213" cy="88730"/>
            </p14:xfrm>
          </p:contentPart>
        </mc:Choice>
        <mc:Fallback xmlns="">
          <p:pic>
            <p:nvPicPr>
              <p:cNvPr id="31" name="Ink 30">
                <a:extLst>
                  <a:ext uri="{FF2B5EF4-FFF2-40B4-BE49-F238E27FC236}">
                    <a16:creationId xmlns:a16="http://schemas.microsoft.com/office/drawing/2014/main" id="{60D0EC36-953A-F647-AED2-3006A55D79F9}"/>
                  </a:ext>
                </a:extLst>
              </p:cNvPr>
              <p:cNvPicPr/>
              <p:nvPr/>
            </p:nvPicPr>
            <p:blipFill>
              <a:blip r:embed="rId26"/>
              <a:stretch>
                <a:fillRect/>
              </a:stretch>
            </p:blipFill>
            <p:spPr>
              <a:xfrm>
                <a:off x="6915722" y="3497535"/>
                <a:ext cx="53398" cy="10094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2C9006F6-1362-774C-89F2-15D548379804}"/>
                  </a:ext>
                </a:extLst>
              </p14:cNvPr>
              <p14:cNvContentPartPr/>
              <p14:nvPr/>
            </p14:nvContentPartPr>
            <p14:xfrm>
              <a:off x="6984652" y="3534712"/>
              <a:ext cx="37892" cy="60441"/>
            </p14:xfrm>
          </p:contentPart>
        </mc:Choice>
        <mc:Fallback xmlns="">
          <p:pic>
            <p:nvPicPr>
              <p:cNvPr id="32" name="Ink 31">
                <a:extLst>
                  <a:ext uri="{FF2B5EF4-FFF2-40B4-BE49-F238E27FC236}">
                    <a16:creationId xmlns:a16="http://schemas.microsoft.com/office/drawing/2014/main" id="{2C9006F6-1362-774C-89F2-15D548379804}"/>
                  </a:ext>
                </a:extLst>
              </p:cNvPr>
              <p:cNvPicPr/>
              <p:nvPr/>
            </p:nvPicPr>
            <p:blipFill>
              <a:blip r:embed="rId28"/>
              <a:stretch>
                <a:fillRect/>
              </a:stretch>
            </p:blipFill>
            <p:spPr>
              <a:xfrm>
                <a:off x="6978517" y="3528596"/>
                <a:ext cx="50162" cy="7267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8">
                <a:extLst>
                  <a:ext uri="{FF2B5EF4-FFF2-40B4-BE49-F238E27FC236}">
                    <a16:creationId xmlns:a16="http://schemas.microsoft.com/office/drawing/2014/main" id="{3CF032A5-4A0F-3A4E-B0E0-83E1A3BF96D4}"/>
                  </a:ext>
                </a:extLst>
              </p14:cNvPr>
              <p14:cNvContentPartPr/>
              <p14:nvPr/>
            </p14:nvContentPartPr>
            <p14:xfrm>
              <a:off x="7045286" y="3511893"/>
              <a:ext cx="47839" cy="75293"/>
            </p14:xfrm>
          </p:contentPart>
        </mc:Choice>
        <mc:Fallback xmlns="">
          <p:pic>
            <p:nvPicPr>
              <p:cNvPr id="38" name="Ink 38">
                <a:extLst>
                  <a:ext uri="{FF2B5EF4-FFF2-40B4-BE49-F238E27FC236}">
                    <a16:creationId xmlns:a16="http://schemas.microsoft.com/office/drawing/2014/main" id="{3CF032A5-4A0F-3A4E-B0E0-83E1A3BF96D4}"/>
                  </a:ext>
                </a:extLst>
              </p:cNvPr>
              <p:cNvPicPr/>
              <p:nvPr/>
            </p:nvPicPr>
            <p:blipFill>
              <a:blip r:embed="rId30"/>
              <a:stretch>
                <a:fillRect/>
              </a:stretch>
            </p:blipFill>
            <p:spPr>
              <a:xfrm>
                <a:off x="7039217" y="3505798"/>
                <a:ext cx="59977" cy="8748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k 48">
                <a:extLst>
                  <a:ext uri="{FF2B5EF4-FFF2-40B4-BE49-F238E27FC236}">
                    <a16:creationId xmlns:a16="http://schemas.microsoft.com/office/drawing/2014/main" id="{665FAF6C-A451-014B-A8F8-E87458AF73C0}"/>
                  </a:ext>
                </a:extLst>
              </p14:cNvPr>
              <p14:cNvContentPartPr/>
              <p14:nvPr/>
            </p14:nvContentPartPr>
            <p14:xfrm>
              <a:off x="7300462" y="4118195"/>
              <a:ext cx="174130" cy="92405"/>
            </p14:xfrm>
          </p:contentPart>
        </mc:Choice>
        <mc:Fallback xmlns="">
          <p:pic>
            <p:nvPicPr>
              <p:cNvPr id="48" name="Ink 48">
                <a:extLst>
                  <a:ext uri="{FF2B5EF4-FFF2-40B4-BE49-F238E27FC236}">
                    <a16:creationId xmlns:a16="http://schemas.microsoft.com/office/drawing/2014/main" id="{665FAF6C-A451-014B-A8F8-E87458AF73C0}"/>
                  </a:ext>
                </a:extLst>
              </p:cNvPr>
              <p:cNvPicPr/>
              <p:nvPr/>
            </p:nvPicPr>
            <p:blipFill>
              <a:blip r:embed="rId32"/>
              <a:stretch>
                <a:fillRect/>
              </a:stretch>
            </p:blipFill>
            <p:spPr>
              <a:xfrm>
                <a:off x="7294333" y="4112106"/>
                <a:ext cx="186388" cy="10458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6" name="Ink 56">
                <a:extLst>
                  <a:ext uri="{FF2B5EF4-FFF2-40B4-BE49-F238E27FC236}">
                    <a16:creationId xmlns:a16="http://schemas.microsoft.com/office/drawing/2014/main" id="{2A0F629D-465E-D242-B8D0-1E0BE1B1F373}"/>
                  </a:ext>
                </a:extLst>
              </p14:cNvPr>
              <p14:cNvContentPartPr/>
              <p14:nvPr/>
            </p14:nvContentPartPr>
            <p14:xfrm>
              <a:off x="7566079" y="4114517"/>
              <a:ext cx="304262" cy="99979"/>
            </p14:xfrm>
          </p:contentPart>
        </mc:Choice>
        <mc:Fallback xmlns="">
          <p:pic>
            <p:nvPicPr>
              <p:cNvPr id="56" name="Ink 56">
                <a:extLst>
                  <a:ext uri="{FF2B5EF4-FFF2-40B4-BE49-F238E27FC236}">
                    <a16:creationId xmlns:a16="http://schemas.microsoft.com/office/drawing/2014/main" id="{2A0F629D-465E-D242-B8D0-1E0BE1B1F373}"/>
                  </a:ext>
                </a:extLst>
              </p:cNvPr>
              <p:cNvPicPr/>
              <p:nvPr/>
            </p:nvPicPr>
            <p:blipFill>
              <a:blip r:embed="rId34"/>
              <a:stretch>
                <a:fillRect/>
              </a:stretch>
            </p:blipFill>
            <p:spPr>
              <a:xfrm>
                <a:off x="7559965" y="4108403"/>
                <a:ext cx="316490" cy="11220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0" name="Ink 60">
                <a:extLst>
                  <a:ext uri="{FF2B5EF4-FFF2-40B4-BE49-F238E27FC236}">
                    <a16:creationId xmlns:a16="http://schemas.microsoft.com/office/drawing/2014/main" id="{3AF1B781-F9C5-1744-9C4C-7AAF62035BEE}"/>
                  </a:ext>
                </a:extLst>
              </p14:cNvPr>
              <p14:cNvContentPartPr/>
              <p14:nvPr/>
            </p14:nvContentPartPr>
            <p14:xfrm>
              <a:off x="7927969" y="4134736"/>
              <a:ext cx="72854" cy="77579"/>
            </p14:xfrm>
          </p:contentPart>
        </mc:Choice>
        <mc:Fallback xmlns="">
          <p:pic>
            <p:nvPicPr>
              <p:cNvPr id="60" name="Ink 60">
                <a:extLst>
                  <a:ext uri="{FF2B5EF4-FFF2-40B4-BE49-F238E27FC236}">
                    <a16:creationId xmlns:a16="http://schemas.microsoft.com/office/drawing/2014/main" id="{3AF1B781-F9C5-1744-9C4C-7AAF62035BEE}"/>
                  </a:ext>
                </a:extLst>
              </p:cNvPr>
              <p:cNvPicPr/>
              <p:nvPr/>
            </p:nvPicPr>
            <p:blipFill>
              <a:blip r:embed="rId36"/>
              <a:stretch>
                <a:fillRect/>
              </a:stretch>
            </p:blipFill>
            <p:spPr>
              <a:xfrm>
                <a:off x="7921838" y="4128602"/>
                <a:ext cx="85117" cy="8984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5" name="Ink 65">
                <a:extLst>
                  <a:ext uri="{FF2B5EF4-FFF2-40B4-BE49-F238E27FC236}">
                    <a16:creationId xmlns:a16="http://schemas.microsoft.com/office/drawing/2014/main" id="{245D492B-1659-6141-B48C-5A4F4C3C0F21}"/>
                  </a:ext>
                </a:extLst>
              </p14:cNvPr>
              <p14:cNvContentPartPr/>
              <p14:nvPr/>
            </p14:nvContentPartPr>
            <p14:xfrm>
              <a:off x="8021487" y="4138702"/>
              <a:ext cx="161338" cy="77579"/>
            </p14:xfrm>
          </p:contentPart>
        </mc:Choice>
        <mc:Fallback xmlns="">
          <p:pic>
            <p:nvPicPr>
              <p:cNvPr id="65" name="Ink 65">
                <a:extLst>
                  <a:ext uri="{FF2B5EF4-FFF2-40B4-BE49-F238E27FC236}">
                    <a16:creationId xmlns:a16="http://schemas.microsoft.com/office/drawing/2014/main" id="{245D492B-1659-6141-B48C-5A4F4C3C0F21}"/>
                  </a:ext>
                </a:extLst>
              </p:cNvPr>
              <p:cNvPicPr/>
              <p:nvPr/>
            </p:nvPicPr>
            <p:blipFill>
              <a:blip r:embed="rId38"/>
              <a:stretch>
                <a:fillRect/>
              </a:stretch>
            </p:blipFill>
            <p:spPr>
              <a:xfrm>
                <a:off x="8015392" y="4132568"/>
                <a:ext cx="173528" cy="8984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9" name="Ink 99">
                <a:extLst>
                  <a:ext uri="{FF2B5EF4-FFF2-40B4-BE49-F238E27FC236}">
                    <a16:creationId xmlns:a16="http://schemas.microsoft.com/office/drawing/2014/main" id="{0551FEB8-2E34-4943-97D9-B51B571009C7}"/>
                  </a:ext>
                </a:extLst>
              </p14:cNvPr>
              <p14:cNvContentPartPr/>
              <p14:nvPr/>
            </p14:nvContentPartPr>
            <p14:xfrm>
              <a:off x="7186977" y="3543738"/>
              <a:ext cx="149850" cy="103410"/>
            </p14:xfrm>
          </p:contentPart>
        </mc:Choice>
        <mc:Fallback xmlns="">
          <p:pic>
            <p:nvPicPr>
              <p:cNvPr id="99" name="Ink 99">
                <a:extLst>
                  <a:ext uri="{FF2B5EF4-FFF2-40B4-BE49-F238E27FC236}">
                    <a16:creationId xmlns:a16="http://schemas.microsoft.com/office/drawing/2014/main" id="{0551FEB8-2E34-4943-97D9-B51B571009C7}"/>
                  </a:ext>
                </a:extLst>
              </p:cNvPr>
              <p:cNvPicPr/>
              <p:nvPr/>
            </p:nvPicPr>
            <p:blipFill>
              <a:blip r:embed="rId40"/>
              <a:stretch>
                <a:fillRect/>
              </a:stretch>
            </p:blipFill>
            <p:spPr>
              <a:xfrm>
                <a:off x="7180868" y="3537613"/>
                <a:ext cx="162068" cy="11566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2" name="Ink 102">
                <a:extLst>
                  <a:ext uri="{FF2B5EF4-FFF2-40B4-BE49-F238E27FC236}">
                    <a16:creationId xmlns:a16="http://schemas.microsoft.com/office/drawing/2014/main" id="{1EA4E4DC-AE00-4548-BAF1-09C52180063A}"/>
                  </a:ext>
                </a:extLst>
              </p14:cNvPr>
              <p14:cNvContentPartPr/>
              <p14:nvPr/>
            </p14:nvContentPartPr>
            <p14:xfrm>
              <a:off x="7422297" y="3512223"/>
              <a:ext cx="175230" cy="87480"/>
            </p14:xfrm>
          </p:contentPart>
        </mc:Choice>
        <mc:Fallback xmlns="">
          <p:pic>
            <p:nvPicPr>
              <p:cNvPr id="102" name="Ink 102">
                <a:extLst>
                  <a:ext uri="{FF2B5EF4-FFF2-40B4-BE49-F238E27FC236}">
                    <a16:creationId xmlns:a16="http://schemas.microsoft.com/office/drawing/2014/main" id="{1EA4E4DC-AE00-4548-BAF1-09C52180063A}"/>
                  </a:ext>
                </a:extLst>
              </p:cNvPr>
              <p:cNvPicPr/>
              <p:nvPr/>
            </p:nvPicPr>
            <p:blipFill>
              <a:blip r:embed="rId42"/>
              <a:stretch>
                <a:fillRect/>
              </a:stretch>
            </p:blipFill>
            <p:spPr>
              <a:xfrm>
                <a:off x="7416180" y="3506103"/>
                <a:ext cx="187464"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8" name="Ink 108">
                <a:extLst>
                  <a:ext uri="{FF2B5EF4-FFF2-40B4-BE49-F238E27FC236}">
                    <a16:creationId xmlns:a16="http://schemas.microsoft.com/office/drawing/2014/main" id="{06B62DBB-6688-174A-AEE5-58CA49C552E9}"/>
                  </a:ext>
                </a:extLst>
              </p14:cNvPr>
              <p14:cNvContentPartPr/>
              <p14:nvPr/>
            </p14:nvContentPartPr>
            <p14:xfrm>
              <a:off x="7678040" y="3516176"/>
              <a:ext cx="241650" cy="78300"/>
            </p14:xfrm>
          </p:contentPart>
        </mc:Choice>
        <mc:Fallback xmlns="">
          <p:pic>
            <p:nvPicPr>
              <p:cNvPr id="108" name="Ink 108">
                <a:extLst>
                  <a:ext uri="{FF2B5EF4-FFF2-40B4-BE49-F238E27FC236}">
                    <a16:creationId xmlns:a16="http://schemas.microsoft.com/office/drawing/2014/main" id="{06B62DBB-6688-174A-AEE5-58CA49C552E9}"/>
                  </a:ext>
                </a:extLst>
              </p:cNvPr>
              <p:cNvPicPr/>
              <p:nvPr/>
            </p:nvPicPr>
            <p:blipFill>
              <a:blip r:embed="rId44"/>
              <a:stretch>
                <a:fillRect/>
              </a:stretch>
            </p:blipFill>
            <p:spPr>
              <a:xfrm>
                <a:off x="7671927" y="3510098"/>
                <a:ext cx="253876" cy="9045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1" name="Ink 111">
                <a:extLst>
                  <a:ext uri="{FF2B5EF4-FFF2-40B4-BE49-F238E27FC236}">
                    <a16:creationId xmlns:a16="http://schemas.microsoft.com/office/drawing/2014/main" id="{70A59328-2E6F-A54A-85E0-0DD9218C9B0A}"/>
                  </a:ext>
                </a:extLst>
              </p14:cNvPr>
              <p14:cNvContentPartPr/>
              <p14:nvPr/>
            </p14:nvContentPartPr>
            <p14:xfrm>
              <a:off x="7988390" y="3501498"/>
              <a:ext cx="177390" cy="89640"/>
            </p14:xfrm>
          </p:contentPart>
        </mc:Choice>
        <mc:Fallback xmlns="">
          <p:pic>
            <p:nvPicPr>
              <p:cNvPr id="111" name="Ink 111">
                <a:extLst>
                  <a:ext uri="{FF2B5EF4-FFF2-40B4-BE49-F238E27FC236}">
                    <a16:creationId xmlns:a16="http://schemas.microsoft.com/office/drawing/2014/main" id="{70A59328-2E6F-A54A-85E0-0DD9218C9B0A}"/>
                  </a:ext>
                </a:extLst>
              </p:cNvPr>
              <p:cNvPicPr/>
              <p:nvPr/>
            </p:nvPicPr>
            <p:blipFill>
              <a:blip r:embed="rId46"/>
              <a:stretch>
                <a:fillRect/>
              </a:stretch>
            </p:blipFill>
            <p:spPr>
              <a:xfrm>
                <a:off x="7982273" y="3495378"/>
                <a:ext cx="189624"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0" name="Ink 120">
                <a:extLst>
                  <a:ext uri="{FF2B5EF4-FFF2-40B4-BE49-F238E27FC236}">
                    <a16:creationId xmlns:a16="http://schemas.microsoft.com/office/drawing/2014/main" id="{CB778F34-2A5B-864E-99C6-3AD3B55EAEDA}"/>
                  </a:ext>
                </a:extLst>
              </p14:cNvPr>
              <p14:cNvContentPartPr/>
              <p14:nvPr/>
            </p14:nvContentPartPr>
            <p14:xfrm>
              <a:off x="8238282" y="3504761"/>
              <a:ext cx="275940" cy="85050"/>
            </p14:xfrm>
          </p:contentPart>
        </mc:Choice>
        <mc:Fallback xmlns="">
          <p:pic>
            <p:nvPicPr>
              <p:cNvPr id="120" name="Ink 120">
                <a:extLst>
                  <a:ext uri="{FF2B5EF4-FFF2-40B4-BE49-F238E27FC236}">
                    <a16:creationId xmlns:a16="http://schemas.microsoft.com/office/drawing/2014/main" id="{CB778F34-2A5B-864E-99C6-3AD3B55EAEDA}"/>
                  </a:ext>
                </a:extLst>
              </p:cNvPr>
              <p:cNvPicPr/>
              <p:nvPr/>
            </p:nvPicPr>
            <p:blipFill>
              <a:blip r:embed="rId48"/>
              <a:stretch>
                <a:fillRect/>
              </a:stretch>
            </p:blipFill>
            <p:spPr>
              <a:xfrm>
                <a:off x="8232166" y="3498660"/>
                <a:ext cx="288172" cy="9725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33" name="Ink 133">
                <a:extLst>
                  <a:ext uri="{FF2B5EF4-FFF2-40B4-BE49-F238E27FC236}">
                    <a16:creationId xmlns:a16="http://schemas.microsoft.com/office/drawing/2014/main" id="{6C3541A7-69FE-2F4F-B67C-2E2A5A33DE28}"/>
                  </a:ext>
                </a:extLst>
              </p14:cNvPr>
              <p14:cNvContentPartPr/>
              <p14:nvPr/>
            </p14:nvContentPartPr>
            <p14:xfrm>
              <a:off x="6743645" y="3668208"/>
              <a:ext cx="559170" cy="176580"/>
            </p14:xfrm>
          </p:contentPart>
        </mc:Choice>
        <mc:Fallback xmlns="">
          <p:pic>
            <p:nvPicPr>
              <p:cNvPr id="133" name="Ink 133">
                <a:extLst>
                  <a:ext uri="{FF2B5EF4-FFF2-40B4-BE49-F238E27FC236}">
                    <a16:creationId xmlns:a16="http://schemas.microsoft.com/office/drawing/2014/main" id="{6C3541A7-69FE-2F4F-B67C-2E2A5A33DE28}"/>
                  </a:ext>
                </a:extLst>
              </p:cNvPr>
              <p:cNvPicPr/>
              <p:nvPr/>
            </p:nvPicPr>
            <p:blipFill>
              <a:blip r:embed="rId50"/>
              <a:stretch>
                <a:fillRect/>
              </a:stretch>
            </p:blipFill>
            <p:spPr>
              <a:xfrm>
                <a:off x="6737528" y="3662094"/>
                <a:ext cx="571404" cy="188808"/>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6" name="Ink 136">
                <a:extLst>
                  <a:ext uri="{FF2B5EF4-FFF2-40B4-BE49-F238E27FC236}">
                    <a16:creationId xmlns:a16="http://schemas.microsoft.com/office/drawing/2014/main" id="{A83AB58B-48D3-5D4C-A09B-DED83F930A8B}"/>
                  </a:ext>
                </a:extLst>
              </p14:cNvPr>
              <p14:cNvContentPartPr/>
              <p14:nvPr/>
            </p14:nvContentPartPr>
            <p14:xfrm>
              <a:off x="7330010" y="3702476"/>
              <a:ext cx="101250" cy="138780"/>
            </p14:xfrm>
          </p:contentPart>
        </mc:Choice>
        <mc:Fallback xmlns="">
          <p:pic>
            <p:nvPicPr>
              <p:cNvPr id="136" name="Ink 136">
                <a:extLst>
                  <a:ext uri="{FF2B5EF4-FFF2-40B4-BE49-F238E27FC236}">
                    <a16:creationId xmlns:a16="http://schemas.microsoft.com/office/drawing/2014/main" id="{A83AB58B-48D3-5D4C-A09B-DED83F930A8B}"/>
                  </a:ext>
                </a:extLst>
              </p:cNvPr>
              <p:cNvPicPr/>
              <p:nvPr/>
            </p:nvPicPr>
            <p:blipFill>
              <a:blip r:embed="rId52"/>
              <a:stretch>
                <a:fillRect/>
              </a:stretch>
            </p:blipFill>
            <p:spPr>
              <a:xfrm>
                <a:off x="7323885" y="3696380"/>
                <a:ext cx="113501" cy="15097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0" name="Ink 140">
                <a:extLst>
                  <a:ext uri="{FF2B5EF4-FFF2-40B4-BE49-F238E27FC236}">
                    <a16:creationId xmlns:a16="http://schemas.microsoft.com/office/drawing/2014/main" id="{E34714B7-DE2C-BF4A-BDDB-D3D1ADE3D52E}"/>
                  </a:ext>
                </a:extLst>
              </p14:cNvPr>
              <p14:cNvContentPartPr/>
              <p14:nvPr/>
            </p14:nvContentPartPr>
            <p14:xfrm>
              <a:off x="7526300" y="3693026"/>
              <a:ext cx="108270" cy="83700"/>
            </p14:xfrm>
          </p:contentPart>
        </mc:Choice>
        <mc:Fallback xmlns="">
          <p:pic>
            <p:nvPicPr>
              <p:cNvPr id="140" name="Ink 140">
                <a:extLst>
                  <a:ext uri="{FF2B5EF4-FFF2-40B4-BE49-F238E27FC236}">
                    <a16:creationId xmlns:a16="http://schemas.microsoft.com/office/drawing/2014/main" id="{E34714B7-DE2C-BF4A-BDDB-D3D1ADE3D52E}"/>
                  </a:ext>
                </a:extLst>
              </p:cNvPr>
              <p:cNvPicPr/>
              <p:nvPr/>
            </p:nvPicPr>
            <p:blipFill>
              <a:blip r:embed="rId54"/>
              <a:stretch>
                <a:fillRect/>
              </a:stretch>
            </p:blipFill>
            <p:spPr>
              <a:xfrm>
                <a:off x="7520205" y="3686893"/>
                <a:ext cx="120459" cy="9596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5" name="Ink 145">
                <a:extLst>
                  <a:ext uri="{FF2B5EF4-FFF2-40B4-BE49-F238E27FC236}">
                    <a16:creationId xmlns:a16="http://schemas.microsoft.com/office/drawing/2014/main" id="{A969C69F-68EE-064B-8B39-251C747E1FD4}"/>
                  </a:ext>
                </a:extLst>
              </p14:cNvPr>
              <p14:cNvContentPartPr/>
              <p14:nvPr/>
            </p14:nvContentPartPr>
            <p14:xfrm>
              <a:off x="7705310" y="3683846"/>
              <a:ext cx="184950" cy="94500"/>
            </p14:xfrm>
          </p:contentPart>
        </mc:Choice>
        <mc:Fallback xmlns="">
          <p:pic>
            <p:nvPicPr>
              <p:cNvPr id="145" name="Ink 145">
                <a:extLst>
                  <a:ext uri="{FF2B5EF4-FFF2-40B4-BE49-F238E27FC236}">
                    <a16:creationId xmlns:a16="http://schemas.microsoft.com/office/drawing/2014/main" id="{A969C69F-68EE-064B-8B39-251C747E1FD4}"/>
                  </a:ext>
                </a:extLst>
              </p:cNvPr>
              <p:cNvPicPr/>
              <p:nvPr/>
            </p:nvPicPr>
            <p:blipFill>
              <a:blip r:embed="rId56"/>
              <a:stretch>
                <a:fillRect/>
              </a:stretch>
            </p:blipFill>
            <p:spPr>
              <a:xfrm>
                <a:off x="7699193" y="3677738"/>
                <a:ext cx="197184" cy="10671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3" name="Ink 153">
                <a:extLst>
                  <a:ext uri="{FF2B5EF4-FFF2-40B4-BE49-F238E27FC236}">
                    <a16:creationId xmlns:a16="http://schemas.microsoft.com/office/drawing/2014/main" id="{9C7B56B7-B7B8-BC4D-A470-07DFDBA11184}"/>
                  </a:ext>
                </a:extLst>
              </p14:cNvPr>
              <p14:cNvContentPartPr/>
              <p14:nvPr/>
            </p14:nvContentPartPr>
            <p14:xfrm>
              <a:off x="7970990" y="3659276"/>
              <a:ext cx="300240" cy="109350"/>
            </p14:xfrm>
          </p:contentPart>
        </mc:Choice>
        <mc:Fallback xmlns="">
          <p:pic>
            <p:nvPicPr>
              <p:cNvPr id="153" name="Ink 153">
                <a:extLst>
                  <a:ext uri="{FF2B5EF4-FFF2-40B4-BE49-F238E27FC236}">
                    <a16:creationId xmlns:a16="http://schemas.microsoft.com/office/drawing/2014/main" id="{9C7B56B7-B7B8-BC4D-A470-07DFDBA11184}"/>
                  </a:ext>
                </a:extLst>
              </p:cNvPr>
              <p:cNvPicPr/>
              <p:nvPr/>
            </p:nvPicPr>
            <p:blipFill>
              <a:blip r:embed="rId58"/>
              <a:stretch>
                <a:fillRect/>
              </a:stretch>
            </p:blipFill>
            <p:spPr>
              <a:xfrm>
                <a:off x="7964870" y="3653181"/>
                <a:ext cx="312480" cy="1215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54" name="Ink 153">
                <a:extLst>
                  <a:ext uri="{FF2B5EF4-FFF2-40B4-BE49-F238E27FC236}">
                    <a16:creationId xmlns:a16="http://schemas.microsoft.com/office/drawing/2014/main" id="{2DE1D582-36D5-F045-8F36-7BA62B843CCE}"/>
                  </a:ext>
                </a:extLst>
              </p14:cNvPr>
              <p14:cNvContentPartPr/>
              <p14:nvPr/>
            </p14:nvContentPartPr>
            <p14:xfrm>
              <a:off x="7100345" y="3571526"/>
              <a:ext cx="17820" cy="46710"/>
            </p14:xfrm>
          </p:contentPart>
        </mc:Choice>
        <mc:Fallback xmlns="">
          <p:pic>
            <p:nvPicPr>
              <p:cNvPr id="154" name="Ink 153">
                <a:extLst>
                  <a:ext uri="{FF2B5EF4-FFF2-40B4-BE49-F238E27FC236}">
                    <a16:creationId xmlns:a16="http://schemas.microsoft.com/office/drawing/2014/main" id="{2DE1D582-36D5-F045-8F36-7BA62B843CCE}"/>
                  </a:ext>
                </a:extLst>
              </p:cNvPr>
              <p:cNvPicPr/>
              <p:nvPr/>
            </p:nvPicPr>
            <p:blipFill>
              <a:blip r:embed="rId60"/>
              <a:stretch>
                <a:fillRect/>
              </a:stretch>
            </p:blipFill>
            <p:spPr>
              <a:xfrm>
                <a:off x="7094286" y="3565464"/>
                <a:ext cx="29938" cy="58833"/>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55" name="Ink 154">
                <a:extLst>
                  <a:ext uri="{FF2B5EF4-FFF2-40B4-BE49-F238E27FC236}">
                    <a16:creationId xmlns:a16="http://schemas.microsoft.com/office/drawing/2014/main" id="{4F2A1EEA-3354-CA41-A226-25127710616F}"/>
                  </a:ext>
                </a:extLst>
              </p14:cNvPr>
              <p14:cNvContentPartPr/>
              <p14:nvPr/>
            </p14:nvContentPartPr>
            <p14:xfrm>
              <a:off x="8523515" y="3564776"/>
              <a:ext cx="24840" cy="48060"/>
            </p14:xfrm>
          </p:contentPart>
        </mc:Choice>
        <mc:Fallback xmlns="">
          <p:pic>
            <p:nvPicPr>
              <p:cNvPr id="155" name="Ink 154">
                <a:extLst>
                  <a:ext uri="{FF2B5EF4-FFF2-40B4-BE49-F238E27FC236}">
                    <a16:creationId xmlns:a16="http://schemas.microsoft.com/office/drawing/2014/main" id="{4F2A1EEA-3354-CA41-A226-25127710616F}"/>
                  </a:ext>
                </a:extLst>
              </p:cNvPr>
              <p:cNvPicPr/>
              <p:nvPr/>
            </p:nvPicPr>
            <p:blipFill>
              <a:blip r:embed="rId62"/>
              <a:stretch>
                <a:fillRect/>
              </a:stretch>
            </p:blipFill>
            <p:spPr>
              <a:xfrm>
                <a:off x="8517395" y="3558633"/>
                <a:ext cx="37080" cy="60346"/>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5" name="Ink 205">
                <a:extLst>
                  <a:ext uri="{FF2B5EF4-FFF2-40B4-BE49-F238E27FC236}">
                    <a16:creationId xmlns:a16="http://schemas.microsoft.com/office/drawing/2014/main" id="{83910AEC-C8B7-4E41-B34A-D4B65C824B41}"/>
                  </a:ext>
                </a:extLst>
              </p14:cNvPr>
              <p14:cNvContentPartPr/>
              <p14:nvPr/>
            </p14:nvContentPartPr>
            <p14:xfrm>
              <a:off x="5831900" y="3511578"/>
              <a:ext cx="101520" cy="96120"/>
            </p14:xfrm>
          </p:contentPart>
        </mc:Choice>
        <mc:Fallback xmlns="">
          <p:pic>
            <p:nvPicPr>
              <p:cNvPr id="205" name="Ink 205">
                <a:extLst>
                  <a:ext uri="{FF2B5EF4-FFF2-40B4-BE49-F238E27FC236}">
                    <a16:creationId xmlns:a16="http://schemas.microsoft.com/office/drawing/2014/main" id="{83910AEC-C8B7-4E41-B34A-D4B65C824B41}"/>
                  </a:ext>
                </a:extLst>
              </p:cNvPr>
              <p:cNvPicPr/>
              <p:nvPr/>
            </p:nvPicPr>
            <p:blipFill>
              <a:blip r:embed="rId64"/>
              <a:stretch>
                <a:fillRect/>
              </a:stretch>
            </p:blipFill>
            <p:spPr>
              <a:xfrm>
                <a:off x="5825780" y="3505458"/>
                <a:ext cx="113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08" name="Ink 208">
                <a:extLst>
                  <a:ext uri="{FF2B5EF4-FFF2-40B4-BE49-F238E27FC236}">
                    <a16:creationId xmlns:a16="http://schemas.microsoft.com/office/drawing/2014/main" id="{D4CD7C28-0754-BE4A-A0BA-44785DC2D09E}"/>
                  </a:ext>
                </a:extLst>
              </p14:cNvPr>
              <p14:cNvContentPartPr/>
              <p14:nvPr/>
            </p14:nvContentPartPr>
            <p14:xfrm>
              <a:off x="5941520" y="3503208"/>
              <a:ext cx="52380" cy="93690"/>
            </p14:xfrm>
          </p:contentPart>
        </mc:Choice>
        <mc:Fallback xmlns="">
          <p:pic>
            <p:nvPicPr>
              <p:cNvPr id="208" name="Ink 208">
                <a:extLst>
                  <a:ext uri="{FF2B5EF4-FFF2-40B4-BE49-F238E27FC236}">
                    <a16:creationId xmlns:a16="http://schemas.microsoft.com/office/drawing/2014/main" id="{D4CD7C28-0754-BE4A-A0BA-44785DC2D09E}"/>
                  </a:ext>
                </a:extLst>
              </p:cNvPr>
              <p:cNvPicPr/>
              <p:nvPr/>
            </p:nvPicPr>
            <p:blipFill>
              <a:blip r:embed="rId66"/>
              <a:stretch>
                <a:fillRect/>
              </a:stretch>
            </p:blipFill>
            <p:spPr>
              <a:xfrm>
                <a:off x="5935462" y="3497082"/>
                <a:ext cx="64495" cy="10594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11" name="Ink 211">
                <a:extLst>
                  <a:ext uri="{FF2B5EF4-FFF2-40B4-BE49-F238E27FC236}">
                    <a16:creationId xmlns:a16="http://schemas.microsoft.com/office/drawing/2014/main" id="{BD33B427-A67E-3540-B21E-60D871CDBB9C}"/>
                  </a:ext>
                </a:extLst>
              </p14:cNvPr>
              <p14:cNvContentPartPr/>
              <p14:nvPr/>
            </p14:nvContentPartPr>
            <p14:xfrm>
              <a:off x="5996870" y="3501048"/>
              <a:ext cx="59130" cy="90990"/>
            </p14:xfrm>
          </p:contentPart>
        </mc:Choice>
        <mc:Fallback xmlns="">
          <p:pic>
            <p:nvPicPr>
              <p:cNvPr id="211" name="Ink 211">
                <a:extLst>
                  <a:ext uri="{FF2B5EF4-FFF2-40B4-BE49-F238E27FC236}">
                    <a16:creationId xmlns:a16="http://schemas.microsoft.com/office/drawing/2014/main" id="{BD33B427-A67E-3540-B21E-60D871CDBB9C}"/>
                  </a:ext>
                </a:extLst>
              </p:cNvPr>
              <p:cNvPicPr/>
              <p:nvPr/>
            </p:nvPicPr>
            <p:blipFill>
              <a:blip r:embed="rId68"/>
              <a:stretch>
                <a:fillRect/>
              </a:stretch>
            </p:blipFill>
            <p:spPr>
              <a:xfrm>
                <a:off x="5990778" y="3494934"/>
                <a:ext cx="71314" cy="103218"/>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12" name="Ink 211">
                <a:extLst>
                  <a:ext uri="{FF2B5EF4-FFF2-40B4-BE49-F238E27FC236}">
                    <a16:creationId xmlns:a16="http://schemas.microsoft.com/office/drawing/2014/main" id="{83F1936F-74FE-914A-B9EA-B7ABF6B0FB1C}"/>
                  </a:ext>
                </a:extLst>
              </p14:cNvPr>
              <p14:cNvContentPartPr/>
              <p14:nvPr/>
            </p14:nvContentPartPr>
            <p14:xfrm>
              <a:off x="5631792" y="3623583"/>
              <a:ext cx="130680" cy="76140"/>
            </p14:xfrm>
          </p:contentPart>
        </mc:Choice>
        <mc:Fallback xmlns="">
          <p:pic>
            <p:nvPicPr>
              <p:cNvPr id="212" name="Ink 211">
                <a:extLst>
                  <a:ext uri="{FF2B5EF4-FFF2-40B4-BE49-F238E27FC236}">
                    <a16:creationId xmlns:a16="http://schemas.microsoft.com/office/drawing/2014/main" id="{83F1936F-74FE-914A-B9EA-B7ABF6B0FB1C}"/>
                  </a:ext>
                </a:extLst>
              </p:cNvPr>
              <p:cNvPicPr/>
              <p:nvPr/>
            </p:nvPicPr>
            <p:blipFill>
              <a:blip r:embed="rId70"/>
              <a:stretch>
                <a:fillRect/>
              </a:stretch>
            </p:blipFill>
            <p:spPr>
              <a:xfrm>
                <a:off x="5625672" y="3617477"/>
                <a:ext cx="142920" cy="8835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17" name="Ink 217">
                <a:extLst>
                  <a:ext uri="{FF2B5EF4-FFF2-40B4-BE49-F238E27FC236}">
                    <a16:creationId xmlns:a16="http://schemas.microsoft.com/office/drawing/2014/main" id="{95C8C5BB-6441-8643-9C4E-99237D0E63DD}"/>
                  </a:ext>
                </a:extLst>
              </p14:cNvPr>
              <p14:cNvContentPartPr/>
              <p14:nvPr/>
            </p14:nvContentPartPr>
            <p14:xfrm>
              <a:off x="6164772" y="3932733"/>
              <a:ext cx="224370" cy="121770"/>
            </p14:xfrm>
          </p:contentPart>
        </mc:Choice>
        <mc:Fallback xmlns="">
          <p:pic>
            <p:nvPicPr>
              <p:cNvPr id="217" name="Ink 217">
                <a:extLst>
                  <a:ext uri="{FF2B5EF4-FFF2-40B4-BE49-F238E27FC236}">
                    <a16:creationId xmlns:a16="http://schemas.microsoft.com/office/drawing/2014/main" id="{95C8C5BB-6441-8643-9C4E-99237D0E63DD}"/>
                  </a:ext>
                </a:extLst>
              </p:cNvPr>
              <p:cNvPicPr/>
              <p:nvPr/>
            </p:nvPicPr>
            <p:blipFill>
              <a:blip r:embed="rId72"/>
              <a:stretch>
                <a:fillRect/>
              </a:stretch>
            </p:blipFill>
            <p:spPr>
              <a:xfrm>
                <a:off x="6158659" y="3926627"/>
                <a:ext cx="236595" cy="13398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37" name="Ink 237">
                <a:extLst>
                  <a:ext uri="{FF2B5EF4-FFF2-40B4-BE49-F238E27FC236}">
                    <a16:creationId xmlns:a16="http://schemas.microsoft.com/office/drawing/2014/main" id="{ADF02310-2D7F-4842-8CBA-3BF0F7047DD3}"/>
                  </a:ext>
                </a:extLst>
              </p14:cNvPr>
              <p14:cNvContentPartPr/>
              <p14:nvPr/>
            </p14:nvContentPartPr>
            <p14:xfrm>
              <a:off x="6475002" y="3994023"/>
              <a:ext cx="169290" cy="90990"/>
            </p14:xfrm>
          </p:contentPart>
        </mc:Choice>
        <mc:Fallback xmlns="">
          <p:pic>
            <p:nvPicPr>
              <p:cNvPr id="237" name="Ink 237">
                <a:extLst>
                  <a:ext uri="{FF2B5EF4-FFF2-40B4-BE49-F238E27FC236}">
                    <a16:creationId xmlns:a16="http://schemas.microsoft.com/office/drawing/2014/main" id="{ADF02310-2D7F-4842-8CBA-3BF0F7047DD3}"/>
                  </a:ext>
                </a:extLst>
              </p:cNvPr>
              <p:cNvPicPr/>
              <p:nvPr/>
            </p:nvPicPr>
            <p:blipFill>
              <a:blip r:embed="rId74"/>
              <a:stretch>
                <a:fillRect/>
              </a:stretch>
            </p:blipFill>
            <p:spPr>
              <a:xfrm>
                <a:off x="6468892" y="3987909"/>
                <a:ext cx="181511" cy="103218"/>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 name="Ink 14">
                <a:extLst>
                  <a:ext uri="{FF2B5EF4-FFF2-40B4-BE49-F238E27FC236}">
                    <a16:creationId xmlns:a16="http://schemas.microsoft.com/office/drawing/2014/main" id="{EB556799-A2D4-DF40-90AE-BFDD8D60D36A}"/>
                  </a:ext>
                </a:extLst>
              </p14:cNvPr>
              <p14:cNvContentPartPr/>
              <p14:nvPr/>
            </p14:nvContentPartPr>
            <p14:xfrm>
              <a:off x="6755459" y="3984554"/>
              <a:ext cx="197100" cy="102330"/>
            </p14:xfrm>
          </p:contentPart>
        </mc:Choice>
        <mc:Fallback xmlns="">
          <p:pic>
            <p:nvPicPr>
              <p:cNvPr id="13" name="Ink 14">
                <a:extLst>
                  <a:ext uri="{FF2B5EF4-FFF2-40B4-BE49-F238E27FC236}">
                    <a16:creationId xmlns:a16="http://schemas.microsoft.com/office/drawing/2014/main" id="{EB556799-A2D4-DF40-90AE-BFDD8D60D36A}"/>
                  </a:ext>
                </a:extLst>
              </p:cNvPr>
              <p:cNvPicPr/>
              <p:nvPr/>
            </p:nvPicPr>
            <p:blipFill>
              <a:blip r:embed="rId76"/>
              <a:stretch>
                <a:fillRect/>
              </a:stretch>
            </p:blipFill>
            <p:spPr>
              <a:xfrm>
                <a:off x="6749333" y="3978450"/>
                <a:ext cx="209351" cy="114538"/>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7">
                <a:extLst>
                  <a:ext uri="{FF2B5EF4-FFF2-40B4-BE49-F238E27FC236}">
                    <a16:creationId xmlns:a16="http://schemas.microsoft.com/office/drawing/2014/main" id="{3D9C81F5-F348-A941-9196-510CF0408FE2}"/>
                  </a:ext>
                </a:extLst>
              </p14:cNvPr>
              <p14:cNvContentPartPr/>
              <p14:nvPr/>
            </p14:nvContentPartPr>
            <p14:xfrm>
              <a:off x="6967139" y="3937574"/>
              <a:ext cx="109890" cy="105030"/>
            </p14:xfrm>
          </p:contentPart>
        </mc:Choice>
        <mc:Fallback xmlns="">
          <p:pic>
            <p:nvPicPr>
              <p:cNvPr id="17" name="Ink 17">
                <a:extLst>
                  <a:ext uri="{FF2B5EF4-FFF2-40B4-BE49-F238E27FC236}">
                    <a16:creationId xmlns:a16="http://schemas.microsoft.com/office/drawing/2014/main" id="{3D9C81F5-F348-A941-9196-510CF0408FE2}"/>
                  </a:ext>
                </a:extLst>
              </p:cNvPr>
              <p:cNvPicPr/>
              <p:nvPr/>
            </p:nvPicPr>
            <p:blipFill>
              <a:blip r:embed="rId78"/>
              <a:stretch>
                <a:fillRect/>
              </a:stretch>
            </p:blipFill>
            <p:spPr>
              <a:xfrm>
                <a:off x="6961034" y="3931459"/>
                <a:ext cx="122100" cy="1172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5" name="Ink 25">
                <a:extLst>
                  <a:ext uri="{FF2B5EF4-FFF2-40B4-BE49-F238E27FC236}">
                    <a16:creationId xmlns:a16="http://schemas.microsoft.com/office/drawing/2014/main" id="{20106FC0-403E-7446-8C19-B789148A0055}"/>
                  </a:ext>
                </a:extLst>
              </p14:cNvPr>
              <p14:cNvContentPartPr/>
              <p14:nvPr/>
            </p14:nvContentPartPr>
            <p14:xfrm>
              <a:off x="7088369" y="3928934"/>
              <a:ext cx="84510" cy="106110"/>
            </p14:xfrm>
          </p:contentPart>
        </mc:Choice>
        <mc:Fallback xmlns="">
          <p:pic>
            <p:nvPicPr>
              <p:cNvPr id="25" name="Ink 25">
                <a:extLst>
                  <a:ext uri="{FF2B5EF4-FFF2-40B4-BE49-F238E27FC236}">
                    <a16:creationId xmlns:a16="http://schemas.microsoft.com/office/drawing/2014/main" id="{20106FC0-403E-7446-8C19-B789148A0055}"/>
                  </a:ext>
                </a:extLst>
              </p:cNvPr>
              <p:cNvPicPr/>
              <p:nvPr/>
            </p:nvPicPr>
            <p:blipFill>
              <a:blip r:embed="rId80"/>
              <a:stretch>
                <a:fillRect/>
              </a:stretch>
            </p:blipFill>
            <p:spPr>
              <a:xfrm>
                <a:off x="7082256" y="3922819"/>
                <a:ext cx="96737" cy="1183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3" name="Ink 32">
                <a:extLst>
                  <a:ext uri="{FF2B5EF4-FFF2-40B4-BE49-F238E27FC236}">
                    <a16:creationId xmlns:a16="http://schemas.microsoft.com/office/drawing/2014/main" id="{F49F142A-61C5-D643-BF19-0A70577DEAA0}"/>
                  </a:ext>
                </a:extLst>
              </p14:cNvPr>
              <p14:cNvContentPartPr/>
              <p14:nvPr/>
            </p14:nvContentPartPr>
            <p14:xfrm>
              <a:off x="7195829" y="4025864"/>
              <a:ext cx="18630" cy="19170"/>
            </p14:xfrm>
          </p:contentPart>
        </mc:Choice>
        <mc:Fallback xmlns="">
          <p:pic>
            <p:nvPicPr>
              <p:cNvPr id="33" name="Ink 32">
                <a:extLst>
                  <a:ext uri="{FF2B5EF4-FFF2-40B4-BE49-F238E27FC236}">
                    <a16:creationId xmlns:a16="http://schemas.microsoft.com/office/drawing/2014/main" id="{F49F142A-61C5-D643-BF19-0A70577DEAA0}"/>
                  </a:ext>
                </a:extLst>
              </p:cNvPr>
              <p:cNvPicPr/>
              <p:nvPr/>
            </p:nvPicPr>
            <p:blipFill>
              <a:blip r:embed="rId82"/>
              <a:stretch>
                <a:fillRect/>
              </a:stretch>
            </p:blipFill>
            <p:spPr>
              <a:xfrm>
                <a:off x="7189738" y="4019829"/>
                <a:ext cx="30811" cy="31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6" name="Ink 36">
                <a:extLst>
                  <a:ext uri="{FF2B5EF4-FFF2-40B4-BE49-F238E27FC236}">
                    <a16:creationId xmlns:a16="http://schemas.microsoft.com/office/drawing/2014/main" id="{D46419A6-C557-5847-843B-767C81222938}"/>
                  </a:ext>
                </a:extLst>
              </p14:cNvPr>
              <p14:cNvContentPartPr/>
              <p14:nvPr/>
            </p14:nvContentPartPr>
            <p14:xfrm>
              <a:off x="7268459" y="3970784"/>
              <a:ext cx="56430" cy="86670"/>
            </p14:xfrm>
          </p:contentPart>
        </mc:Choice>
        <mc:Fallback xmlns="">
          <p:pic>
            <p:nvPicPr>
              <p:cNvPr id="36" name="Ink 36">
                <a:extLst>
                  <a:ext uri="{FF2B5EF4-FFF2-40B4-BE49-F238E27FC236}">
                    <a16:creationId xmlns:a16="http://schemas.microsoft.com/office/drawing/2014/main" id="{D46419A6-C557-5847-843B-767C81222938}"/>
                  </a:ext>
                </a:extLst>
              </p:cNvPr>
              <p:cNvPicPr/>
              <p:nvPr/>
            </p:nvPicPr>
            <p:blipFill>
              <a:blip r:embed="rId84"/>
              <a:stretch>
                <a:fillRect/>
              </a:stretch>
            </p:blipFill>
            <p:spPr>
              <a:xfrm>
                <a:off x="7262349" y="3964645"/>
                <a:ext cx="68651" cy="98948"/>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1">
                <a:extLst>
                  <a:ext uri="{FF2B5EF4-FFF2-40B4-BE49-F238E27FC236}">
                    <a16:creationId xmlns:a16="http://schemas.microsoft.com/office/drawing/2014/main" id="{4B3D75F1-1389-D344-B2F3-697332C3FB7A}"/>
                  </a:ext>
                </a:extLst>
              </p14:cNvPr>
              <p14:cNvContentPartPr/>
              <p14:nvPr/>
            </p14:nvContentPartPr>
            <p14:xfrm>
              <a:off x="7347299" y="3968354"/>
              <a:ext cx="99900" cy="74520"/>
            </p14:xfrm>
          </p:contentPart>
        </mc:Choice>
        <mc:Fallback xmlns="">
          <p:pic>
            <p:nvPicPr>
              <p:cNvPr id="41" name="Ink 41">
                <a:extLst>
                  <a:ext uri="{FF2B5EF4-FFF2-40B4-BE49-F238E27FC236}">
                    <a16:creationId xmlns:a16="http://schemas.microsoft.com/office/drawing/2014/main" id="{4B3D75F1-1389-D344-B2F3-697332C3FB7A}"/>
                  </a:ext>
                </a:extLst>
              </p:cNvPr>
              <p:cNvPicPr/>
              <p:nvPr/>
            </p:nvPicPr>
            <p:blipFill>
              <a:blip r:embed="rId86"/>
              <a:stretch>
                <a:fillRect/>
              </a:stretch>
            </p:blipFill>
            <p:spPr>
              <a:xfrm>
                <a:off x="7341168" y="3962234"/>
                <a:ext cx="112162"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3">
                <a:extLst>
                  <a:ext uri="{FF2B5EF4-FFF2-40B4-BE49-F238E27FC236}">
                    <a16:creationId xmlns:a16="http://schemas.microsoft.com/office/drawing/2014/main" id="{A82F7238-B136-4546-9492-37AA5CE45C3B}"/>
                  </a:ext>
                </a:extLst>
              </p14:cNvPr>
              <p14:cNvContentPartPr/>
              <p14:nvPr/>
            </p14:nvContentPartPr>
            <p14:xfrm>
              <a:off x="7524832" y="3945651"/>
              <a:ext cx="368550" cy="141750"/>
            </p14:xfrm>
          </p:contentPart>
        </mc:Choice>
        <mc:Fallback xmlns="">
          <p:pic>
            <p:nvPicPr>
              <p:cNvPr id="53" name="Ink 53">
                <a:extLst>
                  <a:ext uri="{FF2B5EF4-FFF2-40B4-BE49-F238E27FC236}">
                    <a16:creationId xmlns:a16="http://schemas.microsoft.com/office/drawing/2014/main" id="{A82F7238-B136-4546-9492-37AA5CE45C3B}"/>
                  </a:ext>
                </a:extLst>
              </p:cNvPr>
              <p:cNvPicPr/>
              <p:nvPr/>
            </p:nvPicPr>
            <p:blipFill>
              <a:blip r:embed="rId88"/>
              <a:stretch>
                <a:fillRect/>
              </a:stretch>
            </p:blipFill>
            <p:spPr>
              <a:xfrm>
                <a:off x="7518713" y="3939535"/>
                <a:ext cx="380787" cy="15398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Ink 61">
                <a:extLst>
                  <a:ext uri="{FF2B5EF4-FFF2-40B4-BE49-F238E27FC236}">
                    <a16:creationId xmlns:a16="http://schemas.microsoft.com/office/drawing/2014/main" id="{D5275851-DEFB-7747-AE3A-CC844D52D671}"/>
                  </a:ext>
                </a:extLst>
              </p14:cNvPr>
              <p14:cNvContentPartPr/>
              <p14:nvPr/>
            </p14:nvContentPartPr>
            <p14:xfrm>
              <a:off x="7971704" y="3956009"/>
              <a:ext cx="248940" cy="63720"/>
            </p14:xfrm>
          </p:contentPart>
        </mc:Choice>
        <mc:Fallback xmlns="">
          <p:pic>
            <p:nvPicPr>
              <p:cNvPr id="61" name="Ink 61">
                <a:extLst>
                  <a:ext uri="{FF2B5EF4-FFF2-40B4-BE49-F238E27FC236}">
                    <a16:creationId xmlns:a16="http://schemas.microsoft.com/office/drawing/2014/main" id="{D5275851-DEFB-7747-AE3A-CC844D52D671}"/>
                  </a:ext>
                </a:extLst>
              </p:cNvPr>
              <p:cNvPicPr/>
              <p:nvPr/>
            </p:nvPicPr>
            <p:blipFill>
              <a:blip r:embed="rId90"/>
              <a:stretch>
                <a:fillRect/>
              </a:stretch>
            </p:blipFill>
            <p:spPr>
              <a:xfrm>
                <a:off x="7965588" y="3949923"/>
                <a:ext cx="261171" cy="75891"/>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4" name="Ink 75">
                <a:extLst>
                  <a:ext uri="{FF2B5EF4-FFF2-40B4-BE49-F238E27FC236}">
                    <a16:creationId xmlns:a16="http://schemas.microsoft.com/office/drawing/2014/main" id="{3C7378DB-B88B-E144-8209-0D1806F1E739}"/>
                  </a:ext>
                </a:extLst>
              </p14:cNvPr>
              <p14:cNvContentPartPr/>
              <p14:nvPr/>
            </p14:nvContentPartPr>
            <p14:xfrm>
              <a:off x="8537722" y="3919611"/>
              <a:ext cx="238140" cy="97740"/>
            </p14:xfrm>
          </p:contentPart>
        </mc:Choice>
        <mc:Fallback xmlns="">
          <p:pic>
            <p:nvPicPr>
              <p:cNvPr id="74" name="Ink 75">
                <a:extLst>
                  <a:ext uri="{FF2B5EF4-FFF2-40B4-BE49-F238E27FC236}">
                    <a16:creationId xmlns:a16="http://schemas.microsoft.com/office/drawing/2014/main" id="{3C7378DB-B88B-E144-8209-0D1806F1E739}"/>
                  </a:ext>
                </a:extLst>
              </p:cNvPr>
              <p:cNvPicPr/>
              <p:nvPr/>
            </p:nvPicPr>
            <p:blipFill>
              <a:blip r:embed="rId92"/>
              <a:stretch>
                <a:fillRect/>
              </a:stretch>
            </p:blipFill>
            <p:spPr>
              <a:xfrm>
                <a:off x="8531607" y="3913525"/>
                <a:ext cx="250371" cy="109913"/>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5" name="Ink 75">
                <a:extLst>
                  <a:ext uri="{FF2B5EF4-FFF2-40B4-BE49-F238E27FC236}">
                    <a16:creationId xmlns:a16="http://schemas.microsoft.com/office/drawing/2014/main" id="{2415CA96-67CC-8D49-882A-849726305879}"/>
                  </a:ext>
                </a:extLst>
              </p14:cNvPr>
              <p14:cNvContentPartPr/>
              <p14:nvPr/>
            </p14:nvContentPartPr>
            <p14:xfrm>
              <a:off x="8296147" y="3934851"/>
              <a:ext cx="159570" cy="82080"/>
            </p14:xfrm>
          </p:contentPart>
        </mc:Choice>
        <mc:Fallback xmlns="">
          <p:pic>
            <p:nvPicPr>
              <p:cNvPr id="75" name="Ink 75">
                <a:extLst>
                  <a:ext uri="{FF2B5EF4-FFF2-40B4-BE49-F238E27FC236}">
                    <a16:creationId xmlns:a16="http://schemas.microsoft.com/office/drawing/2014/main" id="{2415CA96-67CC-8D49-882A-849726305879}"/>
                  </a:ext>
                </a:extLst>
              </p:cNvPr>
              <p:cNvPicPr/>
              <p:nvPr/>
            </p:nvPicPr>
            <p:blipFill>
              <a:blip r:embed="rId94"/>
              <a:stretch>
                <a:fillRect/>
              </a:stretch>
            </p:blipFill>
            <p:spPr>
              <a:xfrm>
                <a:off x="8290037" y="3928731"/>
                <a:ext cx="17178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2" name="Ink 81">
                <a:extLst>
                  <a:ext uri="{FF2B5EF4-FFF2-40B4-BE49-F238E27FC236}">
                    <a16:creationId xmlns:a16="http://schemas.microsoft.com/office/drawing/2014/main" id="{8869E676-AE45-3D4C-A348-D6DF9B1988C3}"/>
                  </a:ext>
                </a:extLst>
              </p14:cNvPr>
              <p14:cNvContentPartPr/>
              <p14:nvPr/>
            </p14:nvContentPartPr>
            <p14:xfrm>
              <a:off x="8807527" y="3985596"/>
              <a:ext cx="10800" cy="42390"/>
            </p14:xfrm>
          </p:contentPart>
        </mc:Choice>
        <mc:Fallback xmlns="">
          <p:pic>
            <p:nvPicPr>
              <p:cNvPr id="82" name="Ink 81">
                <a:extLst>
                  <a:ext uri="{FF2B5EF4-FFF2-40B4-BE49-F238E27FC236}">
                    <a16:creationId xmlns:a16="http://schemas.microsoft.com/office/drawing/2014/main" id="{8869E676-AE45-3D4C-A348-D6DF9B1988C3}"/>
                  </a:ext>
                </a:extLst>
              </p:cNvPr>
              <p:cNvPicPr/>
              <p:nvPr/>
            </p:nvPicPr>
            <p:blipFill>
              <a:blip r:embed="rId96"/>
              <a:stretch>
                <a:fillRect/>
              </a:stretch>
            </p:blipFill>
            <p:spPr>
              <a:xfrm>
                <a:off x="8801407" y="3979540"/>
                <a:ext cx="23040" cy="5450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8" name="Ink 88">
                <a:extLst>
                  <a:ext uri="{FF2B5EF4-FFF2-40B4-BE49-F238E27FC236}">
                    <a16:creationId xmlns:a16="http://schemas.microsoft.com/office/drawing/2014/main" id="{ED556222-B412-D247-9036-D9F9326BBD0A}"/>
                  </a:ext>
                </a:extLst>
              </p14:cNvPr>
              <p14:cNvContentPartPr/>
              <p14:nvPr/>
            </p14:nvContentPartPr>
            <p14:xfrm>
              <a:off x="7029907" y="4113419"/>
              <a:ext cx="192780" cy="152280"/>
            </p14:xfrm>
          </p:contentPart>
        </mc:Choice>
        <mc:Fallback xmlns="">
          <p:pic>
            <p:nvPicPr>
              <p:cNvPr id="88" name="Ink 88">
                <a:extLst>
                  <a:ext uri="{FF2B5EF4-FFF2-40B4-BE49-F238E27FC236}">
                    <a16:creationId xmlns:a16="http://schemas.microsoft.com/office/drawing/2014/main" id="{ED556222-B412-D247-9036-D9F9326BBD0A}"/>
                  </a:ext>
                </a:extLst>
              </p:cNvPr>
              <p:cNvPicPr/>
              <p:nvPr/>
            </p:nvPicPr>
            <p:blipFill>
              <a:blip r:embed="rId98"/>
              <a:stretch>
                <a:fillRect/>
              </a:stretch>
            </p:blipFill>
            <p:spPr>
              <a:xfrm>
                <a:off x="7023793" y="4107299"/>
                <a:ext cx="205009"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9" name="Ink 88">
                <a:extLst>
                  <a:ext uri="{FF2B5EF4-FFF2-40B4-BE49-F238E27FC236}">
                    <a16:creationId xmlns:a16="http://schemas.microsoft.com/office/drawing/2014/main" id="{4398EFCE-B6EA-9C41-B297-E4D476FD7C4B}"/>
                  </a:ext>
                </a:extLst>
              </p14:cNvPr>
              <p14:cNvContentPartPr/>
              <p14:nvPr/>
            </p14:nvContentPartPr>
            <p14:xfrm>
              <a:off x="5670869" y="4363904"/>
              <a:ext cx="96660" cy="9990"/>
            </p14:xfrm>
          </p:contentPart>
        </mc:Choice>
        <mc:Fallback xmlns="">
          <p:pic>
            <p:nvPicPr>
              <p:cNvPr id="89" name="Ink 88">
                <a:extLst>
                  <a:ext uri="{FF2B5EF4-FFF2-40B4-BE49-F238E27FC236}">
                    <a16:creationId xmlns:a16="http://schemas.microsoft.com/office/drawing/2014/main" id="{4398EFCE-B6EA-9C41-B297-E4D476FD7C4B}"/>
                  </a:ext>
                </a:extLst>
              </p:cNvPr>
              <p:cNvPicPr/>
              <p:nvPr/>
            </p:nvPicPr>
            <p:blipFill>
              <a:blip r:embed="rId100"/>
              <a:stretch>
                <a:fillRect/>
              </a:stretch>
            </p:blipFill>
            <p:spPr>
              <a:xfrm>
                <a:off x="5664760" y="4357839"/>
                <a:ext cx="108877" cy="22121"/>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7" name="Ink 97">
                <a:extLst>
                  <a:ext uri="{FF2B5EF4-FFF2-40B4-BE49-F238E27FC236}">
                    <a16:creationId xmlns:a16="http://schemas.microsoft.com/office/drawing/2014/main" id="{2D97AAF2-89F1-9F4E-80EE-B169B520B034}"/>
                  </a:ext>
                </a:extLst>
              </p14:cNvPr>
              <p14:cNvContentPartPr/>
              <p14:nvPr/>
            </p14:nvContentPartPr>
            <p14:xfrm>
              <a:off x="5840452" y="4342506"/>
              <a:ext cx="160110" cy="92880"/>
            </p14:xfrm>
          </p:contentPart>
        </mc:Choice>
        <mc:Fallback xmlns="">
          <p:pic>
            <p:nvPicPr>
              <p:cNvPr id="97" name="Ink 97">
                <a:extLst>
                  <a:ext uri="{FF2B5EF4-FFF2-40B4-BE49-F238E27FC236}">
                    <a16:creationId xmlns:a16="http://schemas.microsoft.com/office/drawing/2014/main" id="{2D97AAF2-89F1-9F4E-80EE-B169B520B034}"/>
                  </a:ext>
                </a:extLst>
              </p:cNvPr>
              <p:cNvPicPr/>
              <p:nvPr/>
            </p:nvPicPr>
            <p:blipFill>
              <a:blip r:embed="rId102"/>
              <a:stretch>
                <a:fillRect/>
              </a:stretch>
            </p:blipFill>
            <p:spPr>
              <a:xfrm>
                <a:off x="5834349" y="4336386"/>
                <a:ext cx="172316"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Ink 97">
                <a:extLst>
                  <a:ext uri="{FF2B5EF4-FFF2-40B4-BE49-F238E27FC236}">
                    <a16:creationId xmlns:a16="http://schemas.microsoft.com/office/drawing/2014/main" id="{7A1DA2F4-BFC1-564C-9C06-BB3BEF9143EF}"/>
                  </a:ext>
                </a:extLst>
              </p14:cNvPr>
              <p14:cNvContentPartPr/>
              <p14:nvPr/>
            </p14:nvContentPartPr>
            <p14:xfrm>
              <a:off x="6076432" y="4391376"/>
              <a:ext cx="57240" cy="54270"/>
            </p14:xfrm>
          </p:contentPart>
        </mc:Choice>
        <mc:Fallback xmlns="">
          <p:pic>
            <p:nvPicPr>
              <p:cNvPr id="98" name="Ink 97">
                <a:extLst>
                  <a:ext uri="{FF2B5EF4-FFF2-40B4-BE49-F238E27FC236}">
                    <a16:creationId xmlns:a16="http://schemas.microsoft.com/office/drawing/2014/main" id="{7A1DA2F4-BFC1-564C-9C06-BB3BEF9143EF}"/>
                  </a:ext>
                </a:extLst>
              </p:cNvPr>
              <p:cNvPicPr/>
              <p:nvPr/>
            </p:nvPicPr>
            <p:blipFill>
              <a:blip r:embed="rId104"/>
              <a:stretch>
                <a:fillRect/>
              </a:stretch>
            </p:blipFill>
            <p:spPr>
              <a:xfrm>
                <a:off x="6070350" y="4385266"/>
                <a:ext cx="69404" cy="6649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7" name="Ink 108">
                <a:extLst>
                  <a:ext uri="{FF2B5EF4-FFF2-40B4-BE49-F238E27FC236}">
                    <a16:creationId xmlns:a16="http://schemas.microsoft.com/office/drawing/2014/main" id="{BDEC2686-5550-2F4E-A5CA-C030B26DA2FB}"/>
                  </a:ext>
                </a:extLst>
              </p14:cNvPr>
              <p14:cNvContentPartPr/>
              <p14:nvPr/>
            </p14:nvContentPartPr>
            <p14:xfrm>
              <a:off x="6211432" y="4317396"/>
              <a:ext cx="258930" cy="104490"/>
            </p14:xfrm>
          </p:contentPart>
        </mc:Choice>
        <mc:Fallback xmlns="">
          <p:pic>
            <p:nvPicPr>
              <p:cNvPr id="107" name="Ink 108">
                <a:extLst>
                  <a:ext uri="{FF2B5EF4-FFF2-40B4-BE49-F238E27FC236}">
                    <a16:creationId xmlns:a16="http://schemas.microsoft.com/office/drawing/2014/main" id="{BDEC2686-5550-2F4E-A5CA-C030B26DA2FB}"/>
                  </a:ext>
                </a:extLst>
              </p:cNvPr>
              <p:cNvPicPr/>
              <p:nvPr/>
            </p:nvPicPr>
            <p:blipFill>
              <a:blip r:embed="rId106"/>
              <a:stretch>
                <a:fillRect/>
              </a:stretch>
            </p:blipFill>
            <p:spPr>
              <a:xfrm>
                <a:off x="6205318" y="4311271"/>
                <a:ext cx="271157" cy="116741"/>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2" name="Ink 122">
                <a:extLst>
                  <a:ext uri="{FF2B5EF4-FFF2-40B4-BE49-F238E27FC236}">
                    <a16:creationId xmlns:a16="http://schemas.microsoft.com/office/drawing/2014/main" id="{3BA9849B-99F7-5840-9DB6-0F4461531C6D}"/>
                  </a:ext>
                </a:extLst>
              </p14:cNvPr>
              <p14:cNvContentPartPr/>
              <p14:nvPr/>
            </p14:nvContentPartPr>
            <p14:xfrm>
              <a:off x="6567292" y="4326306"/>
              <a:ext cx="426060" cy="103140"/>
            </p14:xfrm>
          </p:contentPart>
        </mc:Choice>
        <mc:Fallback xmlns="">
          <p:pic>
            <p:nvPicPr>
              <p:cNvPr id="122" name="Ink 122">
                <a:extLst>
                  <a:ext uri="{FF2B5EF4-FFF2-40B4-BE49-F238E27FC236}">
                    <a16:creationId xmlns:a16="http://schemas.microsoft.com/office/drawing/2014/main" id="{3BA9849B-99F7-5840-9DB6-0F4461531C6D}"/>
                  </a:ext>
                </a:extLst>
              </p:cNvPr>
              <p:cNvPicPr/>
              <p:nvPr/>
            </p:nvPicPr>
            <p:blipFill>
              <a:blip r:embed="rId108"/>
              <a:stretch>
                <a:fillRect/>
              </a:stretch>
            </p:blipFill>
            <p:spPr>
              <a:xfrm>
                <a:off x="6561175" y="4320197"/>
                <a:ext cx="438295" cy="115359"/>
              </a:xfrm>
              <a:prstGeom prst="rect">
                <a:avLst/>
              </a:prstGeom>
            </p:spPr>
          </p:pic>
        </mc:Fallback>
      </mc:AlternateContent>
    </p:spTree>
    <p:extLst>
      <p:ext uri="{BB962C8B-B14F-4D97-AF65-F5344CB8AC3E}">
        <p14:creationId xmlns:p14="http://schemas.microsoft.com/office/powerpoint/2010/main" val="2975966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(049)</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sym typeface="Wingdings"/>
              </a:rPr>
              <a:t>Don’t read any symbols, pop a 0 form the stack, push a 0 to the stack. ("</a:t>
            </a:r>
            <a:r>
              <a:rPr lang="en-US" dirty="0"/>
              <a:t>Peak" at 0)</a:t>
            </a:r>
          </a:p>
          <a:p>
            <a:pPr marL="0" indent="0">
              <a:buNone/>
            </a:pPr>
            <a:r>
              <a:rPr lang="en-US" dirty="0">
                <a:solidFill>
                  <a:srgbClr val="0432FF"/>
                </a:solidFill>
              </a:rPr>
              <a:t>			ε, 0 </a:t>
            </a:r>
            <a:r>
              <a:rPr lang="en-US" dirty="0">
                <a:solidFill>
                  <a:srgbClr val="0432FF"/>
                </a:solidFill>
                <a:sym typeface="Wingdings"/>
              </a:rPr>
              <a:t> 0</a:t>
            </a:r>
          </a:p>
          <a:p>
            <a:endParaRPr lang="en-US" dirty="0"/>
          </a:p>
          <a:p>
            <a:r>
              <a:rPr lang="en-US" dirty="0"/>
              <a:t>Read a 0, don't pop anything from the stack, don</a:t>
            </a:r>
            <a:r>
              <a:rPr lang="fr-FR" dirty="0"/>
              <a:t>’</a:t>
            </a:r>
            <a:r>
              <a:rPr lang="en-US" dirty="0"/>
              <a:t>t push anything to the stack</a:t>
            </a:r>
          </a:p>
          <a:p>
            <a:pPr marL="0" indent="0">
              <a:buNone/>
            </a:pPr>
            <a:r>
              <a:rPr lang="en-US" dirty="0">
                <a:solidFill>
                  <a:srgbClr val="0432FF"/>
                </a:solidFill>
              </a:rPr>
              <a:t>			0, ε </a:t>
            </a:r>
            <a:r>
              <a:rPr lang="en-US" dirty="0">
                <a:solidFill>
                  <a:srgbClr val="0432FF"/>
                </a:solidFill>
                <a:sym typeface="Wingdings"/>
              </a:rPr>
              <a:t> </a:t>
            </a:r>
            <a:r>
              <a:rPr lang="en-US" dirty="0">
                <a:solidFill>
                  <a:srgbClr val="0432FF"/>
                </a:solidFill>
              </a:rPr>
              <a:t>ε</a:t>
            </a:r>
          </a:p>
          <a:p>
            <a:endParaRPr lang="en-US" dirty="0"/>
          </a:p>
          <a:p>
            <a:endParaRPr lang="en-US" dirty="0">
              <a:solidFill>
                <a:srgbClr val="0432FF"/>
              </a:solidFill>
            </a:endParaRPr>
          </a:p>
          <a:p>
            <a:pPr marL="0" indent="0">
              <a:buNone/>
            </a:pPr>
            <a:endParaRPr lang="en-US" dirty="0"/>
          </a:p>
          <a:p>
            <a:endParaRPr lang="en-US" dirty="0"/>
          </a:p>
        </p:txBody>
      </p:sp>
    </p:spTree>
    <p:extLst>
      <p:ext uri="{BB962C8B-B14F-4D97-AF65-F5344CB8AC3E}">
        <p14:creationId xmlns:p14="http://schemas.microsoft.com/office/powerpoint/2010/main" val="1902331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dirty="0">
                <a:hlinkClick r:id="rId2"/>
              </a:rPr>
              <a:t>050.CSE105.PDAFormalDefinition.mp4</a:t>
            </a:r>
            <a:endParaRPr lang="en-US" sz="3000" dirty="0"/>
          </a:p>
        </p:txBody>
      </p:sp>
      <p:sp>
        <p:nvSpPr>
          <p:cNvPr id="3" name="Rectangle 2">
            <a:extLst>
              <a:ext uri="{FF2B5EF4-FFF2-40B4-BE49-F238E27FC236}">
                <a16:creationId xmlns:a16="http://schemas.microsoft.com/office/drawing/2014/main" id="{CDB4FDED-5035-864D-AE89-626501D45D9A}"/>
              </a:ext>
            </a:extLst>
          </p:cNvPr>
          <p:cNvSpPr/>
          <p:nvPr/>
        </p:nvSpPr>
        <p:spPr>
          <a:xfrm>
            <a:off x="457200" y="1333347"/>
            <a:ext cx="1390124" cy="369332"/>
          </a:xfrm>
          <a:prstGeom prst="rect">
            <a:avLst/>
          </a:prstGeom>
        </p:spPr>
        <p:txBody>
          <a:bodyPr wrap="none">
            <a:spAutoFit/>
          </a:bodyPr>
          <a:lstStyle/>
          <a:p>
            <a:r>
              <a:rPr lang="en-US" i="1" dirty="0"/>
              <a:t>Remember:</a:t>
            </a:r>
          </a:p>
        </p:txBody>
      </p:sp>
      <p:sp>
        <p:nvSpPr>
          <p:cNvPr id="4" name="Rectangle 3">
            <a:extLst>
              <a:ext uri="{FF2B5EF4-FFF2-40B4-BE49-F238E27FC236}">
                <a16:creationId xmlns:a16="http://schemas.microsoft.com/office/drawing/2014/main" id="{2C30773A-9AFB-F541-B8D2-2A6C0BA03960}"/>
              </a:ext>
            </a:extLst>
          </p:cNvPr>
          <p:cNvSpPr/>
          <p:nvPr/>
        </p:nvSpPr>
        <p:spPr>
          <a:xfrm>
            <a:off x="457200" y="1812753"/>
            <a:ext cx="6738033" cy="830997"/>
          </a:xfrm>
          <a:prstGeom prst="rect">
            <a:avLst/>
          </a:prstGeom>
        </p:spPr>
        <p:txBody>
          <a:bodyPr wrap="square">
            <a:spAutoFit/>
          </a:bodyPr>
          <a:lstStyle/>
          <a:p>
            <a:r>
              <a:rPr lang="en-US" sz="2400" dirty="0"/>
              <a:t>The </a:t>
            </a:r>
            <a:r>
              <a:rPr lang="en-US" sz="2400" dirty="0">
                <a:highlight>
                  <a:srgbClr val="FFFF00"/>
                </a:highlight>
              </a:rPr>
              <a:t>power set</a:t>
            </a:r>
            <a:r>
              <a:rPr lang="en-US" sz="2400" dirty="0"/>
              <a:t> of </a:t>
            </a:r>
            <a:r>
              <a:rPr lang="en-US" sz="2400" dirty="0">
                <a:solidFill>
                  <a:srgbClr val="202122"/>
                </a:solidFill>
                <a:latin typeface="Didot" panose="02000503000000020003" pitchFamily="2" charset="-79"/>
                <a:cs typeface="Didot" panose="02000503000000020003" pitchFamily="2" charset="-79"/>
              </a:rPr>
              <a:t>{</a:t>
            </a:r>
            <a:r>
              <a:rPr lang="en-US" sz="2400" i="1" dirty="0">
                <a:solidFill>
                  <a:srgbClr val="202122"/>
                </a:solidFill>
                <a:latin typeface="Didot" panose="02000503000000020003" pitchFamily="2" charset="-79"/>
                <a:cs typeface="Didot" panose="02000503000000020003" pitchFamily="2" charset="-79"/>
              </a:rPr>
              <a:t>x</a:t>
            </a:r>
            <a:r>
              <a:rPr lang="en-US" sz="2400" dirty="0">
                <a:solidFill>
                  <a:srgbClr val="202122"/>
                </a:solidFill>
                <a:latin typeface="Didot" panose="02000503000000020003" pitchFamily="2" charset="-79"/>
                <a:cs typeface="Didot" panose="02000503000000020003" pitchFamily="2" charset="-79"/>
              </a:rPr>
              <a:t>, </a:t>
            </a:r>
            <a:r>
              <a:rPr lang="en-US" sz="2400" i="1" dirty="0">
                <a:solidFill>
                  <a:srgbClr val="202122"/>
                </a:solidFill>
                <a:latin typeface="Didot" panose="02000503000000020003" pitchFamily="2" charset="-79"/>
                <a:cs typeface="Didot" panose="02000503000000020003" pitchFamily="2" charset="-79"/>
              </a:rPr>
              <a:t>y</a:t>
            </a:r>
            <a:r>
              <a:rPr lang="en-US" sz="2400" dirty="0">
                <a:solidFill>
                  <a:srgbClr val="202122"/>
                </a:solidFill>
                <a:latin typeface="Didot" panose="02000503000000020003" pitchFamily="2" charset="-79"/>
                <a:cs typeface="Didot" panose="02000503000000020003" pitchFamily="2" charset="-79"/>
              </a:rPr>
              <a:t>, </a:t>
            </a:r>
            <a:r>
              <a:rPr lang="en-US" sz="2400" i="1" dirty="0">
                <a:solidFill>
                  <a:srgbClr val="202122"/>
                </a:solidFill>
                <a:latin typeface="Didot" panose="02000503000000020003" pitchFamily="2" charset="-79"/>
                <a:cs typeface="Didot" panose="02000503000000020003" pitchFamily="2" charset="-79"/>
              </a:rPr>
              <a:t>z</a:t>
            </a:r>
            <a:r>
              <a:rPr lang="en-US" sz="2400" dirty="0">
                <a:solidFill>
                  <a:srgbClr val="202122"/>
                </a:solidFill>
                <a:latin typeface="Didot" panose="02000503000000020003" pitchFamily="2" charset="-79"/>
                <a:cs typeface="Didot" panose="02000503000000020003" pitchFamily="2" charset="-79"/>
              </a:rPr>
              <a:t>} </a:t>
            </a:r>
            <a:r>
              <a:rPr lang="en-US" sz="2400" dirty="0"/>
              <a:t>is</a:t>
            </a:r>
          </a:p>
          <a:p>
            <a:r>
              <a:rPr lang="en-US" sz="2400" dirty="0"/>
              <a:t> </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x</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y</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z</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x</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y</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x</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z</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y</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z</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x</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y</a:t>
            </a:r>
            <a:r>
              <a:rPr lang="en-US" sz="2400" dirty="0">
                <a:latin typeface="Didot" panose="02000503000000020003" pitchFamily="2" charset="-79"/>
                <a:cs typeface="Didot" panose="02000503000000020003" pitchFamily="2" charset="-79"/>
              </a:rPr>
              <a:t>, </a:t>
            </a:r>
            <a:r>
              <a:rPr lang="en-US" sz="2400" i="1" dirty="0">
                <a:latin typeface="Didot" panose="02000503000000020003" pitchFamily="2" charset="-79"/>
                <a:cs typeface="Didot" panose="02000503000000020003" pitchFamily="2" charset="-79"/>
              </a:rPr>
              <a:t>z</a:t>
            </a:r>
            <a:r>
              <a:rPr lang="en-US" sz="2400" dirty="0">
                <a:latin typeface="Didot" panose="02000503000000020003" pitchFamily="2" charset="-79"/>
                <a:cs typeface="Didot" panose="02000503000000020003" pitchFamily="2" charset="-79"/>
              </a:rPr>
              <a:t>}}</a:t>
            </a:r>
          </a:p>
        </p:txBody>
      </p:sp>
    </p:spTree>
    <p:extLst>
      <p:ext uri="{BB962C8B-B14F-4D97-AF65-F5344CB8AC3E}">
        <p14:creationId xmlns:p14="http://schemas.microsoft.com/office/powerpoint/2010/main" val="519581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Formal definition of PDA	</a:t>
            </a:r>
            <a:r>
              <a:rPr lang="en-US" sz="1600" i="1">
                <a:solidFill>
                  <a:schemeClr val="accent6"/>
                </a:solidFill>
              </a:rPr>
              <a:t>Sipser Def 2.13 p. 113</a:t>
            </a:r>
          </a:p>
        </p:txBody>
      </p:sp>
      <p:pic>
        <p:nvPicPr>
          <p:cNvPr id="5" name="Picture 4"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247155"/>
            <a:ext cx="8420100" cy="3340100"/>
          </a:xfrm>
          <a:prstGeom prst="rect">
            <a:avLst/>
          </a:prstGeom>
        </p:spPr>
      </p:pic>
    </p:spTree>
    <p:extLst>
      <p:ext uri="{BB962C8B-B14F-4D97-AF65-F5344CB8AC3E}">
        <p14:creationId xmlns:p14="http://schemas.microsoft.com/office/powerpoint/2010/main" val="1458419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0E03E884-DC49-4883-8439-C72E89787DCE}"/>
              </a:ext>
            </a:extLst>
          </p:cNvPr>
          <p:cNvPicPr>
            <a:picLocks noChangeAspect="1"/>
          </p:cNvPicPr>
          <p:nvPr/>
        </p:nvPicPr>
        <p:blipFill rotWithShape="1">
          <a:blip r:embed="rId2"/>
          <a:srcRect/>
          <a:stretch/>
        </p:blipFill>
        <p:spPr>
          <a:xfrm>
            <a:off x="21" y="10"/>
            <a:ext cx="9143980" cy="5143490"/>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13" name="Ink 13">
                <a:extLst>
                  <a:ext uri="{FF2B5EF4-FFF2-40B4-BE49-F238E27FC236}">
                    <a16:creationId xmlns:a16="http://schemas.microsoft.com/office/drawing/2014/main" id="{ED95510B-C157-D443-A60E-8145D55C2431}"/>
                  </a:ext>
                </a:extLst>
              </p14:cNvPr>
              <p14:cNvContentPartPr/>
              <p14:nvPr/>
            </p14:nvContentPartPr>
            <p14:xfrm>
              <a:off x="4838064" y="3416317"/>
              <a:ext cx="326970" cy="262170"/>
            </p14:xfrm>
          </p:contentPart>
        </mc:Choice>
        <mc:Fallback xmlns="">
          <p:pic>
            <p:nvPicPr>
              <p:cNvPr id="13" name="Ink 13">
                <a:extLst>
                  <a:ext uri="{FF2B5EF4-FFF2-40B4-BE49-F238E27FC236}">
                    <a16:creationId xmlns:a16="http://schemas.microsoft.com/office/drawing/2014/main" id="{ED95510B-C157-D443-A60E-8145D55C2431}"/>
                  </a:ext>
                </a:extLst>
              </p:cNvPr>
              <p:cNvPicPr/>
              <p:nvPr/>
            </p:nvPicPr>
            <p:blipFill>
              <a:blip r:embed="rId4"/>
              <a:stretch>
                <a:fillRect/>
              </a:stretch>
            </p:blipFill>
            <p:spPr>
              <a:xfrm>
                <a:off x="4820079" y="3398311"/>
                <a:ext cx="362581" cy="2978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1">
                <a:extLst>
                  <a:ext uri="{FF2B5EF4-FFF2-40B4-BE49-F238E27FC236}">
                    <a16:creationId xmlns:a16="http://schemas.microsoft.com/office/drawing/2014/main" id="{BB2688C9-7E4D-A843-A132-C050B45931A3}"/>
                  </a:ext>
                </a:extLst>
              </p14:cNvPr>
              <p14:cNvContentPartPr/>
              <p14:nvPr/>
            </p14:nvContentPartPr>
            <p14:xfrm>
              <a:off x="5431254" y="3421447"/>
              <a:ext cx="1096200" cy="358020"/>
            </p14:xfrm>
          </p:contentPart>
        </mc:Choice>
        <mc:Fallback xmlns="">
          <p:pic>
            <p:nvPicPr>
              <p:cNvPr id="21" name="Ink 21">
                <a:extLst>
                  <a:ext uri="{FF2B5EF4-FFF2-40B4-BE49-F238E27FC236}">
                    <a16:creationId xmlns:a16="http://schemas.microsoft.com/office/drawing/2014/main" id="{BB2688C9-7E4D-A843-A132-C050B45931A3}"/>
                  </a:ext>
                </a:extLst>
              </p:cNvPr>
              <p:cNvPicPr/>
              <p:nvPr/>
            </p:nvPicPr>
            <p:blipFill>
              <a:blip r:embed="rId6"/>
              <a:stretch>
                <a:fillRect/>
              </a:stretch>
            </p:blipFill>
            <p:spPr>
              <a:xfrm>
                <a:off x="5413254" y="3403456"/>
                <a:ext cx="1131840" cy="393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6">
                <a:extLst>
                  <a:ext uri="{FF2B5EF4-FFF2-40B4-BE49-F238E27FC236}">
                    <a16:creationId xmlns:a16="http://schemas.microsoft.com/office/drawing/2014/main" id="{F86A2936-9D7B-A64E-94F5-AEF64B0B6F54}"/>
                  </a:ext>
                </a:extLst>
              </p14:cNvPr>
              <p14:cNvContentPartPr/>
              <p14:nvPr/>
            </p14:nvContentPartPr>
            <p14:xfrm>
              <a:off x="6769374" y="3387157"/>
              <a:ext cx="568890" cy="439290"/>
            </p14:xfrm>
          </p:contentPart>
        </mc:Choice>
        <mc:Fallback xmlns="">
          <p:pic>
            <p:nvPicPr>
              <p:cNvPr id="26" name="Ink 26">
                <a:extLst>
                  <a:ext uri="{FF2B5EF4-FFF2-40B4-BE49-F238E27FC236}">
                    <a16:creationId xmlns:a16="http://schemas.microsoft.com/office/drawing/2014/main" id="{F86A2936-9D7B-A64E-94F5-AEF64B0B6F54}"/>
                  </a:ext>
                </a:extLst>
              </p:cNvPr>
              <p:cNvPicPr/>
              <p:nvPr/>
            </p:nvPicPr>
            <p:blipFill>
              <a:blip r:embed="rId8"/>
              <a:stretch>
                <a:fillRect/>
              </a:stretch>
            </p:blipFill>
            <p:spPr>
              <a:xfrm>
                <a:off x="6751383" y="3369168"/>
                <a:ext cx="604513" cy="47490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2">
                <a:extLst>
                  <a:ext uri="{FF2B5EF4-FFF2-40B4-BE49-F238E27FC236}">
                    <a16:creationId xmlns:a16="http://schemas.microsoft.com/office/drawing/2014/main" id="{0D79ECA7-6F9E-7349-B6B1-2EBB53581AC3}"/>
                  </a:ext>
                </a:extLst>
              </p14:cNvPr>
              <p14:cNvContentPartPr/>
              <p14:nvPr/>
            </p14:nvContentPartPr>
            <p14:xfrm>
              <a:off x="7425474" y="3461947"/>
              <a:ext cx="842130" cy="316440"/>
            </p14:xfrm>
          </p:contentPart>
        </mc:Choice>
        <mc:Fallback xmlns="">
          <p:pic>
            <p:nvPicPr>
              <p:cNvPr id="32" name="Ink 32">
                <a:extLst>
                  <a:ext uri="{FF2B5EF4-FFF2-40B4-BE49-F238E27FC236}">
                    <a16:creationId xmlns:a16="http://schemas.microsoft.com/office/drawing/2014/main" id="{0D79ECA7-6F9E-7349-B6B1-2EBB53581AC3}"/>
                  </a:ext>
                </a:extLst>
              </p:cNvPr>
              <p:cNvPicPr/>
              <p:nvPr/>
            </p:nvPicPr>
            <p:blipFill>
              <a:blip r:embed="rId10"/>
              <a:stretch>
                <a:fillRect/>
              </a:stretch>
            </p:blipFill>
            <p:spPr>
              <a:xfrm>
                <a:off x="7407480" y="3443947"/>
                <a:ext cx="877759"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2" name="Ink 43">
                <a:extLst>
                  <a:ext uri="{FF2B5EF4-FFF2-40B4-BE49-F238E27FC236}">
                    <a16:creationId xmlns:a16="http://schemas.microsoft.com/office/drawing/2014/main" id="{CCBFFF9A-1504-8C41-A43C-598A17902C42}"/>
                  </a:ext>
                </a:extLst>
              </p14:cNvPr>
              <p14:cNvContentPartPr/>
              <p14:nvPr/>
            </p14:nvContentPartPr>
            <p14:xfrm>
              <a:off x="5319494" y="3878304"/>
              <a:ext cx="629370" cy="255960"/>
            </p14:xfrm>
          </p:contentPart>
        </mc:Choice>
        <mc:Fallback xmlns="">
          <p:pic>
            <p:nvPicPr>
              <p:cNvPr id="42" name="Ink 43">
                <a:extLst>
                  <a:ext uri="{FF2B5EF4-FFF2-40B4-BE49-F238E27FC236}">
                    <a16:creationId xmlns:a16="http://schemas.microsoft.com/office/drawing/2014/main" id="{CCBFFF9A-1504-8C41-A43C-598A17902C42}"/>
                  </a:ext>
                </a:extLst>
              </p:cNvPr>
              <p:cNvPicPr/>
              <p:nvPr/>
            </p:nvPicPr>
            <p:blipFill>
              <a:blip r:embed="rId12"/>
              <a:stretch>
                <a:fillRect/>
              </a:stretch>
            </p:blipFill>
            <p:spPr>
              <a:xfrm>
                <a:off x="5301502" y="3860304"/>
                <a:ext cx="664995"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3">
                <a:extLst>
                  <a:ext uri="{FF2B5EF4-FFF2-40B4-BE49-F238E27FC236}">
                    <a16:creationId xmlns:a16="http://schemas.microsoft.com/office/drawing/2014/main" id="{DB3DC2B5-B2F7-2F44-B5C3-0B46B11939D2}"/>
                  </a:ext>
                </a:extLst>
              </p14:cNvPr>
              <p14:cNvContentPartPr/>
              <p14:nvPr/>
            </p14:nvContentPartPr>
            <p14:xfrm>
              <a:off x="4577264" y="3895044"/>
              <a:ext cx="524070" cy="255960"/>
            </p14:xfrm>
          </p:contentPart>
        </mc:Choice>
        <mc:Fallback xmlns="">
          <p:pic>
            <p:nvPicPr>
              <p:cNvPr id="43" name="Ink 43">
                <a:extLst>
                  <a:ext uri="{FF2B5EF4-FFF2-40B4-BE49-F238E27FC236}">
                    <a16:creationId xmlns:a16="http://schemas.microsoft.com/office/drawing/2014/main" id="{DB3DC2B5-B2F7-2F44-B5C3-0B46B11939D2}"/>
                  </a:ext>
                </a:extLst>
              </p:cNvPr>
              <p:cNvPicPr/>
              <p:nvPr/>
            </p:nvPicPr>
            <p:blipFill>
              <a:blip r:embed="rId14"/>
              <a:stretch>
                <a:fillRect/>
              </a:stretch>
            </p:blipFill>
            <p:spPr>
              <a:xfrm>
                <a:off x="4559255" y="3877044"/>
                <a:ext cx="559728"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71388939-4F84-1241-9686-D99D65F567C7}"/>
                  </a:ext>
                </a:extLst>
              </p14:cNvPr>
              <p14:cNvContentPartPr/>
              <p14:nvPr/>
            </p14:nvContentPartPr>
            <p14:xfrm>
              <a:off x="6146774" y="3955524"/>
              <a:ext cx="143370" cy="125010"/>
            </p14:xfrm>
          </p:contentPart>
        </mc:Choice>
        <mc:Fallback xmlns="">
          <p:pic>
            <p:nvPicPr>
              <p:cNvPr id="44" name="Ink 43">
                <a:extLst>
                  <a:ext uri="{FF2B5EF4-FFF2-40B4-BE49-F238E27FC236}">
                    <a16:creationId xmlns:a16="http://schemas.microsoft.com/office/drawing/2014/main" id="{71388939-4F84-1241-9686-D99D65F567C7}"/>
                  </a:ext>
                </a:extLst>
              </p:cNvPr>
              <p:cNvPicPr/>
              <p:nvPr/>
            </p:nvPicPr>
            <p:blipFill>
              <a:blip r:embed="rId16"/>
              <a:stretch>
                <a:fillRect/>
              </a:stretch>
            </p:blipFill>
            <p:spPr>
              <a:xfrm>
                <a:off x="6128808" y="3937563"/>
                <a:ext cx="178943" cy="16057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9">
                <a:extLst>
                  <a:ext uri="{FF2B5EF4-FFF2-40B4-BE49-F238E27FC236}">
                    <a16:creationId xmlns:a16="http://schemas.microsoft.com/office/drawing/2014/main" id="{A8D5CCD0-7D93-754C-AB3A-3D0F5C4EAE1A}"/>
                  </a:ext>
                </a:extLst>
              </p14:cNvPr>
              <p14:cNvContentPartPr/>
              <p14:nvPr/>
            </p14:nvContentPartPr>
            <p14:xfrm>
              <a:off x="6530444" y="3946344"/>
              <a:ext cx="505170" cy="329400"/>
            </p14:xfrm>
          </p:contentPart>
        </mc:Choice>
        <mc:Fallback xmlns="">
          <p:pic>
            <p:nvPicPr>
              <p:cNvPr id="49" name="Ink 49">
                <a:extLst>
                  <a:ext uri="{FF2B5EF4-FFF2-40B4-BE49-F238E27FC236}">
                    <a16:creationId xmlns:a16="http://schemas.microsoft.com/office/drawing/2014/main" id="{A8D5CCD0-7D93-754C-AB3A-3D0F5C4EAE1A}"/>
                  </a:ext>
                </a:extLst>
              </p:cNvPr>
              <p:cNvPicPr/>
              <p:nvPr/>
            </p:nvPicPr>
            <p:blipFill>
              <a:blip r:embed="rId18"/>
              <a:stretch>
                <a:fillRect/>
              </a:stretch>
            </p:blipFill>
            <p:spPr>
              <a:xfrm>
                <a:off x="6512454" y="3928364"/>
                <a:ext cx="540791" cy="36500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6" name="Ink 56">
                <a:extLst>
                  <a:ext uri="{FF2B5EF4-FFF2-40B4-BE49-F238E27FC236}">
                    <a16:creationId xmlns:a16="http://schemas.microsoft.com/office/drawing/2014/main" id="{26E89D3E-9696-394D-9429-9299EA618863}"/>
                  </a:ext>
                </a:extLst>
              </p14:cNvPr>
              <p14:cNvContentPartPr/>
              <p14:nvPr/>
            </p14:nvContentPartPr>
            <p14:xfrm>
              <a:off x="7095284" y="3875874"/>
              <a:ext cx="524610" cy="433080"/>
            </p14:xfrm>
          </p:contentPart>
        </mc:Choice>
        <mc:Fallback xmlns="">
          <p:pic>
            <p:nvPicPr>
              <p:cNvPr id="56" name="Ink 56">
                <a:extLst>
                  <a:ext uri="{FF2B5EF4-FFF2-40B4-BE49-F238E27FC236}">
                    <a16:creationId xmlns:a16="http://schemas.microsoft.com/office/drawing/2014/main" id="{26E89D3E-9696-394D-9429-9299EA618863}"/>
                  </a:ext>
                </a:extLst>
              </p:cNvPr>
              <p:cNvPicPr/>
              <p:nvPr/>
            </p:nvPicPr>
            <p:blipFill>
              <a:blip r:embed="rId20"/>
              <a:stretch>
                <a:fillRect/>
              </a:stretch>
            </p:blipFill>
            <p:spPr>
              <a:xfrm>
                <a:off x="7077293" y="3857874"/>
                <a:ext cx="560232"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2" name="Ink 72">
                <a:extLst>
                  <a:ext uri="{FF2B5EF4-FFF2-40B4-BE49-F238E27FC236}">
                    <a16:creationId xmlns:a16="http://schemas.microsoft.com/office/drawing/2014/main" id="{1EBAD2D6-203C-5C44-8591-B99DA5ED517F}"/>
                  </a:ext>
                </a:extLst>
              </p14:cNvPr>
              <p14:cNvContentPartPr/>
              <p14:nvPr/>
            </p14:nvContentPartPr>
            <p14:xfrm>
              <a:off x="7823724" y="3808087"/>
              <a:ext cx="886140" cy="410670"/>
            </p14:xfrm>
          </p:contentPart>
        </mc:Choice>
        <mc:Fallback xmlns="">
          <p:pic>
            <p:nvPicPr>
              <p:cNvPr id="72" name="Ink 72">
                <a:extLst>
                  <a:ext uri="{FF2B5EF4-FFF2-40B4-BE49-F238E27FC236}">
                    <a16:creationId xmlns:a16="http://schemas.microsoft.com/office/drawing/2014/main" id="{1EBAD2D6-203C-5C44-8591-B99DA5ED517F}"/>
                  </a:ext>
                </a:extLst>
              </p:cNvPr>
              <p:cNvPicPr/>
              <p:nvPr/>
            </p:nvPicPr>
            <p:blipFill>
              <a:blip r:embed="rId22"/>
              <a:stretch>
                <a:fillRect/>
              </a:stretch>
            </p:blipFill>
            <p:spPr>
              <a:xfrm>
                <a:off x="7805735" y="3790075"/>
                <a:ext cx="921758" cy="44633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3" name="Ink 72">
                <a:extLst>
                  <a:ext uri="{FF2B5EF4-FFF2-40B4-BE49-F238E27FC236}">
                    <a16:creationId xmlns:a16="http://schemas.microsoft.com/office/drawing/2014/main" id="{04E6BAEE-C1B8-B84D-A52C-40557EFEB5D0}"/>
                  </a:ext>
                </a:extLst>
              </p14:cNvPr>
              <p14:cNvContentPartPr/>
              <p14:nvPr/>
            </p14:nvContentPartPr>
            <p14:xfrm>
              <a:off x="8813408" y="4060811"/>
              <a:ext cx="270" cy="1890"/>
            </p14:xfrm>
          </p:contentPart>
        </mc:Choice>
        <mc:Fallback xmlns="">
          <p:pic>
            <p:nvPicPr>
              <p:cNvPr id="73" name="Ink 72">
                <a:extLst>
                  <a:ext uri="{FF2B5EF4-FFF2-40B4-BE49-F238E27FC236}">
                    <a16:creationId xmlns:a16="http://schemas.microsoft.com/office/drawing/2014/main" id="{04E6BAEE-C1B8-B84D-A52C-40557EFEB5D0}"/>
                  </a:ext>
                </a:extLst>
              </p:cNvPr>
              <p:cNvPicPr/>
              <p:nvPr/>
            </p:nvPicPr>
            <p:blipFill>
              <a:blip r:embed="rId24"/>
              <a:stretch>
                <a:fillRect/>
              </a:stretch>
            </p:blipFill>
            <p:spPr>
              <a:xfrm>
                <a:off x="8799908" y="4045061"/>
                <a:ext cx="27000" cy="33075"/>
              </a:xfrm>
              <a:prstGeom prst="rect">
                <a:avLst/>
              </a:prstGeom>
            </p:spPr>
          </p:pic>
        </mc:Fallback>
      </mc:AlternateContent>
    </p:spTree>
    <p:extLst>
      <p:ext uri="{BB962C8B-B14F-4D97-AF65-F5344CB8AC3E}">
        <p14:creationId xmlns:p14="http://schemas.microsoft.com/office/powerpoint/2010/main" val="36072241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BD77A343-4018-46CD-BAAB-2894E63C694D}"/>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3984219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DA_0n1n.png"/>
          <p:cNvPicPr>
            <a:picLocks noChangeAspect="1"/>
          </p:cNvPicPr>
          <p:nvPr/>
        </p:nvPicPr>
        <p:blipFill rotWithShape="1">
          <a:blip r:embed="rId2">
            <a:extLst>
              <a:ext uri="{28A0092B-C50C-407E-A947-70E740481C1C}">
                <a14:useLocalDpi xmlns:a14="http://schemas.microsoft.com/office/drawing/2010/main" val="0"/>
              </a:ext>
            </a:extLst>
          </a:blip>
          <a:srcRect l="15427" t="6414" r="18815" b="20028"/>
          <a:stretch/>
        </p:blipFill>
        <p:spPr>
          <a:xfrm>
            <a:off x="1686296" y="961900"/>
            <a:ext cx="4643252" cy="2802577"/>
          </a:xfrm>
          <a:prstGeom prst="rect">
            <a:avLst/>
          </a:prstGeom>
        </p:spPr>
      </p:pic>
      <p:sp>
        <p:nvSpPr>
          <p:cNvPr id="7" name="Rounded Rectangular Callout 6"/>
          <p:cNvSpPr/>
          <p:nvPr/>
        </p:nvSpPr>
        <p:spPr>
          <a:xfrm>
            <a:off x="431800" y="393700"/>
            <a:ext cx="2565400" cy="800100"/>
          </a:xfrm>
          <a:prstGeom prst="wedgeRoundRectCallout">
            <a:avLst>
              <a:gd name="adj1" fmla="val 53920"/>
              <a:gd name="adj2" fmla="val 105811"/>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Without reading any input, push a $ to the stack</a:t>
            </a:r>
          </a:p>
        </p:txBody>
      </p:sp>
      <p:sp>
        <p:nvSpPr>
          <p:cNvPr id="8" name="Rounded Rectangular Callout 7"/>
          <p:cNvSpPr/>
          <p:nvPr/>
        </p:nvSpPr>
        <p:spPr>
          <a:xfrm>
            <a:off x="5265057" y="317500"/>
            <a:ext cx="2565400" cy="800100"/>
          </a:xfrm>
          <a:prstGeom prst="wedgeRoundRectCallout">
            <a:avLst>
              <a:gd name="adj1" fmla="val -75736"/>
              <a:gd name="adj2" fmla="val 69530"/>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While we read 0s, push each one to stack</a:t>
            </a:r>
          </a:p>
          <a:p>
            <a:pPr algn="ctr"/>
            <a:r>
              <a:rPr lang="en-US" sz="1600">
                <a:solidFill>
                  <a:schemeClr val="tx2"/>
                </a:solidFill>
              </a:rPr>
              <a:t>(to keep count)</a:t>
            </a:r>
          </a:p>
        </p:txBody>
      </p:sp>
      <p:sp>
        <p:nvSpPr>
          <p:cNvPr id="9" name="Rounded Rectangular Callout 8"/>
          <p:cNvSpPr/>
          <p:nvPr/>
        </p:nvSpPr>
        <p:spPr>
          <a:xfrm>
            <a:off x="5695648" y="1270000"/>
            <a:ext cx="2565400" cy="800100"/>
          </a:xfrm>
          <a:prstGeom prst="wedgeRoundRectCallout">
            <a:avLst>
              <a:gd name="adj1" fmla="val -75736"/>
              <a:gd name="adj2" fmla="val 69530"/>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When we read a 1, match it with one of the 0s in stack</a:t>
            </a:r>
          </a:p>
        </p:txBody>
      </p:sp>
      <p:sp>
        <p:nvSpPr>
          <p:cNvPr id="10" name="Rounded Rectangular Callout 9"/>
          <p:cNvSpPr/>
          <p:nvPr/>
        </p:nvSpPr>
        <p:spPr>
          <a:xfrm>
            <a:off x="6547757" y="2634947"/>
            <a:ext cx="2565400" cy="800100"/>
          </a:xfrm>
          <a:prstGeom prst="wedgeRoundRectCallout">
            <a:avLst>
              <a:gd name="adj1" fmla="val -79036"/>
              <a:gd name="adj2" fmla="val -39314"/>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For each 1 we read, match it to a 0 that was on the stack.</a:t>
            </a:r>
          </a:p>
        </p:txBody>
      </p:sp>
      <p:sp>
        <p:nvSpPr>
          <p:cNvPr id="11" name="Rounded Rectangular Callout 10"/>
          <p:cNvSpPr/>
          <p:nvPr/>
        </p:nvSpPr>
        <p:spPr>
          <a:xfrm>
            <a:off x="4412948" y="4039810"/>
            <a:ext cx="4247242" cy="1103689"/>
          </a:xfrm>
          <a:prstGeom prst="wedgeRoundRectCallout">
            <a:avLst>
              <a:gd name="adj1" fmla="val -70936"/>
              <a:gd name="adj2" fmla="val -99064"/>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If have reached the end of the input and the stack is empty (only $ remains), then #0s = #1s and the machine accepts the string.</a:t>
            </a:r>
          </a:p>
        </p:txBody>
      </p:sp>
      <p:sp>
        <p:nvSpPr>
          <p:cNvPr id="3" name="TextBox 2"/>
          <p:cNvSpPr txBox="1"/>
          <p:nvPr/>
        </p:nvSpPr>
        <p:spPr>
          <a:xfrm>
            <a:off x="185388" y="1454487"/>
            <a:ext cx="1738416" cy="3693319"/>
          </a:xfrm>
          <a:prstGeom prst="rect">
            <a:avLst/>
          </a:prstGeom>
          <a:noFill/>
        </p:spPr>
        <p:txBody>
          <a:bodyPr wrap="square" rtlCol="0">
            <a:spAutoFit/>
          </a:bodyPr>
          <a:lstStyle/>
          <a:p>
            <a:r>
              <a:rPr lang="en-US">
                <a:solidFill>
                  <a:srgbClr val="292934"/>
                </a:solidFill>
              </a:rPr>
              <a:t>Label </a:t>
            </a:r>
            <a:r>
              <a:rPr lang="en-US">
                <a:solidFill>
                  <a:schemeClr val="tx2"/>
                </a:solidFill>
              </a:rPr>
              <a:t>a, b ;</a:t>
            </a:r>
            <a:r>
              <a:rPr lang="en-US">
                <a:solidFill>
                  <a:schemeClr val="tx2"/>
                </a:solidFill>
                <a:sym typeface="Wingdings"/>
              </a:rPr>
              <a:t> c </a:t>
            </a:r>
            <a:r>
              <a:rPr lang="en-US">
                <a:sym typeface="Wingdings"/>
              </a:rPr>
              <a:t>or </a:t>
            </a:r>
            <a:r>
              <a:rPr lang="en-US">
                <a:solidFill>
                  <a:schemeClr val="tx2"/>
                </a:solidFill>
              </a:rPr>
              <a:t>a, b </a:t>
            </a:r>
            <a:r>
              <a:rPr lang="en-US">
                <a:solidFill>
                  <a:schemeClr val="tx2"/>
                </a:solidFill>
                <a:sym typeface="Wingdings"/>
              </a:rPr>
              <a:t> c </a:t>
            </a:r>
            <a:r>
              <a:rPr lang="en-US">
                <a:solidFill>
                  <a:srgbClr val="292934"/>
                </a:solidFill>
                <a:sym typeface="Wingdings"/>
              </a:rPr>
              <a:t>means</a:t>
            </a:r>
          </a:p>
          <a:p>
            <a:r>
              <a:rPr lang="en-US" i="1">
                <a:solidFill>
                  <a:srgbClr val="292934"/>
                </a:solidFill>
                <a:sym typeface="Wingdings"/>
              </a:rPr>
              <a:t>"</a:t>
            </a:r>
            <a:r>
              <a:rPr lang="en-US"/>
              <a:t>read an a from the input, pop b from the stack, push c to the stack</a:t>
            </a:r>
            <a:r>
              <a:rPr lang="en-US">
                <a:solidFill>
                  <a:srgbClr val="292934"/>
                </a:solidFill>
                <a:sym typeface="Wingdings"/>
              </a:rPr>
              <a:t>” when a, b, c are characters or</a:t>
            </a:r>
          </a:p>
          <a:p>
            <a:r>
              <a:rPr lang="mr-IN">
                <a:solidFill>
                  <a:srgbClr val="292934"/>
                </a:solidFill>
                <a:sym typeface="Wingdings"/>
              </a:rPr>
              <a:t>…</a:t>
            </a:r>
            <a:endParaRPr lang="en-US">
              <a:solidFill>
                <a:srgbClr val="292934"/>
              </a:solidFill>
              <a:sym typeface="Wingdings"/>
            </a:endParaRPr>
          </a:p>
          <a:p>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2548F6-6882-4055-A41C-79FF02237DCD}"/>
                  </a:ext>
                </a:extLst>
              </p14:cNvPr>
              <p14:cNvContentPartPr/>
              <p14:nvPr/>
            </p14:nvContentPartPr>
            <p14:xfrm>
              <a:off x="4212996" y="1202480"/>
              <a:ext cx="323850" cy="28575"/>
            </p14:xfrm>
          </p:contentPart>
        </mc:Choice>
        <mc:Fallback xmlns="">
          <p:pic>
            <p:nvPicPr>
              <p:cNvPr id="2" name="Ink 1">
                <a:extLst>
                  <a:ext uri="{FF2B5EF4-FFF2-40B4-BE49-F238E27FC236}">
                    <a16:creationId xmlns:a16="http://schemas.microsoft.com/office/drawing/2014/main" id="{B12548F6-6882-4055-A41C-79FF02237DCD}"/>
                  </a:ext>
                </a:extLst>
              </p:cNvPr>
              <p:cNvPicPr/>
              <p:nvPr/>
            </p:nvPicPr>
            <p:blipFill>
              <a:blip r:embed="rId4"/>
              <a:stretch>
                <a:fillRect/>
              </a:stretch>
            </p:blipFill>
            <p:spPr>
              <a:xfrm>
                <a:off x="4159555" y="1088180"/>
                <a:ext cx="430375" cy="25679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C9BE966-6CFD-4D46-A709-128FF0A1E2BC}"/>
                  </a:ext>
                </a:extLst>
              </p14:cNvPr>
              <p14:cNvContentPartPr/>
              <p14:nvPr/>
            </p14:nvContentPartPr>
            <p14:xfrm>
              <a:off x="3338302" y="1760888"/>
              <a:ext cx="352425" cy="9525"/>
            </p14:xfrm>
          </p:contentPart>
        </mc:Choice>
        <mc:Fallback xmlns="">
          <p:pic>
            <p:nvPicPr>
              <p:cNvPr id="4" name="Ink 3">
                <a:extLst>
                  <a:ext uri="{FF2B5EF4-FFF2-40B4-BE49-F238E27FC236}">
                    <a16:creationId xmlns:a16="http://schemas.microsoft.com/office/drawing/2014/main" id="{3C9BE966-6CFD-4D46-A709-128FF0A1E2BC}"/>
                  </a:ext>
                </a:extLst>
              </p:cNvPr>
              <p:cNvPicPr/>
              <p:nvPr/>
            </p:nvPicPr>
            <p:blipFill>
              <a:blip r:embed="rId6"/>
              <a:stretch>
                <a:fillRect/>
              </a:stretch>
            </p:blipFill>
            <p:spPr>
              <a:xfrm>
                <a:off x="3284083" y="-1096612"/>
                <a:ext cx="460502"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9F8E58E-1E5A-4604-B817-42FF7FC69292}"/>
                  </a:ext>
                </a:extLst>
              </p14:cNvPr>
              <p14:cNvContentPartPr/>
              <p14:nvPr/>
            </p14:nvContentPartPr>
            <p14:xfrm>
              <a:off x="5652303" y="2541593"/>
              <a:ext cx="390524" cy="19050"/>
            </p14:xfrm>
          </p:contentPart>
        </mc:Choice>
        <mc:Fallback xmlns="">
          <p:pic>
            <p:nvPicPr>
              <p:cNvPr id="6" name="Ink 5">
                <a:extLst>
                  <a:ext uri="{FF2B5EF4-FFF2-40B4-BE49-F238E27FC236}">
                    <a16:creationId xmlns:a16="http://schemas.microsoft.com/office/drawing/2014/main" id="{59F8E58E-1E5A-4604-B817-42FF7FC69292}"/>
                  </a:ext>
                </a:extLst>
              </p:cNvPr>
              <p:cNvPicPr/>
              <p:nvPr/>
            </p:nvPicPr>
            <p:blipFill>
              <a:blip r:embed="rId8"/>
              <a:stretch>
                <a:fillRect/>
              </a:stretch>
            </p:blipFill>
            <p:spPr>
              <a:xfrm>
                <a:off x="5597761" y="2424960"/>
                <a:ext cx="499245" cy="25192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79C93FC-7B20-48FB-88B3-83AEAA08A5E7}"/>
                  </a:ext>
                </a:extLst>
              </p14:cNvPr>
              <p14:cNvContentPartPr/>
              <p14:nvPr/>
            </p14:nvContentPartPr>
            <p14:xfrm>
              <a:off x="5014360" y="2425318"/>
              <a:ext cx="247650" cy="228600"/>
            </p14:xfrm>
          </p:contentPart>
        </mc:Choice>
        <mc:Fallback xmlns="">
          <p:pic>
            <p:nvPicPr>
              <p:cNvPr id="12" name="Ink 11">
                <a:extLst>
                  <a:ext uri="{FF2B5EF4-FFF2-40B4-BE49-F238E27FC236}">
                    <a16:creationId xmlns:a16="http://schemas.microsoft.com/office/drawing/2014/main" id="{979C93FC-7B20-48FB-88B3-83AEAA08A5E7}"/>
                  </a:ext>
                </a:extLst>
              </p:cNvPr>
              <p:cNvPicPr/>
              <p:nvPr/>
            </p:nvPicPr>
            <p:blipFill>
              <a:blip r:embed="rId10"/>
              <a:stretch>
                <a:fillRect/>
              </a:stretch>
            </p:blipFill>
            <p:spPr>
              <a:xfrm>
                <a:off x="4959892" y="2319485"/>
                <a:ext cx="356224" cy="4399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D80C628-5DCA-4B02-9FEB-0560824F82FB}"/>
                  </a:ext>
                </a:extLst>
              </p14:cNvPr>
              <p14:cNvContentPartPr/>
              <p14:nvPr/>
            </p14:nvContentPartPr>
            <p14:xfrm>
              <a:off x="4464048" y="3360778"/>
              <a:ext cx="314325" cy="9525"/>
            </p14:xfrm>
          </p:contentPart>
        </mc:Choice>
        <mc:Fallback xmlns="">
          <p:pic>
            <p:nvPicPr>
              <p:cNvPr id="13" name="Ink 12">
                <a:extLst>
                  <a:ext uri="{FF2B5EF4-FFF2-40B4-BE49-F238E27FC236}">
                    <a16:creationId xmlns:a16="http://schemas.microsoft.com/office/drawing/2014/main" id="{5D80C628-5DCA-4B02-9FEB-0560824F82FB}"/>
                  </a:ext>
                </a:extLst>
              </p:cNvPr>
              <p:cNvPicPr/>
              <p:nvPr/>
            </p:nvPicPr>
            <p:blipFill>
              <a:blip r:embed="rId12"/>
              <a:stretch>
                <a:fillRect/>
              </a:stretch>
            </p:blipFill>
            <p:spPr>
              <a:xfrm>
                <a:off x="4410531" y="3285581"/>
                <a:ext cx="421003" cy="15966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DC3DFC97-D202-40F8-A77B-253277498E10}"/>
                  </a:ext>
                </a:extLst>
              </p14:cNvPr>
              <p14:cNvContentPartPr/>
              <p14:nvPr/>
            </p14:nvContentPartPr>
            <p14:xfrm>
              <a:off x="3964478" y="1208080"/>
              <a:ext cx="114300" cy="9525"/>
            </p14:xfrm>
          </p:contentPart>
        </mc:Choice>
        <mc:Fallback xmlns="">
          <p:pic>
            <p:nvPicPr>
              <p:cNvPr id="14" name="Ink 13">
                <a:extLst>
                  <a:ext uri="{FF2B5EF4-FFF2-40B4-BE49-F238E27FC236}">
                    <a16:creationId xmlns:a16="http://schemas.microsoft.com/office/drawing/2014/main" id="{DC3DFC97-D202-40F8-A77B-253277498E10}"/>
                  </a:ext>
                </a:extLst>
              </p:cNvPr>
              <p:cNvPicPr/>
              <p:nvPr/>
            </p:nvPicPr>
            <p:blipFill>
              <a:blip r:embed="rId14"/>
              <a:stretch>
                <a:fillRect/>
              </a:stretch>
            </p:blipFill>
            <p:spPr>
              <a:xfrm>
                <a:off x="3912836" y="850892"/>
                <a:ext cx="217239" cy="7227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74E674E-1668-45A8-8CC3-61CD4ED28027}"/>
                  </a:ext>
                </a:extLst>
              </p14:cNvPr>
              <p14:cNvContentPartPr/>
              <p14:nvPr/>
            </p14:nvContentPartPr>
            <p14:xfrm>
              <a:off x="3091071" y="1774207"/>
              <a:ext cx="123825" cy="9525"/>
            </p14:xfrm>
          </p:contentPart>
        </mc:Choice>
        <mc:Fallback xmlns="">
          <p:pic>
            <p:nvPicPr>
              <p:cNvPr id="16" name="Ink 15">
                <a:extLst>
                  <a:ext uri="{FF2B5EF4-FFF2-40B4-BE49-F238E27FC236}">
                    <a16:creationId xmlns:a16="http://schemas.microsoft.com/office/drawing/2014/main" id="{874E674E-1668-45A8-8CC3-61CD4ED28027}"/>
                  </a:ext>
                </a:extLst>
              </p:cNvPr>
              <p:cNvPicPr/>
              <p:nvPr/>
            </p:nvPicPr>
            <p:blipFill>
              <a:blip r:embed="rId16"/>
              <a:stretch>
                <a:fillRect/>
              </a:stretch>
            </p:blipFill>
            <p:spPr>
              <a:xfrm>
                <a:off x="3035792" y="1675673"/>
                <a:ext cx="234015" cy="20626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2606112B-8FBF-460E-A0DF-8C781022DEB4}"/>
                  </a:ext>
                </a:extLst>
              </p14:cNvPr>
              <p14:cNvContentPartPr/>
              <p14:nvPr/>
            </p14:nvContentPartPr>
            <p14:xfrm>
              <a:off x="5409422" y="2517755"/>
              <a:ext cx="66675" cy="9525"/>
            </p14:xfrm>
          </p:contentPart>
        </mc:Choice>
        <mc:Fallback xmlns="">
          <p:pic>
            <p:nvPicPr>
              <p:cNvPr id="17" name="Ink 16">
                <a:extLst>
                  <a:ext uri="{FF2B5EF4-FFF2-40B4-BE49-F238E27FC236}">
                    <a16:creationId xmlns:a16="http://schemas.microsoft.com/office/drawing/2014/main" id="{2606112B-8FBF-460E-A0DF-8C781022DEB4}"/>
                  </a:ext>
                </a:extLst>
              </p:cNvPr>
              <p:cNvPicPr/>
              <p:nvPr/>
            </p:nvPicPr>
            <p:blipFill>
              <a:blip r:embed="rId18"/>
              <a:stretch>
                <a:fillRect/>
              </a:stretch>
            </p:blipFill>
            <p:spPr>
              <a:xfrm>
                <a:off x="5354470" y="-339745"/>
                <a:ext cx="176213"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65F5A67-E4AA-47D1-ACB0-7AC6C5ABAF48}"/>
                  </a:ext>
                </a:extLst>
              </p14:cNvPr>
              <p14:cNvContentPartPr/>
              <p14:nvPr/>
            </p14:nvContentPartPr>
            <p14:xfrm>
              <a:off x="4226163" y="3360475"/>
              <a:ext cx="85725" cy="9525"/>
            </p14:xfrm>
          </p:contentPart>
        </mc:Choice>
        <mc:Fallback xmlns="">
          <p:pic>
            <p:nvPicPr>
              <p:cNvPr id="18" name="Ink 17">
                <a:extLst>
                  <a:ext uri="{FF2B5EF4-FFF2-40B4-BE49-F238E27FC236}">
                    <a16:creationId xmlns:a16="http://schemas.microsoft.com/office/drawing/2014/main" id="{565F5A67-E4AA-47D1-ACB0-7AC6C5ABAF48}"/>
                  </a:ext>
                </a:extLst>
              </p:cNvPr>
              <p:cNvPicPr/>
              <p:nvPr/>
            </p:nvPicPr>
            <p:blipFill>
              <a:blip r:embed="rId20"/>
              <a:stretch>
                <a:fillRect/>
              </a:stretch>
            </p:blipFill>
            <p:spPr>
              <a:xfrm>
                <a:off x="4171907" y="502975"/>
                <a:ext cx="193876"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28F53DE8-3430-457A-9CC8-230F40EEC7B7}"/>
                  </a:ext>
                </a:extLst>
              </p14:cNvPr>
              <p14:cNvContentPartPr/>
              <p14:nvPr/>
            </p14:nvContentPartPr>
            <p14:xfrm>
              <a:off x="4824073" y="2298485"/>
              <a:ext cx="66675" cy="9525"/>
            </p14:xfrm>
          </p:contentPart>
        </mc:Choice>
        <mc:Fallback xmlns="">
          <p:pic>
            <p:nvPicPr>
              <p:cNvPr id="19" name="Ink 18">
                <a:extLst>
                  <a:ext uri="{FF2B5EF4-FFF2-40B4-BE49-F238E27FC236}">
                    <a16:creationId xmlns:a16="http://schemas.microsoft.com/office/drawing/2014/main" id="{28F53DE8-3430-457A-9CC8-230F40EEC7B7}"/>
                  </a:ext>
                </a:extLst>
              </p:cNvPr>
              <p:cNvPicPr/>
              <p:nvPr/>
            </p:nvPicPr>
            <p:blipFill>
              <a:blip r:embed="rId22"/>
              <a:stretch>
                <a:fillRect/>
              </a:stretch>
            </p:blipFill>
            <p:spPr>
              <a:xfrm>
                <a:off x="4766923" y="2168599"/>
                <a:ext cx="180594" cy="26886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8B9B33A-251A-4A62-83BB-F6501465B9E5}"/>
                  </a:ext>
                </a:extLst>
              </p14:cNvPr>
              <p14:cNvContentPartPr/>
              <p14:nvPr/>
            </p14:nvContentPartPr>
            <p14:xfrm>
              <a:off x="910828" y="1687407"/>
              <a:ext cx="647700" cy="9525"/>
            </p14:xfrm>
          </p:contentPart>
        </mc:Choice>
        <mc:Fallback xmlns="">
          <p:pic>
            <p:nvPicPr>
              <p:cNvPr id="20" name="Ink 19">
                <a:extLst>
                  <a:ext uri="{FF2B5EF4-FFF2-40B4-BE49-F238E27FC236}">
                    <a16:creationId xmlns:a16="http://schemas.microsoft.com/office/drawing/2014/main" id="{98B9B33A-251A-4A62-83BB-F6501465B9E5}"/>
                  </a:ext>
                </a:extLst>
              </p:cNvPr>
              <p:cNvPicPr/>
              <p:nvPr/>
            </p:nvPicPr>
            <p:blipFill>
              <a:blip r:embed="rId24"/>
              <a:stretch>
                <a:fillRect/>
              </a:stretch>
            </p:blipFill>
            <p:spPr>
              <a:xfrm>
                <a:off x="857122" y="1528657"/>
                <a:ext cx="754755" cy="32649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FD81B72B-D339-411B-A8B8-891FD3477F3E}"/>
                  </a:ext>
                </a:extLst>
              </p14:cNvPr>
              <p14:cNvContentPartPr/>
              <p14:nvPr/>
            </p14:nvContentPartPr>
            <p14:xfrm>
              <a:off x="569078" y="1916552"/>
              <a:ext cx="800100" cy="28575"/>
            </p14:xfrm>
          </p:contentPart>
        </mc:Choice>
        <mc:Fallback xmlns="">
          <p:pic>
            <p:nvPicPr>
              <p:cNvPr id="21" name="Ink 20">
                <a:extLst>
                  <a:ext uri="{FF2B5EF4-FFF2-40B4-BE49-F238E27FC236}">
                    <a16:creationId xmlns:a16="http://schemas.microsoft.com/office/drawing/2014/main" id="{FD81B72B-D339-411B-A8B8-891FD3477F3E}"/>
                  </a:ext>
                </a:extLst>
              </p:cNvPr>
              <p:cNvPicPr/>
              <p:nvPr/>
            </p:nvPicPr>
            <p:blipFill>
              <a:blip r:embed="rId26"/>
              <a:stretch>
                <a:fillRect/>
              </a:stretch>
            </p:blipFill>
            <p:spPr>
              <a:xfrm>
                <a:off x="514944" y="1808039"/>
                <a:ext cx="908007" cy="245239"/>
              </a:xfrm>
              <a:prstGeom prst="rect">
                <a:avLst/>
              </a:prstGeom>
            </p:spPr>
          </p:pic>
        </mc:Fallback>
      </mc:AlternateContent>
    </p:spTree>
    <p:extLst>
      <p:ext uri="{BB962C8B-B14F-4D97-AF65-F5344CB8AC3E}">
        <p14:creationId xmlns:p14="http://schemas.microsoft.com/office/powerpoint/2010/main" val="37681211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6F7DCD65-8570-4121-8FD3-D634792BF394}"/>
              </a:ext>
            </a:extLst>
          </p:cNvPr>
          <p:cNvPicPr>
            <a:picLocks noChangeAspect="1"/>
          </p:cNvPicPr>
          <p:nvPr/>
        </p:nvPicPr>
        <p:blipFill rotWithShape="1">
          <a:blip r:embed="rId2"/>
          <a:srcRect/>
          <a:stretch/>
        </p:blipFill>
        <p:spPr>
          <a:xfrm>
            <a:off x="21" y="10"/>
            <a:ext cx="9143980" cy="5143490"/>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4B4C098-9377-4930-9CEE-6419168F8F6E}"/>
                  </a:ext>
                </a:extLst>
              </p14:cNvPr>
              <p14:cNvContentPartPr/>
              <p14:nvPr/>
            </p14:nvContentPartPr>
            <p14:xfrm>
              <a:off x="8325118" y="1232979"/>
              <a:ext cx="180974" cy="390524"/>
            </p14:xfrm>
          </p:contentPart>
        </mc:Choice>
        <mc:Fallback xmlns="">
          <p:pic>
            <p:nvPicPr>
              <p:cNvPr id="3" name="Ink 2">
                <a:extLst>
                  <a:ext uri="{FF2B5EF4-FFF2-40B4-BE49-F238E27FC236}">
                    <a16:creationId xmlns:a16="http://schemas.microsoft.com/office/drawing/2014/main" id="{B4B4C098-9377-4930-9CEE-6419168F8F6E}"/>
                  </a:ext>
                </a:extLst>
              </p:cNvPr>
              <p:cNvPicPr/>
              <p:nvPr/>
            </p:nvPicPr>
            <p:blipFill>
              <a:blip r:embed="rId4"/>
              <a:stretch>
                <a:fillRect/>
              </a:stretch>
            </p:blipFill>
            <p:spPr>
              <a:xfrm>
                <a:off x="8306984" y="1215196"/>
                <a:ext cx="216879" cy="42573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69C5B52-911A-40E7-AAD8-911E34BA721D}"/>
                  </a:ext>
                </a:extLst>
              </p14:cNvPr>
              <p14:cNvContentPartPr/>
              <p14:nvPr/>
            </p14:nvContentPartPr>
            <p14:xfrm>
              <a:off x="8371430" y="1390874"/>
              <a:ext cx="152400" cy="152400"/>
            </p14:xfrm>
          </p:contentPart>
        </mc:Choice>
        <mc:Fallback xmlns="">
          <p:pic>
            <p:nvPicPr>
              <p:cNvPr id="5" name="Ink 4">
                <a:extLst>
                  <a:ext uri="{FF2B5EF4-FFF2-40B4-BE49-F238E27FC236}">
                    <a16:creationId xmlns:a16="http://schemas.microsoft.com/office/drawing/2014/main" id="{A69C5B52-911A-40E7-AAD8-911E34BA721D}"/>
                  </a:ext>
                </a:extLst>
              </p:cNvPr>
              <p:cNvPicPr/>
              <p:nvPr/>
            </p:nvPicPr>
            <p:blipFill>
              <a:blip r:embed="rId6"/>
              <a:stretch>
                <a:fillRect/>
              </a:stretch>
            </p:blipFill>
            <p:spPr>
              <a:xfrm>
                <a:off x="8362486" y="1381781"/>
                <a:ext cx="169930" cy="17022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CF4756C-156E-450B-BEF0-49E8638B91FA}"/>
                  </a:ext>
                </a:extLst>
              </p14:cNvPr>
              <p14:cNvContentPartPr/>
              <p14:nvPr/>
            </p14:nvContentPartPr>
            <p14:xfrm>
              <a:off x="8399960" y="1402150"/>
              <a:ext cx="104775" cy="123825"/>
            </p14:xfrm>
          </p:contentPart>
        </mc:Choice>
        <mc:Fallback xmlns="">
          <p:pic>
            <p:nvPicPr>
              <p:cNvPr id="7" name="Ink 6">
                <a:extLst>
                  <a:ext uri="{FF2B5EF4-FFF2-40B4-BE49-F238E27FC236}">
                    <a16:creationId xmlns:a16="http://schemas.microsoft.com/office/drawing/2014/main" id="{4CF4756C-156E-450B-BEF0-49E8638B91FA}"/>
                  </a:ext>
                </a:extLst>
              </p:cNvPr>
              <p:cNvPicPr/>
              <p:nvPr/>
            </p:nvPicPr>
            <p:blipFill>
              <a:blip r:embed="rId8"/>
              <a:stretch>
                <a:fillRect/>
              </a:stretch>
            </p:blipFill>
            <p:spPr>
              <a:xfrm>
                <a:off x="8390928" y="1393405"/>
                <a:ext cx="122478" cy="140965"/>
              </a:xfrm>
              <a:prstGeom prst="rect">
                <a:avLst/>
              </a:prstGeom>
            </p:spPr>
          </p:pic>
        </mc:Fallback>
      </mc:AlternateContent>
      <p:grpSp>
        <p:nvGrpSpPr>
          <p:cNvPr id="18" name="Group 17">
            <a:extLst>
              <a:ext uri="{FF2B5EF4-FFF2-40B4-BE49-F238E27FC236}">
                <a16:creationId xmlns:a16="http://schemas.microsoft.com/office/drawing/2014/main" id="{B1CF62F2-25B8-4E0A-AA28-9BFB1D68BCB3}"/>
              </a:ext>
            </a:extLst>
          </p:cNvPr>
          <p:cNvGrpSpPr/>
          <p:nvPr/>
        </p:nvGrpSpPr>
        <p:grpSpPr>
          <a:xfrm>
            <a:off x="1260630" y="3322080"/>
            <a:ext cx="6791931" cy="1247287"/>
            <a:chOff x="1680840" y="4429440"/>
            <a:chExt cx="9055908" cy="1939274"/>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30B2620-7744-AC47-AD6E-96023D04C20C}"/>
                    </a:ext>
                  </a:extLst>
                </p14:cNvPr>
                <p14:cNvContentPartPr/>
                <p14:nvPr/>
              </p14:nvContentPartPr>
              <p14:xfrm>
                <a:off x="1680840" y="4455000"/>
                <a:ext cx="87600" cy="419820"/>
              </p14:xfrm>
            </p:contentPart>
          </mc:Choice>
          <mc:Fallback xmlns="">
            <p:pic>
              <p:nvPicPr>
                <p:cNvPr id="11" name="Ink 10">
                  <a:extLst>
                    <a:ext uri="{FF2B5EF4-FFF2-40B4-BE49-F238E27FC236}">
                      <a16:creationId xmlns:a16="http://schemas.microsoft.com/office/drawing/2014/main" id="{E30B2620-7744-AC47-AD6E-96023D04C20C}"/>
                    </a:ext>
                  </a:extLst>
                </p:cNvPr>
                <p:cNvPicPr/>
                <p:nvPr/>
              </p:nvPicPr>
              <p:blipFill>
                <a:blip r:embed="rId10"/>
                <a:stretch>
                  <a:fillRect/>
                </a:stretch>
              </p:blipFill>
              <p:spPr>
                <a:xfrm>
                  <a:off x="1668873" y="4441006"/>
                  <a:ext cx="111056" cy="44724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B747B04B-3998-A54E-9506-58E23B8FBCD1}"/>
                    </a:ext>
                  </a:extLst>
                </p14:cNvPr>
                <p14:cNvContentPartPr/>
                <p14:nvPr/>
              </p14:nvContentPartPr>
              <p14:xfrm>
                <a:off x="4124175" y="4429440"/>
                <a:ext cx="73725" cy="464100"/>
              </p14:xfrm>
            </p:contentPart>
          </mc:Choice>
          <mc:Fallback xmlns="">
            <p:pic>
              <p:nvPicPr>
                <p:cNvPr id="14" name="Ink 13">
                  <a:extLst>
                    <a:ext uri="{FF2B5EF4-FFF2-40B4-BE49-F238E27FC236}">
                      <a16:creationId xmlns:a16="http://schemas.microsoft.com/office/drawing/2014/main" id="{B747B04B-3998-A54E-9506-58E23B8FBCD1}"/>
                    </a:ext>
                  </a:extLst>
                </p:cNvPr>
                <p:cNvPicPr/>
                <p:nvPr/>
              </p:nvPicPr>
              <p:blipFill>
                <a:blip r:embed="rId12"/>
                <a:stretch>
                  <a:fillRect/>
                </a:stretch>
              </p:blipFill>
              <p:spPr>
                <a:xfrm>
                  <a:off x="4112207" y="4415461"/>
                  <a:ext cx="97183" cy="49149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24E0AC2E-215E-4B41-82E0-033897D431D1}"/>
                    </a:ext>
                  </a:extLst>
                </p14:cNvPr>
                <p14:cNvContentPartPr/>
                <p14:nvPr/>
              </p14:nvContentPartPr>
              <p14:xfrm>
                <a:off x="2572560" y="4860000"/>
                <a:ext cx="58545" cy="203790"/>
              </p14:xfrm>
            </p:contentPart>
          </mc:Choice>
          <mc:Fallback xmlns="">
            <p:pic>
              <p:nvPicPr>
                <p:cNvPr id="15" name="Ink 14">
                  <a:extLst>
                    <a:ext uri="{FF2B5EF4-FFF2-40B4-BE49-F238E27FC236}">
                      <a16:creationId xmlns:a16="http://schemas.microsoft.com/office/drawing/2014/main" id="{24E0AC2E-215E-4B41-82E0-033897D431D1}"/>
                    </a:ext>
                  </a:extLst>
                </p:cNvPr>
                <p:cNvPicPr/>
                <p:nvPr/>
              </p:nvPicPr>
              <p:blipFill>
                <a:blip r:embed="rId14"/>
                <a:stretch>
                  <a:fillRect/>
                </a:stretch>
              </p:blipFill>
              <p:spPr>
                <a:xfrm>
                  <a:off x="2560563" y="4846003"/>
                  <a:ext cx="82059" cy="23122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FBE2597-7561-234B-8489-462654E4393B}"/>
                    </a:ext>
                  </a:extLst>
                </p14:cNvPr>
                <p14:cNvContentPartPr/>
                <p14:nvPr/>
              </p14:nvContentPartPr>
              <p14:xfrm>
                <a:off x="3375405" y="4779330"/>
                <a:ext cx="54120" cy="236085"/>
              </p14:xfrm>
            </p:contentPart>
          </mc:Choice>
          <mc:Fallback xmlns="">
            <p:pic>
              <p:nvPicPr>
                <p:cNvPr id="16" name="Ink 15">
                  <a:extLst>
                    <a:ext uri="{FF2B5EF4-FFF2-40B4-BE49-F238E27FC236}">
                      <a16:creationId xmlns:a16="http://schemas.microsoft.com/office/drawing/2014/main" id="{4FBE2597-7561-234B-8489-462654E4393B}"/>
                    </a:ext>
                  </a:extLst>
                </p:cNvPr>
                <p:cNvPicPr/>
                <p:nvPr/>
              </p:nvPicPr>
              <p:blipFill>
                <a:blip r:embed="rId16"/>
                <a:stretch>
                  <a:fillRect/>
                </a:stretch>
              </p:blipFill>
              <p:spPr>
                <a:xfrm>
                  <a:off x="3363537" y="4765344"/>
                  <a:ext cx="77382" cy="26349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CF529787-BC84-DD41-AA4D-21CCE2C67AE6}"/>
                    </a:ext>
                  </a:extLst>
                </p14:cNvPr>
                <p14:cNvContentPartPr/>
                <p14:nvPr/>
              </p14:nvContentPartPr>
              <p14:xfrm>
                <a:off x="7747118" y="4519650"/>
                <a:ext cx="119610" cy="456825"/>
              </p14:xfrm>
            </p:contentPart>
          </mc:Choice>
          <mc:Fallback xmlns="">
            <p:pic>
              <p:nvPicPr>
                <p:cNvPr id="25" name="Ink 24">
                  <a:extLst>
                    <a:ext uri="{FF2B5EF4-FFF2-40B4-BE49-F238E27FC236}">
                      <a16:creationId xmlns:a16="http://schemas.microsoft.com/office/drawing/2014/main" id="{CF529787-BC84-DD41-AA4D-21CCE2C67AE6}"/>
                    </a:ext>
                  </a:extLst>
                </p:cNvPr>
                <p:cNvPicPr/>
                <p:nvPr/>
              </p:nvPicPr>
              <p:blipFill>
                <a:blip r:embed="rId18"/>
                <a:stretch>
                  <a:fillRect/>
                </a:stretch>
              </p:blipFill>
              <p:spPr>
                <a:xfrm>
                  <a:off x="7735157" y="4505671"/>
                  <a:ext cx="143054" cy="48422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184A7168-B1E1-F74B-A6D2-FF883C12BCD5}"/>
                    </a:ext>
                  </a:extLst>
                </p14:cNvPr>
                <p14:cNvContentPartPr/>
                <p14:nvPr/>
              </p14:nvContentPartPr>
              <p14:xfrm rot="-240000">
                <a:off x="10560708" y="4441123"/>
                <a:ext cx="99840" cy="509295"/>
              </p14:xfrm>
            </p:contentPart>
          </mc:Choice>
          <mc:Fallback xmlns="">
            <p:pic>
              <p:nvPicPr>
                <p:cNvPr id="27" name="Ink 26">
                  <a:extLst>
                    <a:ext uri="{FF2B5EF4-FFF2-40B4-BE49-F238E27FC236}">
                      <a16:creationId xmlns:a16="http://schemas.microsoft.com/office/drawing/2014/main" id="{184A7168-B1E1-F74B-A6D2-FF883C12BCD5}"/>
                    </a:ext>
                  </a:extLst>
                </p:cNvPr>
                <p:cNvPicPr/>
                <p:nvPr/>
              </p:nvPicPr>
              <p:blipFill>
                <a:blip r:embed="rId20"/>
                <a:stretch>
                  <a:fillRect/>
                </a:stretch>
              </p:blipFill>
              <p:spPr>
                <a:xfrm rot="-240000">
                  <a:off x="10548765" y="4427131"/>
                  <a:ext cx="123247" cy="53671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0DB8B4A0-3F0B-4DAB-BEC8-88B8582DFDA0}"/>
                    </a:ext>
                  </a:extLst>
                </p14:cNvPr>
                <p14:cNvContentPartPr/>
                <p14:nvPr/>
              </p14:nvContentPartPr>
              <p14:xfrm>
                <a:off x="1728464" y="5083650"/>
                <a:ext cx="87600" cy="419820"/>
              </p14:xfrm>
            </p:contentPart>
          </mc:Choice>
          <mc:Fallback xmlns="">
            <p:pic>
              <p:nvPicPr>
                <p:cNvPr id="28" name="Ink 27">
                  <a:extLst>
                    <a:ext uri="{FF2B5EF4-FFF2-40B4-BE49-F238E27FC236}">
                      <a16:creationId xmlns:a16="http://schemas.microsoft.com/office/drawing/2014/main" id="{0DB8B4A0-3F0B-4DAB-BEC8-88B8582DFDA0}"/>
                    </a:ext>
                  </a:extLst>
                </p:cNvPr>
                <p:cNvPicPr/>
                <p:nvPr/>
              </p:nvPicPr>
              <p:blipFill>
                <a:blip r:embed="rId22"/>
                <a:stretch>
                  <a:fillRect/>
                </a:stretch>
              </p:blipFill>
              <p:spPr>
                <a:xfrm>
                  <a:off x="1716497" y="5069656"/>
                  <a:ext cx="111056" cy="44724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130948AB-C545-4243-86AD-F7C149233796}"/>
                    </a:ext>
                  </a:extLst>
                </p14:cNvPr>
                <p14:cNvContentPartPr/>
                <p14:nvPr/>
              </p14:nvContentPartPr>
              <p14:xfrm>
                <a:off x="4171799" y="5058089"/>
                <a:ext cx="73725" cy="464100"/>
              </p14:xfrm>
            </p:contentPart>
          </mc:Choice>
          <mc:Fallback xmlns="">
            <p:pic>
              <p:nvPicPr>
                <p:cNvPr id="29" name="Ink 28">
                  <a:extLst>
                    <a:ext uri="{FF2B5EF4-FFF2-40B4-BE49-F238E27FC236}">
                      <a16:creationId xmlns:a16="http://schemas.microsoft.com/office/drawing/2014/main" id="{130948AB-C545-4243-86AD-F7C149233796}"/>
                    </a:ext>
                  </a:extLst>
                </p:cNvPr>
                <p:cNvPicPr/>
                <p:nvPr/>
              </p:nvPicPr>
              <p:blipFill>
                <a:blip r:embed="rId24"/>
                <a:stretch>
                  <a:fillRect/>
                </a:stretch>
              </p:blipFill>
              <p:spPr>
                <a:xfrm>
                  <a:off x="4159831" y="5044110"/>
                  <a:ext cx="97183" cy="49149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A649796A-A45F-45E7-85C3-8BAE9333D8EE}"/>
                    </a:ext>
                  </a:extLst>
                </p14:cNvPr>
                <p14:cNvContentPartPr/>
                <p14:nvPr/>
              </p14:nvContentPartPr>
              <p14:xfrm>
                <a:off x="2620185" y="5488649"/>
                <a:ext cx="58545" cy="203790"/>
              </p14:xfrm>
            </p:contentPart>
          </mc:Choice>
          <mc:Fallback xmlns="">
            <p:pic>
              <p:nvPicPr>
                <p:cNvPr id="30" name="Ink 29">
                  <a:extLst>
                    <a:ext uri="{FF2B5EF4-FFF2-40B4-BE49-F238E27FC236}">
                      <a16:creationId xmlns:a16="http://schemas.microsoft.com/office/drawing/2014/main" id="{A649796A-A45F-45E7-85C3-8BAE9333D8EE}"/>
                    </a:ext>
                  </a:extLst>
                </p:cNvPr>
                <p:cNvPicPr/>
                <p:nvPr/>
              </p:nvPicPr>
              <p:blipFill>
                <a:blip r:embed="rId26"/>
                <a:stretch>
                  <a:fillRect/>
                </a:stretch>
              </p:blipFill>
              <p:spPr>
                <a:xfrm>
                  <a:off x="2608188" y="5474652"/>
                  <a:ext cx="82059" cy="23122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010A96C9-7A1B-4470-9441-EFC4E16C1773}"/>
                    </a:ext>
                  </a:extLst>
                </p14:cNvPr>
                <p14:cNvContentPartPr/>
                <p14:nvPr/>
              </p14:nvContentPartPr>
              <p14:xfrm>
                <a:off x="3423030" y="5407980"/>
                <a:ext cx="54120" cy="236085"/>
              </p14:xfrm>
            </p:contentPart>
          </mc:Choice>
          <mc:Fallback xmlns="">
            <p:pic>
              <p:nvPicPr>
                <p:cNvPr id="31" name="Ink 30">
                  <a:extLst>
                    <a:ext uri="{FF2B5EF4-FFF2-40B4-BE49-F238E27FC236}">
                      <a16:creationId xmlns:a16="http://schemas.microsoft.com/office/drawing/2014/main" id="{010A96C9-7A1B-4470-9441-EFC4E16C1773}"/>
                    </a:ext>
                  </a:extLst>
                </p:cNvPr>
                <p:cNvPicPr/>
                <p:nvPr/>
              </p:nvPicPr>
              <p:blipFill>
                <a:blip r:embed="rId28"/>
                <a:stretch>
                  <a:fillRect/>
                </a:stretch>
              </p:blipFill>
              <p:spPr>
                <a:xfrm>
                  <a:off x="3411162" y="5393994"/>
                  <a:ext cx="77382" cy="26349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DF982983-EF1F-481B-AC8A-1AFCFC0D8700}"/>
                    </a:ext>
                  </a:extLst>
                </p14:cNvPr>
                <p14:cNvContentPartPr/>
                <p14:nvPr/>
              </p14:nvContentPartPr>
              <p14:xfrm>
                <a:off x="7794742" y="5148300"/>
                <a:ext cx="119610" cy="456825"/>
              </p14:xfrm>
            </p:contentPart>
          </mc:Choice>
          <mc:Fallback xmlns="">
            <p:pic>
              <p:nvPicPr>
                <p:cNvPr id="32" name="Ink 31">
                  <a:extLst>
                    <a:ext uri="{FF2B5EF4-FFF2-40B4-BE49-F238E27FC236}">
                      <a16:creationId xmlns:a16="http://schemas.microsoft.com/office/drawing/2014/main" id="{DF982983-EF1F-481B-AC8A-1AFCFC0D8700}"/>
                    </a:ext>
                  </a:extLst>
                </p:cNvPr>
                <p:cNvPicPr/>
                <p:nvPr/>
              </p:nvPicPr>
              <p:blipFill>
                <a:blip r:embed="rId30"/>
                <a:stretch>
                  <a:fillRect/>
                </a:stretch>
              </p:blipFill>
              <p:spPr>
                <a:xfrm>
                  <a:off x="7782781" y="5134304"/>
                  <a:ext cx="143054" cy="48425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481C1F5A-72EC-4917-AD2F-4A8FF792E6B1}"/>
                    </a:ext>
                  </a:extLst>
                </p14:cNvPr>
                <p14:cNvContentPartPr/>
                <p14:nvPr/>
              </p14:nvContentPartPr>
              <p14:xfrm rot="-240000">
                <a:off x="10608333" y="5069772"/>
                <a:ext cx="99840" cy="509295"/>
              </p14:xfrm>
            </p:contentPart>
          </mc:Choice>
          <mc:Fallback xmlns="">
            <p:pic>
              <p:nvPicPr>
                <p:cNvPr id="33" name="Ink 32">
                  <a:extLst>
                    <a:ext uri="{FF2B5EF4-FFF2-40B4-BE49-F238E27FC236}">
                      <a16:creationId xmlns:a16="http://schemas.microsoft.com/office/drawing/2014/main" id="{481C1F5A-72EC-4917-AD2F-4A8FF792E6B1}"/>
                    </a:ext>
                  </a:extLst>
                </p:cNvPr>
                <p:cNvPicPr/>
                <p:nvPr/>
              </p:nvPicPr>
              <p:blipFill>
                <a:blip r:embed="rId32"/>
                <a:stretch>
                  <a:fillRect/>
                </a:stretch>
              </p:blipFill>
              <p:spPr>
                <a:xfrm rot="-240000">
                  <a:off x="10596390" y="5055796"/>
                  <a:ext cx="123247" cy="53668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58167AFF-FAC2-4877-A8E0-94973AB29DC3}"/>
                    </a:ext>
                  </a:extLst>
                </p14:cNvPr>
                <p14:cNvContentPartPr/>
                <p14:nvPr/>
              </p14:nvContentPartPr>
              <p14:xfrm>
                <a:off x="1757039" y="5759925"/>
                <a:ext cx="87600" cy="419820"/>
              </p14:xfrm>
            </p:contentPart>
          </mc:Choice>
          <mc:Fallback xmlns="">
            <p:pic>
              <p:nvPicPr>
                <p:cNvPr id="34" name="Ink 33">
                  <a:extLst>
                    <a:ext uri="{FF2B5EF4-FFF2-40B4-BE49-F238E27FC236}">
                      <a16:creationId xmlns:a16="http://schemas.microsoft.com/office/drawing/2014/main" id="{58167AFF-FAC2-4877-A8E0-94973AB29DC3}"/>
                    </a:ext>
                  </a:extLst>
                </p:cNvPr>
                <p:cNvPicPr/>
                <p:nvPr/>
              </p:nvPicPr>
              <p:blipFill>
                <a:blip r:embed="rId22"/>
                <a:stretch>
                  <a:fillRect/>
                </a:stretch>
              </p:blipFill>
              <p:spPr>
                <a:xfrm>
                  <a:off x="1745072" y="5745931"/>
                  <a:ext cx="111056" cy="44724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50F92B34-2E5A-473F-937D-3F5D9ABD2CC6}"/>
                    </a:ext>
                  </a:extLst>
                </p14:cNvPr>
                <p14:cNvContentPartPr/>
                <p14:nvPr/>
              </p14:nvContentPartPr>
              <p14:xfrm>
                <a:off x="4200374" y="5734364"/>
                <a:ext cx="73725" cy="464100"/>
              </p14:xfrm>
            </p:contentPart>
          </mc:Choice>
          <mc:Fallback xmlns="">
            <p:pic>
              <p:nvPicPr>
                <p:cNvPr id="35" name="Ink 34">
                  <a:extLst>
                    <a:ext uri="{FF2B5EF4-FFF2-40B4-BE49-F238E27FC236}">
                      <a16:creationId xmlns:a16="http://schemas.microsoft.com/office/drawing/2014/main" id="{50F92B34-2E5A-473F-937D-3F5D9ABD2CC6}"/>
                    </a:ext>
                  </a:extLst>
                </p:cNvPr>
                <p:cNvPicPr/>
                <p:nvPr/>
              </p:nvPicPr>
              <p:blipFill>
                <a:blip r:embed="rId24"/>
                <a:stretch>
                  <a:fillRect/>
                </a:stretch>
              </p:blipFill>
              <p:spPr>
                <a:xfrm>
                  <a:off x="4188406" y="5720385"/>
                  <a:ext cx="97183" cy="49149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D8A33DBD-A971-4F3F-96AB-A724B5142BBD}"/>
                    </a:ext>
                  </a:extLst>
                </p14:cNvPr>
                <p14:cNvContentPartPr/>
                <p14:nvPr/>
              </p14:nvContentPartPr>
              <p14:xfrm>
                <a:off x="2648760" y="6164924"/>
                <a:ext cx="58545" cy="203790"/>
              </p14:xfrm>
            </p:contentPart>
          </mc:Choice>
          <mc:Fallback xmlns="">
            <p:pic>
              <p:nvPicPr>
                <p:cNvPr id="36" name="Ink 35">
                  <a:extLst>
                    <a:ext uri="{FF2B5EF4-FFF2-40B4-BE49-F238E27FC236}">
                      <a16:creationId xmlns:a16="http://schemas.microsoft.com/office/drawing/2014/main" id="{D8A33DBD-A971-4F3F-96AB-A724B5142BBD}"/>
                    </a:ext>
                  </a:extLst>
                </p:cNvPr>
                <p:cNvPicPr/>
                <p:nvPr/>
              </p:nvPicPr>
              <p:blipFill>
                <a:blip r:embed="rId36"/>
                <a:stretch>
                  <a:fillRect/>
                </a:stretch>
              </p:blipFill>
              <p:spPr>
                <a:xfrm>
                  <a:off x="2636763" y="6150927"/>
                  <a:ext cx="82059" cy="23122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7032C34F-8592-4DF2-94CF-98E21D22C2A3}"/>
                    </a:ext>
                  </a:extLst>
                </p14:cNvPr>
                <p14:cNvContentPartPr/>
                <p14:nvPr/>
              </p14:nvContentPartPr>
              <p14:xfrm>
                <a:off x="3451605" y="6084255"/>
                <a:ext cx="54120" cy="236085"/>
              </p14:xfrm>
            </p:contentPart>
          </mc:Choice>
          <mc:Fallback xmlns="">
            <p:pic>
              <p:nvPicPr>
                <p:cNvPr id="37" name="Ink 36">
                  <a:extLst>
                    <a:ext uri="{FF2B5EF4-FFF2-40B4-BE49-F238E27FC236}">
                      <a16:creationId xmlns:a16="http://schemas.microsoft.com/office/drawing/2014/main" id="{7032C34F-8592-4DF2-94CF-98E21D22C2A3}"/>
                    </a:ext>
                  </a:extLst>
                </p:cNvPr>
                <p:cNvPicPr/>
                <p:nvPr/>
              </p:nvPicPr>
              <p:blipFill>
                <a:blip r:embed="rId28"/>
                <a:stretch>
                  <a:fillRect/>
                </a:stretch>
              </p:blipFill>
              <p:spPr>
                <a:xfrm>
                  <a:off x="3439737" y="6070269"/>
                  <a:ext cx="77382" cy="26349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BB2B3C2B-8125-4907-92DC-01749BEE717D}"/>
                    </a:ext>
                  </a:extLst>
                </p14:cNvPr>
                <p14:cNvContentPartPr/>
                <p14:nvPr/>
              </p14:nvContentPartPr>
              <p14:xfrm>
                <a:off x="7823317" y="5824575"/>
                <a:ext cx="119610" cy="456825"/>
              </p14:xfrm>
            </p:contentPart>
          </mc:Choice>
          <mc:Fallback xmlns="">
            <p:pic>
              <p:nvPicPr>
                <p:cNvPr id="38" name="Ink 37">
                  <a:extLst>
                    <a:ext uri="{FF2B5EF4-FFF2-40B4-BE49-F238E27FC236}">
                      <a16:creationId xmlns:a16="http://schemas.microsoft.com/office/drawing/2014/main" id="{BB2B3C2B-8125-4907-92DC-01749BEE717D}"/>
                    </a:ext>
                  </a:extLst>
                </p:cNvPr>
                <p:cNvPicPr/>
                <p:nvPr/>
              </p:nvPicPr>
              <p:blipFill>
                <a:blip r:embed="rId39"/>
                <a:stretch>
                  <a:fillRect/>
                </a:stretch>
              </p:blipFill>
              <p:spPr>
                <a:xfrm>
                  <a:off x="7811356" y="5810579"/>
                  <a:ext cx="143054" cy="48425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DDF29FE3-A418-4532-8440-03185CEEAAC0}"/>
                    </a:ext>
                  </a:extLst>
                </p14:cNvPr>
                <p14:cNvContentPartPr/>
                <p14:nvPr/>
              </p14:nvContentPartPr>
              <p14:xfrm rot="-240000">
                <a:off x="10636908" y="5746047"/>
                <a:ext cx="99840" cy="509295"/>
              </p14:xfrm>
            </p:contentPart>
          </mc:Choice>
          <mc:Fallback xmlns="">
            <p:pic>
              <p:nvPicPr>
                <p:cNvPr id="39" name="Ink 38">
                  <a:extLst>
                    <a:ext uri="{FF2B5EF4-FFF2-40B4-BE49-F238E27FC236}">
                      <a16:creationId xmlns:a16="http://schemas.microsoft.com/office/drawing/2014/main" id="{DDF29FE3-A418-4532-8440-03185CEEAAC0}"/>
                    </a:ext>
                  </a:extLst>
                </p:cNvPr>
                <p:cNvPicPr/>
                <p:nvPr/>
              </p:nvPicPr>
              <p:blipFill>
                <a:blip r:embed="rId32"/>
                <a:stretch>
                  <a:fillRect/>
                </a:stretch>
              </p:blipFill>
              <p:spPr>
                <a:xfrm rot="-240000">
                  <a:off x="10624965" y="5732071"/>
                  <a:ext cx="123247" cy="53668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40" name="Ink 39">
                <a:extLst>
                  <a:ext uri="{FF2B5EF4-FFF2-40B4-BE49-F238E27FC236}">
                    <a16:creationId xmlns:a16="http://schemas.microsoft.com/office/drawing/2014/main" id="{C0D50CB2-3F85-FE49-AF5E-1F7CA6F7D6AF}"/>
                  </a:ext>
                </a:extLst>
              </p14:cNvPr>
              <p14:cNvContentPartPr/>
              <p14:nvPr/>
            </p14:nvContentPartPr>
            <p14:xfrm>
              <a:off x="200070" y="3693606"/>
              <a:ext cx="105570" cy="177930"/>
            </p14:xfrm>
          </p:contentPart>
        </mc:Choice>
        <mc:Fallback xmlns="">
          <p:pic>
            <p:nvPicPr>
              <p:cNvPr id="40" name="Ink 39">
                <a:extLst>
                  <a:ext uri="{FF2B5EF4-FFF2-40B4-BE49-F238E27FC236}">
                    <a16:creationId xmlns:a16="http://schemas.microsoft.com/office/drawing/2014/main" id="{C0D50CB2-3F85-FE49-AF5E-1F7CA6F7D6AF}"/>
                  </a:ext>
                </a:extLst>
              </p:cNvPr>
              <p:cNvPicPr/>
              <p:nvPr/>
            </p:nvPicPr>
            <p:blipFill>
              <a:blip r:embed="rId42"/>
              <a:stretch>
                <a:fillRect/>
              </a:stretch>
            </p:blipFill>
            <p:spPr>
              <a:xfrm>
                <a:off x="191093" y="3684601"/>
                <a:ext cx="123165" cy="195579"/>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Ink 50">
                <a:extLst>
                  <a:ext uri="{FF2B5EF4-FFF2-40B4-BE49-F238E27FC236}">
                    <a16:creationId xmlns:a16="http://schemas.microsoft.com/office/drawing/2014/main" id="{1ACB5739-20B6-574F-8B98-2A200C0542CA}"/>
                  </a:ext>
                </a:extLst>
              </p14:cNvPr>
              <p14:cNvContentPartPr/>
              <p14:nvPr/>
            </p14:nvContentPartPr>
            <p14:xfrm>
              <a:off x="459810" y="3728166"/>
              <a:ext cx="478440" cy="122040"/>
            </p14:xfrm>
          </p:contentPart>
        </mc:Choice>
        <mc:Fallback xmlns="">
          <p:pic>
            <p:nvPicPr>
              <p:cNvPr id="50" name="Ink 50">
                <a:extLst>
                  <a:ext uri="{FF2B5EF4-FFF2-40B4-BE49-F238E27FC236}">
                    <a16:creationId xmlns:a16="http://schemas.microsoft.com/office/drawing/2014/main" id="{1ACB5739-20B6-574F-8B98-2A200C0542CA}"/>
                  </a:ext>
                </a:extLst>
              </p:cNvPr>
              <p:cNvPicPr/>
              <p:nvPr/>
            </p:nvPicPr>
            <p:blipFill>
              <a:blip r:embed="rId44"/>
              <a:stretch>
                <a:fillRect/>
              </a:stretch>
            </p:blipFill>
            <p:spPr>
              <a:xfrm>
                <a:off x="450810" y="3719192"/>
                <a:ext cx="496080" cy="13962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2">
                <a:extLst>
                  <a:ext uri="{FF2B5EF4-FFF2-40B4-BE49-F238E27FC236}">
                    <a16:creationId xmlns:a16="http://schemas.microsoft.com/office/drawing/2014/main" id="{AEC9A07D-5BB5-D44F-BB7E-2C949A74EC6D}"/>
                  </a:ext>
                </a:extLst>
              </p14:cNvPr>
              <p14:cNvContentPartPr/>
              <p14:nvPr/>
            </p14:nvContentPartPr>
            <p14:xfrm>
              <a:off x="326430" y="3943356"/>
              <a:ext cx="155520" cy="153360"/>
            </p14:xfrm>
          </p:contentPart>
        </mc:Choice>
        <mc:Fallback xmlns="">
          <p:pic>
            <p:nvPicPr>
              <p:cNvPr id="62" name="Ink 62">
                <a:extLst>
                  <a:ext uri="{FF2B5EF4-FFF2-40B4-BE49-F238E27FC236}">
                    <a16:creationId xmlns:a16="http://schemas.microsoft.com/office/drawing/2014/main" id="{AEC9A07D-5BB5-D44F-BB7E-2C949A74EC6D}"/>
                  </a:ext>
                </a:extLst>
              </p:cNvPr>
              <p:cNvPicPr/>
              <p:nvPr/>
            </p:nvPicPr>
            <p:blipFill>
              <a:blip r:embed="rId46"/>
              <a:stretch>
                <a:fillRect/>
              </a:stretch>
            </p:blipFill>
            <p:spPr>
              <a:xfrm>
                <a:off x="317451" y="3934356"/>
                <a:ext cx="173119"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18E051D4-B65C-DB45-A2A1-B886A269AEF6}"/>
                  </a:ext>
                </a:extLst>
              </p14:cNvPr>
              <p14:cNvContentPartPr/>
              <p14:nvPr/>
            </p14:nvContentPartPr>
            <p14:xfrm>
              <a:off x="518400" y="3949296"/>
              <a:ext cx="59670" cy="73710"/>
            </p14:xfrm>
          </p:contentPart>
        </mc:Choice>
        <mc:Fallback xmlns="">
          <p:pic>
            <p:nvPicPr>
              <p:cNvPr id="63" name="Ink 62">
                <a:extLst>
                  <a:ext uri="{FF2B5EF4-FFF2-40B4-BE49-F238E27FC236}">
                    <a16:creationId xmlns:a16="http://schemas.microsoft.com/office/drawing/2014/main" id="{18E051D4-B65C-DB45-A2A1-B886A269AEF6}"/>
                  </a:ext>
                </a:extLst>
              </p:cNvPr>
              <p:cNvPicPr/>
              <p:nvPr/>
            </p:nvPicPr>
            <p:blipFill>
              <a:blip r:embed="rId48"/>
              <a:stretch>
                <a:fillRect/>
              </a:stretch>
            </p:blipFill>
            <p:spPr>
              <a:xfrm>
                <a:off x="509414" y="3940307"/>
                <a:ext cx="77283" cy="9132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DCD26418-EED0-3941-A187-8F80B96A5AA5}"/>
                  </a:ext>
                </a:extLst>
              </p14:cNvPr>
              <p14:cNvContentPartPr/>
              <p14:nvPr/>
            </p14:nvContentPartPr>
            <p14:xfrm>
              <a:off x="624240" y="3892866"/>
              <a:ext cx="15390" cy="116910"/>
            </p14:xfrm>
          </p:contentPart>
        </mc:Choice>
        <mc:Fallback xmlns="">
          <p:pic>
            <p:nvPicPr>
              <p:cNvPr id="64" name="Ink 63">
                <a:extLst>
                  <a:ext uri="{FF2B5EF4-FFF2-40B4-BE49-F238E27FC236}">
                    <a16:creationId xmlns:a16="http://schemas.microsoft.com/office/drawing/2014/main" id="{DCD26418-EED0-3941-A187-8F80B96A5AA5}"/>
                  </a:ext>
                </a:extLst>
              </p:cNvPr>
              <p:cNvPicPr/>
              <p:nvPr/>
            </p:nvPicPr>
            <p:blipFill>
              <a:blip r:embed="rId50"/>
              <a:stretch>
                <a:fillRect/>
              </a:stretch>
            </p:blipFill>
            <p:spPr>
              <a:xfrm>
                <a:off x="615292" y="3883873"/>
                <a:ext cx="32927" cy="13453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CE3EBCE8-5A5E-0648-B907-816CA9B66BD5}"/>
                  </a:ext>
                </a:extLst>
              </p14:cNvPr>
              <p14:cNvContentPartPr/>
              <p14:nvPr/>
            </p14:nvContentPartPr>
            <p14:xfrm>
              <a:off x="591570" y="3954966"/>
              <a:ext cx="77760" cy="2700"/>
            </p14:xfrm>
          </p:contentPart>
        </mc:Choice>
        <mc:Fallback xmlns="">
          <p:pic>
            <p:nvPicPr>
              <p:cNvPr id="65" name="Ink 64">
                <a:extLst>
                  <a:ext uri="{FF2B5EF4-FFF2-40B4-BE49-F238E27FC236}">
                    <a16:creationId xmlns:a16="http://schemas.microsoft.com/office/drawing/2014/main" id="{CE3EBCE8-5A5E-0648-B907-816CA9B66BD5}"/>
                  </a:ext>
                </a:extLst>
              </p:cNvPr>
              <p:cNvPicPr/>
              <p:nvPr/>
            </p:nvPicPr>
            <p:blipFill>
              <a:blip r:embed="rId52"/>
              <a:stretch>
                <a:fillRect/>
              </a:stretch>
            </p:blipFill>
            <p:spPr>
              <a:xfrm>
                <a:off x="582570" y="3946528"/>
                <a:ext cx="95400" cy="1923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C243F644-7810-0149-99C5-FACF2394BECF}"/>
                  </a:ext>
                </a:extLst>
              </p14:cNvPr>
              <p14:cNvContentPartPr/>
              <p14:nvPr/>
            </p14:nvContentPartPr>
            <p14:xfrm>
              <a:off x="678780" y="3956856"/>
              <a:ext cx="58320" cy="81270"/>
            </p14:xfrm>
          </p:contentPart>
        </mc:Choice>
        <mc:Fallback xmlns="">
          <p:pic>
            <p:nvPicPr>
              <p:cNvPr id="68" name="Ink 67">
                <a:extLst>
                  <a:ext uri="{FF2B5EF4-FFF2-40B4-BE49-F238E27FC236}">
                    <a16:creationId xmlns:a16="http://schemas.microsoft.com/office/drawing/2014/main" id="{C243F644-7810-0149-99C5-FACF2394BECF}"/>
                  </a:ext>
                </a:extLst>
              </p:cNvPr>
              <p:cNvPicPr/>
              <p:nvPr/>
            </p:nvPicPr>
            <p:blipFill>
              <a:blip r:embed="rId54"/>
              <a:stretch>
                <a:fillRect/>
              </a:stretch>
            </p:blipFill>
            <p:spPr>
              <a:xfrm>
                <a:off x="669780" y="3947866"/>
                <a:ext cx="75960" cy="98890"/>
              </a:xfrm>
              <a:prstGeom prst="rect">
                <a:avLst/>
              </a:prstGeom>
            </p:spPr>
          </p:pic>
        </mc:Fallback>
      </mc:AlternateContent>
      <p:sp>
        <p:nvSpPr>
          <p:cNvPr id="69" name="TextBox 1">
            <a:extLst>
              <a:ext uri="{FF2B5EF4-FFF2-40B4-BE49-F238E27FC236}">
                <a16:creationId xmlns:a16="http://schemas.microsoft.com/office/drawing/2014/main" id="{9EF97763-A4D5-44CB-8595-43930F89E8FA}"/>
              </a:ext>
            </a:extLst>
          </p:cNvPr>
          <p:cNvSpPr txBox="1"/>
          <p:nvPr/>
        </p:nvSpPr>
        <p:spPr>
          <a:xfrm>
            <a:off x="157404" y="359609"/>
            <a:ext cx="5339287" cy="515526"/>
          </a:xfrm>
          <a:prstGeom prst="rect">
            <a:avLst/>
          </a:prstGeom>
          <a:noFill/>
        </p:spPr>
        <p:txBody>
          <a:bodyPr rot="0" spcFirstLastPara="0" vert="horz" wrap="square" lIns="68580" tIns="34290" rIns="68580" bIns="342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tx2">
                    <a:lumMod val="60000"/>
                    <a:lumOff val="40000"/>
                  </a:schemeClr>
                </a:solidFill>
                <a:latin typeface="Ink Free"/>
                <a:cs typeface="Arial"/>
              </a:rPr>
              <a:t>q = the state the transition starts at, x = the symbol to read, y</a:t>
            </a:r>
            <a:r>
              <a:rPr lang="en-US" sz="1100" b="1" dirty="0">
                <a:solidFill>
                  <a:schemeClr val="tx2">
                    <a:lumMod val="60000"/>
                    <a:lumOff val="40000"/>
                  </a:schemeClr>
                </a:solidFill>
                <a:latin typeface="Ink Free"/>
                <a:ea typeface="+mn-lt"/>
                <a:cs typeface="+mn-lt"/>
              </a:rPr>
              <a:t> = the symbol to pop</a:t>
            </a:r>
            <a:endParaRPr lang="en-US" sz="1100" dirty="0">
              <a:solidFill>
                <a:schemeClr val="tx2">
                  <a:lumMod val="60000"/>
                  <a:lumOff val="40000"/>
                </a:schemeClr>
              </a:solidFill>
              <a:latin typeface="Arial"/>
              <a:cs typeface="Arial"/>
            </a:endParaRPr>
          </a:p>
          <a:p>
            <a:pPr algn="l"/>
            <a:endParaRPr lang="en-US" dirty="0">
              <a:cs typeface="Arial"/>
            </a:endParaRPr>
          </a:p>
        </p:txBody>
      </p:sp>
    </p:spTree>
    <p:extLst>
      <p:ext uri="{BB962C8B-B14F-4D97-AF65-F5344CB8AC3E}">
        <p14:creationId xmlns:p14="http://schemas.microsoft.com/office/powerpoint/2010/main" val="327263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6F7DCD65-8570-4121-8FD3-D634792BF394}"/>
              </a:ext>
            </a:extLst>
          </p:cNvPr>
          <p:cNvPicPr>
            <a:picLocks noChangeAspect="1"/>
          </p:cNvPicPr>
          <p:nvPr/>
        </p:nvPicPr>
        <p:blipFill rotWithShape="1">
          <a:blip r:embed="rId2"/>
          <a:srcRect/>
          <a:stretch/>
        </p:blipFill>
        <p:spPr>
          <a:xfrm>
            <a:off x="21" y="10"/>
            <a:ext cx="9143980" cy="5143490"/>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4B4C098-9377-4930-9CEE-6419168F8F6E}"/>
                  </a:ext>
                </a:extLst>
              </p14:cNvPr>
              <p14:cNvContentPartPr/>
              <p14:nvPr/>
            </p14:nvContentPartPr>
            <p14:xfrm>
              <a:off x="8325118" y="1232979"/>
              <a:ext cx="180974" cy="390524"/>
            </p14:xfrm>
          </p:contentPart>
        </mc:Choice>
        <mc:Fallback xmlns="">
          <p:pic>
            <p:nvPicPr>
              <p:cNvPr id="3" name="Ink 2">
                <a:extLst>
                  <a:ext uri="{FF2B5EF4-FFF2-40B4-BE49-F238E27FC236}">
                    <a16:creationId xmlns:a16="http://schemas.microsoft.com/office/drawing/2014/main" id="{B4B4C098-9377-4930-9CEE-6419168F8F6E}"/>
                  </a:ext>
                </a:extLst>
              </p:cNvPr>
              <p:cNvPicPr/>
              <p:nvPr/>
            </p:nvPicPr>
            <p:blipFill>
              <a:blip r:embed="rId4"/>
              <a:stretch>
                <a:fillRect/>
              </a:stretch>
            </p:blipFill>
            <p:spPr>
              <a:xfrm>
                <a:off x="8306984" y="1215196"/>
                <a:ext cx="216879" cy="42573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69C5B52-911A-40E7-AAD8-911E34BA721D}"/>
                  </a:ext>
                </a:extLst>
              </p14:cNvPr>
              <p14:cNvContentPartPr/>
              <p14:nvPr/>
            </p14:nvContentPartPr>
            <p14:xfrm>
              <a:off x="8371430" y="1390874"/>
              <a:ext cx="152400" cy="152400"/>
            </p14:xfrm>
          </p:contentPart>
        </mc:Choice>
        <mc:Fallback xmlns="">
          <p:pic>
            <p:nvPicPr>
              <p:cNvPr id="5" name="Ink 4">
                <a:extLst>
                  <a:ext uri="{FF2B5EF4-FFF2-40B4-BE49-F238E27FC236}">
                    <a16:creationId xmlns:a16="http://schemas.microsoft.com/office/drawing/2014/main" id="{A69C5B52-911A-40E7-AAD8-911E34BA721D}"/>
                  </a:ext>
                </a:extLst>
              </p:cNvPr>
              <p:cNvPicPr/>
              <p:nvPr/>
            </p:nvPicPr>
            <p:blipFill>
              <a:blip r:embed="rId6"/>
              <a:stretch>
                <a:fillRect/>
              </a:stretch>
            </p:blipFill>
            <p:spPr>
              <a:xfrm>
                <a:off x="8362486" y="1381781"/>
                <a:ext cx="169930" cy="17022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CF4756C-156E-450B-BEF0-49E8638B91FA}"/>
                  </a:ext>
                </a:extLst>
              </p14:cNvPr>
              <p14:cNvContentPartPr/>
              <p14:nvPr/>
            </p14:nvContentPartPr>
            <p14:xfrm>
              <a:off x="8399960" y="1402150"/>
              <a:ext cx="104775" cy="123825"/>
            </p14:xfrm>
          </p:contentPart>
        </mc:Choice>
        <mc:Fallback xmlns="">
          <p:pic>
            <p:nvPicPr>
              <p:cNvPr id="7" name="Ink 6">
                <a:extLst>
                  <a:ext uri="{FF2B5EF4-FFF2-40B4-BE49-F238E27FC236}">
                    <a16:creationId xmlns:a16="http://schemas.microsoft.com/office/drawing/2014/main" id="{4CF4756C-156E-450B-BEF0-49E8638B91FA}"/>
                  </a:ext>
                </a:extLst>
              </p:cNvPr>
              <p:cNvPicPr/>
              <p:nvPr/>
            </p:nvPicPr>
            <p:blipFill>
              <a:blip r:embed="rId8"/>
              <a:stretch>
                <a:fillRect/>
              </a:stretch>
            </p:blipFill>
            <p:spPr>
              <a:xfrm>
                <a:off x="8390928" y="1393405"/>
                <a:ext cx="122478" cy="140965"/>
              </a:xfrm>
              <a:prstGeom prst="rect">
                <a:avLst/>
              </a:prstGeom>
            </p:spPr>
          </p:pic>
        </mc:Fallback>
      </mc:AlternateContent>
      <p:grpSp>
        <p:nvGrpSpPr>
          <p:cNvPr id="18" name="Group 17">
            <a:extLst>
              <a:ext uri="{FF2B5EF4-FFF2-40B4-BE49-F238E27FC236}">
                <a16:creationId xmlns:a16="http://schemas.microsoft.com/office/drawing/2014/main" id="{B1CF62F2-25B8-4E0A-AA28-9BFB1D68BCB3}"/>
              </a:ext>
            </a:extLst>
          </p:cNvPr>
          <p:cNvGrpSpPr/>
          <p:nvPr/>
        </p:nvGrpSpPr>
        <p:grpSpPr>
          <a:xfrm>
            <a:off x="1260630" y="3322080"/>
            <a:ext cx="6791931" cy="1247287"/>
            <a:chOff x="1680840" y="4429440"/>
            <a:chExt cx="9055908" cy="1939274"/>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30B2620-7744-AC47-AD6E-96023D04C20C}"/>
                    </a:ext>
                  </a:extLst>
                </p14:cNvPr>
                <p14:cNvContentPartPr/>
                <p14:nvPr/>
              </p14:nvContentPartPr>
              <p14:xfrm>
                <a:off x="1680840" y="4455000"/>
                <a:ext cx="87600" cy="419820"/>
              </p14:xfrm>
            </p:contentPart>
          </mc:Choice>
          <mc:Fallback xmlns="">
            <p:pic>
              <p:nvPicPr>
                <p:cNvPr id="11" name="Ink 10">
                  <a:extLst>
                    <a:ext uri="{FF2B5EF4-FFF2-40B4-BE49-F238E27FC236}">
                      <a16:creationId xmlns:a16="http://schemas.microsoft.com/office/drawing/2014/main" id="{E30B2620-7744-AC47-AD6E-96023D04C20C}"/>
                    </a:ext>
                  </a:extLst>
                </p:cNvPr>
                <p:cNvPicPr/>
                <p:nvPr/>
              </p:nvPicPr>
              <p:blipFill>
                <a:blip r:embed="rId10"/>
                <a:stretch>
                  <a:fillRect/>
                </a:stretch>
              </p:blipFill>
              <p:spPr>
                <a:xfrm>
                  <a:off x="1668873" y="4441006"/>
                  <a:ext cx="111056" cy="44724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B747B04B-3998-A54E-9506-58E23B8FBCD1}"/>
                    </a:ext>
                  </a:extLst>
                </p14:cNvPr>
                <p14:cNvContentPartPr/>
                <p14:nvPr/>
              </p14:nvContentPartPr>
              <p14:xfrm>
                <a:off x="4124175" y="4429440"/>
                <a:ext cx="73725" cy="464100"/>
              </p14:xfrm>
            </p:contentPart>
          </mc:Choice>
          <mc:Fallback xmlns="">
            <p:pic>
              <p:nvPicPr>
                <p:cNvPr id="14" name="Ink 13">
                  <a:extLst>
                    <a:ext uri="{FF2B5EF4-FFF2-40B4-BE49-F238E27FC236}">
                      <a16:creationId xmlns:a16="http://schemas.microsoft.com/office/drawing/2014/main" id="{B747B04B-3998-A54E-9506-58E23B8FBCD1}"/>
                    </a:ext>
                  </a:extLst>
                </p:cNvPr>
                <p:cNvPicPr/>
                <p:nvPr/>
              </p:nvPicPr>
              <p:blipFill>
                <a:blip r:embed="rId12"/>
                <a:stretch>
                  <a:fillRect/>
                </a:stretch>
              </p:blipFill>
              <p:spPr>
                <a:xfrm>
                  <a:off x="4112207" y="4415461"/>
                  <a:ext cx="97183" cy="49149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24E0AC2E-215E-4B41-82E0-033897D431D1}"/>
                    </a:ext>
                  </a:extLst>
                </p14:cNvPr>
                <p14:cNvContentPartPr/>
                <p14:nvPr/>
              </p14:nvContentPartPr>
              <p14:xfrm>
                <a:off x="2572560" y="4860000"/>
                <a:ext cx="58545" cy="203790"/>
              </p14:xfrm>
            </p:contentPart>
          </mc:Choice>
          <mc:Fallback xmlns="">
            <p:pic>
              <p:nvPicPr>
                <p:cNvPr id="15" name="Ink 14">
                  <a:extLst>
                    <a:ext uri="{FF2B5EF4-FFF2-40B4-BE49-F238E27FC236}">
                      <a16:creationId xmlns:a16="http://schemas.microsoft.com/office/drawing/2014/main" id="{24E0AC2E-215E-4B41-82E0-033897D431D1}"/>
                    </a:ext>
                  </a:extLst>
                </p:cNvPr>
                <p:cNvPicPr/>
                <p:nvPr/>
              </p:nvPicPr>
              <p:blipFill>
                <a:blip r:embed="rId14"/>
                <a:stretch>
                  <a:fillRect/>
                </a:stretch>
              </p:blipFill>
              <p:spPr>
                <a:xfrm>
                  <a:off x="2560563" y="4846003"/>
                  <a:ext cx="82059" cy="23122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FBE2597-7561-234B-8489-462654E4393B}"/>
                    </a:ext>
                  </a:extLst>
                </p14:cNvPr>
                <p14:cNvContentPartPr/>
                <p14:nvPr/>
              </p14:nvContentPartPr>
              <p14:xfrm>
                <a:off x="3375405" y="4779330"/>
                <a:ext cx="54120" cy="236085"/>
              </p14:xfrm>
            </p:contentPart>
          </mc:Choice>
          <mc:Fallback xmlns="">
            <p:pic>
              <p:nvPicPr>
                <p:cNvPr id="16" name="Ink 15">
                  <a:extLst>
                    <a:ext uri="{FF2B5EF4-FFF2-40B4-BE49-F238E27FC236}">
                      <a16:creationId xmlns:a16="http://schemas.microsoft.com/office/drawing/2014/main" id="{4FBE2597-7561-234B-8489-462654E4393B}"/>
                    </a:ext>
                  </a:extLst>
                </p:cNvPr>
                <p:cNvPicPr/>
                <p:nvPr/>
              </p:nvPicPr>
              <p:blipFill>
                <a:blip r:embed="rId16"/>
                <a:stretch>
                  <a:fillRect/>
                </a:stretch>
              </p:blipFill>
              <p:spPr>
                <a:xfrm>
                  <a:off x="3363537" y="4765344"/>
                  <a:ext cx="77382" cy="26349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CF529787-BC84-DD41-AA4D-21CCE2C67AE6}"/>
                    </a:ext>
                  </a:extLst>
                </p14:cNvPr>
                <p14:cNvContentPartPr/>
                <p14:nvPr/>
              </p14:nvContentPartPr>
              <p14:xfrm>
                <a:off x="7747118" y="4519650"/>
                <a:ext cx="119610" cy="456825"/>
              </p14:xfrm>
            </p:contentPart>
          </mc:Choice>
          <mc:Fallback xmlns="">
            <p:pic>
              <p:nvPicPr>
                <p:cNvPr id="25" name="Ink 24">
                  <a:extLst>
                    <a:ext uri="{FF2B5EF4-FFF2-40B4-BE49-F238E27FC236}">
                      <a16:creationId xmlns:a16="http://schemas.microsoft.com/office/drawing/2014/main" id="{CF529787-BC84-DD41-AA4D-21CCE2C67AE6}"/>
                    </a:ext>
                  </a:extLst>
                </p:cNvPr>
                <p:cNvPicPr/>
                <p:nvPr/>
              </p:nvPicPr>
              <p:blipFill>
                <a:blip r:embed="rId18"/>
                <a:stretch>
                  <a:fillRect/>
                </a:stretch>
              </p:blipFill>
              <p:spPr>
                <a:xfrm>
                  <a:off x="7735157" y="4505671"/>
                  <a:ext cx="143054" cy="48422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184A7168-B1E1-F74B-A6D2-FF883C12BCD5}"/>
                    </a:ext>
                  </a:extLst>
                </p14:cNvPr>
                <p14:cNvContentPartPr/>
                <p14:nvPr/>
              </p14:nvContentPartPr>
              <p14:xfrm rot="-240000">
                <a:off x="10560708" y="4441123"/>
                <a:ext cx="99840" cy="509295"/>
              </p14:xfrm>
            </p:contentPart>
          </mc:Choice>
          <mc:Fallback xmlns="">
            <p:pic>
              <p:nvPicPr>
                <p:cNvPr id="27" name="Ink 26">
                  <a:extLst>
                    <a:ext uri="{FF2B5EF4-FFF2-40B4-BE49-F238E27FC236}">
                      <a16:creationId xmlns:a16="http://schemas.microsoft.com/office/drawing/2014/main" id="{184A7168-B1E1-F74B-A6D2-FF883C12BCD5}"/>
                    </a:ext>
                  </a:extLst>
                </p:cNvPr>
                <p:cNvPicPr/>
                <p:nvPr/>
              </p:nvPicPr>
              <p:blipFill>
                <a:blip r:embed="rId20"/>
                <a:stretch>
                  <a:fillRect/>
                </a:stretch>
              </p:blipFill>
              <p:spPr>
                <a:xfrm rot="-240000">
                  <a:off x="10548765" y="4427131"/>
                  <a:ext cx="123247" cy="53671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0DB8B4A0-3F0B-4DAB-BEC8-88B8582DFDA0}"/>
                    </a:ext>
                  </a:extLst>
                </p14:cNvPr>
                <p14:cNvContentPartPr/>
                <p14:nvPr/>
              </p14:nvContentPartPr>
              <p14:xfrm>
                <a:off x="1728464" y="5083650"/>
                <a:ext cx="87600" cy="419820"/>
              </p14:xfrm>
            </p:contentPart>
          </mc:Choice>
          <mc:Fallback xmlns="">
            <p:pic>
              <p:nvPicPr>
                <p:cNvPr id="28" name="Ink 27">
                  <a:extLst>
                    <a:ext uri="{FF2B5EF4-FFF2-40B4-BE49-F238E27FC236}">
                      <a16:creationId xmlns:a16="http://schemas.microsoft.com/office/drawing/2014/main" id="{0DB8B4A0-3F0B-4DAB-BEC8-88B8582DFDA0}"/>
                    </a:ext>
                  </a:extLst>
                </p:cNvPr>
                <p:cNvPicPr/>
                <p:nvPr/>
              </p:nvPicPr>
              <p:blipFill>
                <a:blip r:embed="rId22"/>
                <a:stretch>
                  <a:fillRect/>
                </a:stretch>
              </p:blipFill>
              <p:spPr>
                <a:xfrm>
                  <a:off x="1716497" y="5069656"/>
                  <a:ext cx="111056" cy="44724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130948AB-C545-4243-86AD-F7C149233796}"/>
                    </a:ext>
                  </a:extLst>
                </p14:cNvPr>
                <p14:cNvContentPartPr/>
                <p14:nvPr/>
              </p14:nvContentPartPr>
              <p14:xfrm>
                <a:off x="4171799" y="5058089"/>
                <a:ext cx="73725" cy="464100"/>
              </p14:xfrm>
            </p:contentPart>
          </mc:Choice>
          <mc:Fallback xmlns="">
            <p:pic>
              <p:nvPicPr>
                <p:cNvPr id="29" name="Ink 28">
                  <a:extLst>
                    <a:ext uri="{FF2B5EF4-FFF2-40B4-BE49-F238E27FC236}">
                      <a16:creationId xmlns:a16="http://schemas.microsoft.com/office/drawing/2014/main" id="{130948AB-C545-4243-86AD-F7C149233796}"/>
                    </a:ext>
                  </a:extLst>
                </p:cNvPr>
                <p:cNvPicPr/>
                <p:nvPr/>
              </p:nvPicPr>
              <p:blipFill>
                <a:blip r:embed="rId24"/>
                <a:stretch>
                  <a:fillRect/>
                </a:stretch>
              </p:blipFill>
              <p:spPr>
                <a:xfrm>
                  <a:off x="4159831" y="5044110"/>
                  <a:ext cx="97183" cy="49149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A649796A-A45F-45E7-85C3-8BAE9333D8EE}"/>
                    </a:ext>
                  </a:extLst>
                </p14:cNvPr>
                <p14:cNvContentPartPr/>
                <p14:nvPr/>
              </p14:nvContentPartPr>
              <p14:xfrm>
                <a:off x="2620185" y="5488649"/>
                <a:ext cx="58545" cy="203790"/>
              </p14:xfrm>
            </p:contentPart>
          </mc:Choice>
          <mc:Fallback xmlns="">
            <p:pic>
              <p:nvPicPr>
                <p:cNvPr id="30" name="Ink 29">
                  <a:extLst>
                    <a:ext uri="{FF2B5EF4-FFF2-40B4-BE49-F238E27FC236}">
                      <a16:creationId xmlns:a16="http://schemas.microsoft.com/office/drawing/2014/main" id="{A649796A-A45F-45E7-85C3-8BAE9333D8EE}"/>
                    </a:ext>
                  </a:extLst>
                </p:cNvPr>
                <p:cNvPicPr/>
                <p:nvPr/>
              </p:nvPicPr>
              <p:blipFill>
                <a:blip r:embed="rId26"/>
                <a:stretch>
                  <a:fillRect/>
                </a:stretch>
              </p:blipFill>
              <p:spPr>
                <a:xfrm>
                  <a:off x="2608188" y="5474652"/>
                  <a:ext cx="82059" cy="23122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010A96C9-7A1B-4470-9441-EFC4E16C1773}"/>
                    </a:ext>
                  </a:extLst>
                </p14:cNvPr>
                <p14:cNvContentPartPr/>
                <p14:nvPr/>
              </p14:nvContentPartPr>
              <p14:xfrm>
                <a:off x="3423030" y="5407980"/>
                <a:ext cx="54120" cy="236085"/>
              </p14:xfrm>
            </p:contentPart>
          </mc:Choice>
          <mc:Fallback xmlns="">
            <p:pic>
              <p:nvPicPr>
                <p:cNvPr id="31" name="Ink 30">
                  <a:extLst>
                    <a:ext uri="{FF2B5EF4-FFF2-40B4-BE49-F238E27FC236}">
                      <a16:creationId xmlns:a16="http://schemas.microsoft.com/office/drawing/2014/main" id="{010A96C9-7A1B-4470-9441-EFC4E16C1773}"/>
                    </a:ext>
                  </a:extLst>
                </p:cNvPr>
                <p:cNvPicPr/>
                <p:nvPr/>
              </p:nvPicPr>
              <p:blipFill>
                <a:blip r:embed="rId28"/>
                <a:stretch>
                  <a:fillRect/>
                </a:stretch>
              </p:blipFill>
              <p:spPr>
                <a:xfrm>
                  <a:off x="3411162" y="5393994"/>
                  <a:ext cx="77382" cy="26349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DF982983-EF1F-481B-AC8A-1AFCFC0D8700}"/>
                    </a:ext>
                  </a:extLst>
                </p14:cNvPr>
                <p14:cNvContentPartPr/>
                <p14:nvPr/>
              </p14:nvContentPartPr>
              <p14:xfrm>
                <a:off x="7794742" y="5148300"/>
                <a:ext cx="119610" cy="456825"/>
              </p14:xfrm>
            </p:contentPart>
          </mc:Choice>
          <mc:Fallback xmlns="">
            <p:pic>
              <p:nvPicPr>
                <p:cNvPr id="32" name="Ink 31">
                  <a:extLst>
                    <a:ext uri="{FF2B5EF4-FFF2-40B4-BE49-F238E27FC236}">
                      <a16:creationId xmlns:a16="http://schemas.microsoft.com/office/drawing/2014/main" id="{DF982983-EF1F-481B-AC8A-1AFCFC0D8700}"/>
                    </a:ext>
                  </a:extLst>
                </p:cNvPr>
                <p:cNvPicPr/>
                <p:nvPr/>
              </p:nvPicPr>
              <p:blipFill>
                <a:blip r:embed="rId30"/>
                <a:stretch>
                  <a:fillRect/>
                </a:stretch>
              </p:blipFill>
              <p:spPr>
                <a:xfrm>
                  <a:off x="7782781" y="5134304"/>
                  <a:ext cx="143054" cy="48425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481C1F5A-72EC-4917-AD2F-4A8FF792E6B1}"/>
                    </a:ext>
                  </a:extLst>
                </p14:cNvPr>
                <p14:cNvContentPartPr/>
                <p14:nvPr/>
              </p14:nvContentPartPr>
              <p14:xfrm rot="-240000">
                <a:off x="10608333" y="5069772"/>
                <a:ext cx="99840" cy="509295"/>
              </p14:xfrm>
            </p:contentPart>
          </mc:Choice>
          <mc:Fallback xmlns="">
            <p:pic>
              <p:nvPicPr>
                <p:cNvPr id="33" name="Ink 32">
                  <a:extLst>
                    <a:ext uri="{FF2B5EF4-FFF2-40B4-BE49-F238E27FC236}">
                      <a16:creationId xmlns:a16="http://schemas.microsoft.com/office/drawing/2014/main" id="{481C1F5A-72EC-4917-AD2F-4A8FF792E6B1}"/>
                    </a:ext>
                  </a:extLst>
                </p:cNvPr>
                <p:cNvPicPr/>
                <p:nvPr/>
              </p:nvPicPr>
              <p:blipFill>
                <a:blip r:embed="rId32"/>
                <a:stretch>
                  <a:fillRect/>
                </a:stretch>
              </p:blipFill>
              <p:spPr>
                <a:xfrm rot="-240000">
                  <a:off x="10596390" y="5055796"/>
                  <a:ext cx="123247" cy="53668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58167AFF-FAC2-4877-A8E0-94973AB29DC3}"/>
                    </a:ext>
                  </a:extLst>
                </p14:cNvPr>
                <p14:cNvContentPartPr/>
                <p14:nvPr/>
              </p14:nvContentPartPr>
              <p14:xfrm>
                <a:off x="1757039" y="5759925"/>
                <a:ext cx="87600" cy="419820"/>
              </p14:xfrm>
            </p:contentPart>
          </mc:Choice>
          <mc:Fallback xmlns="">
            <p:pic>
              <p:nvPicPr>
                <p:cNvPr id="34" name="Ink 33">
                  <a:extLst>
                    <a:ext uri="{FF2B5EF4-FFF2-40B4-BE49-F238E27FC236}">
                      <a16:creationId xmlns:a16="http://schemas.microsoft.com/office/drawing/2014/main" id="{58167AFF-FAC2-4877-A8E0-94973AB29DC3}"/>
                    </a:ext>
                  </a:extLst>
                </p:cNvPr>
                <p:cNvPicPr/>
                <p:nvPr/>
              </p:nvPicPr>
              <p:blipFill>
                <a:blip r:embed="rId22"/>
                <a:stretch>
                  <a:fillRect/>
                </a:stretch>
              </p:blipFill>
              <p:spPr>
                <a:xfrm>
                  <a:off x="1745072" y="5745931"/>
                  <a:ext cx="111056" cy="44724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50F92B34-2E5A-473F-937D-3F5D9ABD2CC6}"/>
                    </a:ext>
                  </a:extLst>
                </p14:cNvPr>
                <p14:cNvContentPartPr/>
                <p14:nvPr/>
              </p14:nvContentPartPr>
              <p14:xfrm>
                <a:off x="4200374" y="5734364"/>
                <a:ext cx="73725" cy="464100"/>
              </p14:xfrm>
            </p:contentPart>
          </mc:Choice>
          <mc:Fallback xmlns="">
            <p:pic>
              <p:nvPicPr>
                <p:cNvPr id="35" name="Ink 34">
                  <a:extLst>
                    <a:ext uri="{FF2B5EF4-FFF2-40B4-BE49-F238E27FC236}">
                      <a16:creationId xmlns:a16="http://schemas.microsoft.com/office/drawing/2014/main" id="{50F92B34-2E5A-473F-937D-3F5D9ABD2CC6}"/>
                    </a:ext>
                  </a:extLst>
                </p:cNvPr>
                <p:cNvPicPr/>
                <p:nvPr/>
              </p:nvPicPr>
              <p:blipFill>
                <a:blip r:embed="rId24"/>
                <a:stretch>
                  <a:fillRect/>
                </a:stretch>
              </p:blipFill>
              <p:spPr>
                <a:xfrm>
                  <a:off x="4188406" y="5720385"/>
                  <a:ext cx="97183" cy="49149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D8A33DBD-A971-4F3F-96AB-A724B5142BBD}"/>
                    </a:ext>
                  </a:extLst>
                </p14:cNvPr>
                <p14:cNvContentPartPr/>
                <p14:nvPr/>
              </p14:nvContentPartPr>
              <p14:xfrm>
                <a:off x="2648760" y="6164924"/>
                <a:ext cx="58545" cy="203790"/>
              </p14:xfrm>
            </p:contentPart>
          </mc:Choice>
          <mc:Fallback xmlns="">
            <p:pic>
              <p:nvPicPr>
                <p:cNvPr id="36" name="Ink 35">
                  <a:extLst>
                    <a:ext uri="{FF2B5EF4-FFF2-40B4-BE49-F238E27FC236}">
                      <a16:creationId xmlns:a16="http://schemas.microsoft.com/office/drawing/2014/main" id="{D8A33DBD-A971-4F3F-96AB-A724B5142BBD}"/>
                    </a:ext>
                  </a:extLst>
                </p:cNvPr>
                <p:cNvPicPr/>
                <p:nvPr/>
              </p:nvPicPr>
              <p:blipFill>
                <a:blip r:embed="rId36"/>
                <a:stretch>
                  <a:fillRect/>
                </a:stretch>
              </p:blipFill>
              <p:spPr>
                <a:xfrm>
                  <a:off x="2636763" y="6150927"/>
                  <a:ext cx="82059" cy="23122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7032C34F-8592-4DF2-94CF-98E21D22C2A3}"/>
                    </a:ext>
                  </a:extLst>
                </p14:cNvPr>
                <p14:cNvContentPartPr/>
                <p14:nvPr/>
              </p14:nvContentPartPr>
              <p14:xfrm>
                <a:off x="3451605" y="6084255"/>
                <a:ext cx="54120" cy="236085"/>
              </p14:xfrm>
            </p:contentPart>
          </mc:Choice>
          <mc:Fallback xmlns="">
            <p:pic>
              <p:nvPicPr>
                <p:cNvPr id="37" name="Ink 36">
                  <a:extLst>
                    <a:ext uri="{FF2B5EF4-FFF2-40B4-BE49-F238E27FC236}">
                      <a16:creationId xmlns:a16="http://schemas.microsoft.com/office/drawing/2014/main" id="{7032C34F-8592-4DF2-94CF-98E21D22C2A3}"/>
                    </a:ext>
                  </a:extLst>
                </p:cNvPr>
                <p:cNvPicPr/>
                <p:nvPr/>
              </p:nvPicPr>
              <p:blipFill>
                <a:blip r:embed="rId28"/>
                <a:stretch>
                  <a:fillRect/>
                </a:stretch>
              </p:blipFill>
              <p:spPr>
                <a:xfrm>
                  <a:off x="3439737" y="6070269"/>
                  <a:ext cx="77382" cy="26349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BB2B3C2B-8125-4907-92DC-01749BEE717D}"/>
                    </a:ext>
                  </a:extLst>
                </p14:cNvPr>
                <p14:cNvContentPartPr/>
                <p14:nvPr/>
              </p14:nvContentPartPr>
              <p14:xfrm>
                <a:off x="7823317" y="5824575"/>
                <a:ext cx="119610" cy="456825"/>
              </p14:xfrm>
            </p:contentPart>
          </mc:Choice>
          <mc:Fallback xmlns="">
            <p:pic>
              <p:nvPicPr>
                <p:cNvPr id="38" name="Ink 37">
                  <a:extLst>
                    <a:ext uri="{FF2B5EF4-FFF2-40B4-BE49-F238E27FC236}">
                      <a16:creationId xmlns:a16="http://schemas.microsoft.com/office/drawing/2014/main" id="{BB2B3C2B-8125-4907-92DC-01749BEE717D}"/>
                    </a:ext>
                  </a:extLst>
                </p:cNvPr>
                <p:cNvPicPr/>
                <p:nvPr/>
              </p:nvPicPr>
              <p:blipFill>
                <a:blip r:embed="rId39"/>
                <a:stretch>
                  <a:fillRect/>
                </a:stretch>
              </p:blipFill>
              <p:spPr>
                <a:xfrm>
                  <a:off x="7811356" y="5810579"/>
                  <a:ext cx="143054" cy="48425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DDF29FE3-A418-4532-8440-03185CEEAAC0}"/>
                    </a:ext>
                  </a:extLst>
                </p14:cNvPr>
                <p14:cNvContentPartPr/>
                <p14:nvPr/>
              </p14:nvContentPartPr>
              <p14:xfrm rot="-240000">
                <a:off x="10636908" y="5746047"/>
                <a:ext cx="99840" cy="509295"/>
              </p14:xfrm>
            </p:contentPart>
          </mc:Choice>
          <mc:Fallback xmlns="">
            <p:pic>
              <p:nvPicPr>
                <p:cNvPr id="39" name="Ink 38">
                  <a:extLst>
                    <a:ext uri="{FF2B5EF4-FFF2-40B4-BE49-F238E27FC236}">
                      <a16:creationId xmlns:a16="http://schemas.microsoft.com/office/drawing/2014/main" id="{DDF29FE3-A418-4532-8440-03185CEEAAC0}"/>
                    </a:ext>
                  </a:extLst>
                </p:cNvPr>
                <p:cNvPicPr/>
                <p:nvPr/>
              </p:nvPicPr>
              <p:blipFill>
                <a:blip r:embed="rId32"/>
                <a:stretch>
                  <a:fillRect/>
                </a:stretch>
              </p:blipFill>
              <p:spPr>
                <a:xfrm rot="-240000">
                  <a:off x="10624965" y="5732071"/>
                  <a:ext cx="123247" cy="536688"/>
                </a:xfrm>
                <a:prstGeom prst="rect">
                  <a:avLst/>
                </a:prstGeom>
              </p:spPr>
            </p:pic>
          </mc:Fallback>
        </mc:AlternateContent>
      </p:grpSp>
      <p:sp>
        <p:nvSpPr>
          <p:cNvPr id="69" name="TextBox 1">
            <a:extLst>
              <a:ext uri="{FF2B5EF4-FFF2-40B4-BE49-F238E27FC236}">
                <a16:creationId xmlns:a16="http://schemas.microsoft.com/office/drawing/2014/main" id="{9EF97763-A4D5-44CB-8595-43930F89E8FA}"/>
              </a:ext>
            </a:extLst>
          </p:cNvPr>
          <p:cNvSpPr txBox="1"/>
          <p:nvPr/>
        </p:nvSpPr>
        <p:spPr>
          <a:xfrm>
            <a:off x="157404" y="359609"/>
            <a:ext cx="5339287" cy="515526"/>
          </a:xfrm>
          <a:prstGeom prst="rect">
            <a:avLst/>
          </a:prstGeom>
          <a:noFill/>
        </p:spPr>
        <p:txBody>
          <a:bodyPr rot="0" spcFirstLastPara="0" vert="horz" wrap="square" lIns="68580" tIns="34290" rIns="68580" bIns="342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tx2">
                    <a:lumMod val="60000"/>
                    <a:lumOff val="40000"/>
                  </a:schemeClr>
                </a:solidFill>
                <a:latin typeface="Ink Free"/>
                <a:cs typeface="Arial"/>
              </a:rPr>
              <a:t>q = the state the transition starts at, x = the symbol to read, y</a:t>
            </a:r>
            <a:r>
              <a:rPr lang="en-US" sz="1100" b="1" dirty="0">
                <a:solidFill>
                  <a:schemeClr val="tx2">
                    <a:lumMod val="60000"/>
                    <a:lumOff val="40000"/>
                  </a:schemeClr>
                </a:solidFill>
                <a:latin typeface="Ink Free"/>
                <a:ea typeface="+mn-lt"/>
                <a:cs typeface="+mn-lt"/>
              </a:rPr>
              <a:t> = the symbol to pop</a:t>
            </a:r>
            <a:endParaRPr lang="en-US" sz="1100" dirty="0">
              <a:solidFill>
                <a:schemeClr val="tx2">
                  <a:lumMod val="60000"/>
                  <a:lumOff val="40000"/>
                </a:schemeClr>
              </a:solidFill>
              <a:latin typeface="Arial"/>
              <a:cs typeface="Arial"/>
            </a:endParaRPr>
          </a:p>
          <a:p>
            <a:pPr algn="l"/>
            <a:endParaRPr lang="en-US" dirty="0">
              <a:cs typeface="Arial"/>
            </a:endParaRPr>
          </a:p>
        </p:txBody>
      </p:sp>
      <mc:AlternateContent xmlns:mc="http://schemas.openxmlformats.org/markup-compatibility/2006" xmlns:p14="http://schemas.microsoft.com/office/powerpoint/2010/main">
        <mc:Choice Requires="p14">
          <p:contentPart p14:bwMode="auto" r:id="rId41">
            <p14:nvContentPartPr>
              <p14:cNvPr id="12" name="Ink 12">
                <a:extLst>
                  <a:ext uri="{FF2B5EF4-FFF2-40B4-BE49-F238E27FC236}">
                    <a16:creationId xmlns:a16="http://schemas.microsoft.com/office/drawing/2014/main" id="{05E3D877-F5C7-0E49-9A4B-402FD2A2AA40}"/>
                  </a:ext>
                </a:extLst>
              </p14:cNvPr>
              <p14:cNvContentPartPr/>
              <p14:nvPr/>
            </p14:nvContentPartPr>
            <p14:xfrm>
              <a:off x="1561680" y="3403627"/>
              <a:ext cx="235440" cy="267570"/>
            </p14:xfrm>
          </p:contentPart>
        </mc:Choice>
        <mc:Fallback xmlns="">
          <p:pic>
            <p:nvPicPr>
              <p:cNvPr id="12" name="Ink 12">
                <a:extLst>
                  <a:ext uri="{FF2B5EF4-FFF2-40B4-BE49-F238E27FC236}">
                    <a16:creationId xmlns:a16="http://schemas.microsoft.com/office/drawing/2014/main" id="{05E3D877-F5C7-0E49-9A4B-402FD2A2AA40}"/>
                  </a:ext>
                </a:extLst>
              </p:cNvPr>
              <p:cNvPicPr/>
              <p:nvPr/>
            </p:nvPicPr>
            <p:blipFill>
              <a:blip r:embed="rId42"/>
              <a:stretch>
                <a:fillRect/>
              </a:stretch>
            </p:blipFill>
            <p:spPr>
              <a:xfrm>
                <a:off x="1549080" y="3391040"/>
                <a:ext cx="260280" cy="29238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 name="Ink 12">
                <a:extLst>
                  <a:ext uri="{FF2B5EF4-FFF2-40B4-BE49-F238E27FC236}">
                    <a16:creationId xmlns:a16="http://schemas.microsoft.com/office/drawing/2014/main" id="{999167BF-57F4-6749-BBDC-A18E53F8C1B6}"/>
                  </a:ext>
                </a:extLst>
              </p14:cNvPr>
              <p14:cNvContentPartPr/>
              <p14:nvPr/>
            </p14:nvContentPartPr>
            <p14:xfrm>
              <a:off x="2265300" y="3385807"/>
              <a:ext cx="11880" cy="198180"/>
            </p14:xfrm>
          </p:contentPart>
        </mc:Choice>
        <mc:Fallback xmlns="">
          <p:pic>
            <p:nvPicPr>
              <p:cNvPr id="13" name="Ink 12">
                <a:extLst>
                  <a:ext uri="{FF2B5EF4-FFF2-40B4-BE49-F238E27FC236}">
                    <a16:creationId xmlns:a16="http://schemas.microsoft.com/office/drawing/2014/main" id="{999167BF-57F4-6749-BBDC-A18E53F8C1B6}"/>
                  </a:ext>
                </a:extLst>
              </p:cNvPr>
              <p:cNvPicPr/>
              <p:nvPr/>
            </p:nvPicPr>
            <p:blipFill>
              <a:blip r:embed="rId44"/>
              <a:stretch>
                <a:fillRect/>
              </a:stretch>
            </p:blipFill>
            <p:spPr>
              <a:xfrm>
                <a:off x="2252700" y="3373218"/>
                <a:ext cx="36720" cy="222997"/>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 name="Ink 16">
                <a:extLst>
                  <a:ext uri="{FF2B5EF4-FFF2-40B4-BE49-F238E27FC236}">
                    <a16:creationId xmlns:a16="http://schemas.microsoft.com/office/drawing/2014/main" id="{B86995A6-825F-8640-9FCD-C78A114975E3}"/>
                  </a:ext>
                </a:extLst>
              </p14:cNvPr>
              <p14:cNvContentPartPr/>
              <p14:nvPr/>
            </p14:nvContentPartPr>
            <p14:xfrm>
              <a:off x="2782890" y="3390397"/>
              <a:ext cx="165780" cy="174420"/>
            </p14:xfrm>
          </p:contentPart>
        </mc:Choice>
        <mc:Fallback xmlns="">
          <p:pic>
            <p:nvPicPr>
              <p:cNvPr id="17" name="Ink 16">
                <a:extLst>
                  <a:ext uri="{FF2B5EF4-FFF2-40B4-BE49-F238E27FC236}">
                    <a16:creationId xmlns:a16="http://schemas.microsoft.com/office/drawing/2014/main" id="{B86995A6-825F-8640-9FCD-C78A114975E3}"/>
                  </a:ext>
                </a:extLst>
              </p:cNvPr>
              <p:cNvPicPr/>
              <p:nvPr/>
            </p:nvPicPr>
            <p:blipFill>
              <a:blip r:embed="rId46"/>
              <a:stretch>
                <a:fillRect/>
              </a:stretch>
            </p:blipFill>
            <p:spPr>
              <a:xfrm>
                <a:off x="2770304" y="3377836"/>
                <a:ext cx="190593" cy="19918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2" name="Ink 22">
                <a:extLst>
                  <a:ext uri="{FF2B5EF4-FFF2-40B4-BE49-F238E27FC236}">
                    <a16:creationId xmlns:a16="http://schemas.microsoft.com/office/drawing/2014/main" id="{C9981E58-16AB-4B4E-94FE-4A35A18DD370}"/>
                  </a:ext>
                </a:extLst>
              </p14:cNvPr>
              <p14:cNvContentPartPr/>
              <p14:nvPr/>
            </p14:nvContentPartPr>
            <p14:xfrm>
              <a:off x="6276649" y="3354217"/>
              <a:ext cx="465750" cy="391230"/>
            </p14:xfrm>
          </p:contentPart>
        </mc:Choice>
        <mc:Fallback xmlns="">
          <p:pic>
            <p:nvPicPr>
              <p:cNvPr id="22" name="Ink 22">
                <a:extLst>
                  <a:ext uri="{FF2B5EF4-FFF2-40B4-BE49-F238E27FC236}">
                    <a16:creationId xmlns:a16="http://schemas.microsoft.com/office/drawing/2014/main" id="{C9981E58-16AB-4B4E-94FE-4A35A18DD370}"/>
                  </a:ext>
                </a:extLst>
              </p:cNvPr>
              <p:cNvPicPr/>
              <p:nvPr/>
            </p:nvPicPr>
            <p:blipFill>
              <a:blip r:embed="rId48"/>
              <a:stretch>
                <a:fillRect/>
              </a:stretch>
            </p:blipFill>
            <p:spPr>
              <a:xfrm>
                <a:off x="6264051" y="3341620"/>
                <a:ext cx="490585" cy="416064"/>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3" name="Ink 22">
                <a:extLst>
                  <a:ext uri="{FF2B5EF4-FFF2-40B4-BE49-F238E27FC236}">
                    <a16:creationId xmlns:a16="http://schemas.microsoft.com/office/drawing/2014/main" id="{BF1DCFBC-7F9B-724A-A9C3-CE2323F63EA2}"/>
                  </a:ext>
                </a:extLst>
              </p14:cNvPr>
              <p14:cNvContentPartPr/>
              <p14:nvPr/>
            </p14:nvContentPartPr>
            <p14:xfrm>
              <a:off x="6855089" y="3569137"/>
              <a:ext cx="50760" cy="92880"/>
            </p14:xfrm>
          </p:contentPart>
        </mc:Choice>
        <mc:Fallback xmlns="">
          <p:pic>
            <p:nvPicPr>
              <p:cNvPr id="23" name="Ink 22">
                <a:extLst>
                  <a:ext uri="{FF2B5EF4-FFF2-40B4-BE49-F238E27FC236}">
                    <a16:creationId xmlns:a16="http://schemas.microsoft.com/office/drawing/2014/main" id="{BF1DCFBC-7F9B-724A-A9C3-CE2323F63EA2}"/>
                  </a:ext>
                </a:extLst>
              </p:cNvPr>
              <p:cNvPicPr/>
              <p:nvPr/>
            </p:nvPicPr>
            <p:blipFill>
              <a:blip r:embed="rId50"/>
              <a:stretch>
                <a:fillRect/>
              </a:stretch>
            </p:blipFill>
            <p:spPr>
              <a:xfrm>
                <a:off x="6842489" y="3556586"/>
                <a:ext cx="75600" cy="11762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40">
                <a:extLst>
                  <a:ext uri="{FF2B5EF4-FFF2-40B4-BE49-F238E27FC236}">
                    <a16:creationId xmlns:a16="http://schemas.microsoft.com/office/drawing/2014/main" id="{AE2681C1-534A-E944-9F84-4B7642BED779}"/>
                  </a:ext>
                </a:extLst>
              </p14:cNvPr>
              <p14:cNvContentPartPr/>
              <p14:nvPr/>
            </p14:nvContentPartPr>
            <p14:xfrm>
              <a:off x="7200894" y="3353070"/>
              <a:ext cx="388800" cy="345060"/>
            </p14:xfrm>
          </p:contentPart>
        </mc:Choice>
        <mc:Fallback xmlns="">
          <p:pic>
            <p:nvPicPr>
              <p:cNvPr id="40" name="Ink 40">
                <a:extLst>
                  <a:ext uri="{FF2B5EF4-FFF2-40B4-BE49-F238E27FC236}">
                    <a16:creationId xmlns:a16="http://schemas.microsoft.com/office/drawing/2014/main" id="{AE2681C1-534A-E944-9F84-4B7642BED779}"/>
                  </a:ext>
                </a:extLst>
              </p:cNvPr>
              <p:cNvPicPr/>
              <p:nvPr/>
            </p:nvPicPr>
            <p:blipFill>
              <a:blip r:embed="rId52"/>
              <a:stretch>
                <a:fillRect/>
              </a:stretch>
            </p:blipFill>
            <p:spPr>
              <a:xfrm>
                <a:off x="7188294" y="3340477"/>
                <a:ext cx="413640" cy="36988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Ink 43">
                <a:extLst>
                  <a:ext uri="{FF2B5EF4-FFF2-40B4-BE49-F238E27FC236}">
                    <a16:creationId xmlns:a16="http://schemas.microsoft.com/office/drawing/2014/main" id="{159F3786-B678-DC4A-A233-EB33567586D1}"/>
                  </a:ext>
                </a:extLst>
              </p14:cNvPr>
              <p14:cNvContentPartPr/>
              <p14:nvPr/>
            </p14:nvContentPartPr>
            <p14:xfrm>
              <a:off x="1564082" y="3868297"/>
              <a:ext cx="280800" cy="267030"/>
            </p14:xfrm>
          </p:contentPart>
        </mc:Choice>
        <mc:Fallback xmlns="">
          <p:pic>
            <p:nvPicPr>
              <p:cNvPr id="43" name="Ink 43">
                <a:extLst>
                  <a:ext uri="{FF2B5EF4-FFF2-40B4-BE49-F238E27FC236}">
                    <a16:creationId xmlns:a16="http://schemas.microsoft.com/office/drawing/2014/main" id="{159F3786-B678-DC4A-A233-EB33567586D1}"/>
                  </a:ext>
                </a:extLst>
              </p:cNvPr>
              <p:cNvPicPr/>
              <p:nvPr/>
            </p:nvPicPr>
            <p:blipFill>
              <a:blip r:embed="rId54"/>
              <a:stretch>
                <a:fillRect/>
              </a:stretch>
            </p:blipFill>
            <p:spPr>
              <a:xfrm>
                <a:off x="1551482" y="3855701"/>
                <a:ext cx="305640" cy="291862"/>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Ink 43">
                <a:extLst>
                  <a:ext uri="{FF2B5EF4-FFF2-40B4-BE49-F238E27FC236}">
                    <a16:creationId xmlns:a16="http://schemas.microsoft.com/office/drawing/2014/main" id="{4B950613-1EE5-BA40-8C3C-4ADF6547A274}"/>
                  </a:ext>
                </a:extLst>
              </p14:cNvPr>
              <p14:cNvContentPartPr/>
              <p14:nvPr/>
            </p14:nvContentPartPr>
            <p14:xfrm>
              <a:off x="2261492" y="3858577"/>
              <a:ext cx="26190" cy="189810"/>
            </p14:xfrm>
          </p:contentPart>
        </mc:Choice>
        <mc:Fallback xmlns="">
          <p:pic>
            <p:nvPicPr>
              <p:cNvPr id="44" name="Ink 43">
                <a:extLst>
                  <a:ext uri="{FF2B5EF4-FFF2-40B4-BE49-F238E27FC236}">
                    <a16:creationId xmlns:a16="http://schemas.microsoft.com/office/drawing/2014/main" id="{4B950613-1EE5-BA40-8C3C-4ADF6547A274}"/>
                  </a:ext>
                </a:extLst>
              </p:cNvPr>
              <p:cNvPicPr/>
              <p:nvPr/>
            </p:nvPicPr>
            <p:blipFill>
              <a:blip r:embed="rId56"/>
              <a:stretch>
                <a:fillRect/>
              </a:stretch>
            </p:blipFill>
            <p:spPr>
              <a:xfrm>
                <a:off x="2248935" y="3845995"/>
                <a:ext cx="50945" cy="214615"/>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Ink 44">
                <a:extLst>
                  <a:ext uri="{FF2B5EF4-FFF2-40B4-BE49-F238E27FC236}">
                    <a16:creationId xmlns:a16="http://schemas.microsoft.com/office/drawing/2014/main" id="{C07E5DEB-6BEC-1245-9856-FABB1C87A63B}"/>
                  </a:ext>
                </a:extLst>
              </p14:cNvPr>
              <p14:cNvContentPartPr/>
              <p14:nvPr/>
            </p14:nvContentPartPr>
            <p14:xfrm>
              <a:off x="2816072" y="3848857"/>
              <a:ext cx="147960" cy="177660"/>
            </p14:xfrm>
          </p:contentPart>
        </mc:Choice>
        <mc:Fallback xmlns="">
          <p:pic>
            <p:nvPicPr>
              <p:cNvPr id="45" name="Ink 44">
                <a:extLst>
                  <a:ext uri="{FF2B5EF4-FFF2-40B4-BE49-F238E27FC236}">
                    <a16:creationId xmlns:a16="http://schemas.microsoft.com/office/drawing/2014/main" id="{C07E5DEB-6BEC-1245-9856-FABB1C87A63B}"/>
                  </a:ext>
                </a:extLst>
              </p:cNvPr>
              <p:cNvPicPr/>
              <p:nvPr/>
            </p:nvPicPr>
            <p:blipFill>
              <a:blip r:embed="rId58"/>
              <a:stretch>
                <a:fillRect/>
              </a:stretch>
            </p:blipFill>
            <p:spPr>
              <a:xfrm>
                <a:off x="2803472" y="3836295"/>
                <a:ext cx="172800" cy="202425"/>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9" name="Ink 48">
                <a:extLst>
                  <a:ext uri="{FF2B5EF4-FFF2-40B4-BE49-F238E27FC236}">
                    <a16:creationId xmlns:a16="http://schemas.microsoft.com/office/drawing/2014/main" id="{71371928-4837-D841-B03B-C3C686D437DE}"/>
                  </a:ext>
                </a:extLst>
              </p14:cNvPr>
              <p14:cNvContentPartPr/>
              <p14:nvPr/>
            </p14:nvContentPartPr>
            <p14:xfrm>
              <a:off x="6277664" y="3813131"/>
              <a:ext cx="92340" cy="295380"/>
            </p14:xfrm>
          </p:contentPart>
        </mc:Choice>
        <mc:Fallback xmlns="">
          <p:pic>
            <p:nvPicPr>
              <p:cNvPr id="49" name="Ink 48">
                <a:extLst>
                  <a:ext uri="{FF2B5EF4-FFF2-40B4-BE49-F238E27FC236}">
                    <a16:creationId xmlns:a16="http://schemas.microsoft.com/office/drawing/2014/main" id="{71371928-4837-D841-B03B-C3C686D437DE}"/>
                  </a:ext>
                </a:extLst>
              </p:cNvPr>
              <p:cNvPicPr/>
              <p:nvPr/>
            </p:nvPicPr>
            <p:blipFill>
              <a:blip r:embed="rId60"/>
              <a:stretch>
                <a:fillRect/>
              </a:stretch>
            </p:blipFill>
            <p:spPr>
              <a:xfrm>
                <a:off x="6265089" y="3800523"/>
                <a:ext cx="117132" cy="32023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Ink 52">
                <a:extLst>
                  <a:ext uri="{FF2B5EF4-FFF2-40B4-BE49-F238E27FC236}">
                    <a16:creationId xmlns:a16="http://schemas.microsoft.com/office/drawing/2014/main" id="{C27040F6-5519-0E45-95B1-024F04239A50}"/>
                  </a:ext>
                </a:extLst>
              </p14:cNvPr>
              <p14:cNvContentPartPr/>
              <p14:nvPr/>
            </p14:nvContentPartPr>
            <p14:xfrm>
              <a:off x="6513745" y="3895109"/>
              <a:ext cx="309014" cy="269055"/>
            </p14:xfrm>
          </p:contentPart>
        </mc:Choice>
        <mc:Fallback xmlns="">
          <p:pic>
            <p:nvPicPr>
              <p:cNvPr id="52" name="Ink 52">
                <a:extLst>
                  <a:ext uri="{FF2B5EF4-FFF2-40B4-BE49-F238E27FC236}">
                    <a16:creationId xmlns:a16="http://schemas.microsoft.com/office/drawing/2014/main" id="{C27040F6-5519-0E45-95B1-024F04239A50}"/>
                  </a:ext>
                </a:extLst>
              </p:cNvPr>
              <p:cNvPicPr/>
              <p:nvPr/>
            </p:nvPicPr>
            <p:blipFill>
              <a:blip r:embed="rId62"/>
              <a:stretch>
                <a:fillRect/>
              </a:stretch>
            </p:blipFill>
            <p:spPr>
              <a:xfrm>
                <a:off x="6501154" y="3882520"/>
                <a:ext cx="333836" cy="293874"/>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Ink 52">
                <a:extLst>
                  <a:ext uri="{FF2B5EF4-FFF2-40B4-BE49-F238E27FC236}">
                    <a16:creationId xmlns:a16="http://schemas.microsoft.com/office/drawing/2014/main" id="{0CF70F90-A77A-8E45-8CB5-85A0BC73BC3F}"/>
                  </a:ext>
                </a:extLst>
              </p14:cNvPr>
              <p14:cNvContentPartPr/>
              <p14:nvPr/>
            </p14:nvContentPartPr>
            <p14:xfrm>
              <a:off x="6960291" y="3995313"/>
              <a:ext cx="35370" cy="100440"/>
            </p14:xfrm>
          </p:contentPart>
        </mc:Choice>
        <mc:Fallback xmlns="">
          <p:pic>
            <p:nvPicPr>
              <p:cNvPr id="53" name="Ink 52">
                <a:extLst>
                  <a:ext uri="{FF2B5EF4-FFF2-40B4-BE49-F238E27FC236}">
                    <a16:creationId xmlns:a16="http://schemas.microsoft.com/office/drawing/2014/main" id="{0CF70F90-A77A-8E45-8CB5-85A0BC73BC3F}"/>
                  </a:ext>
                </a:extLst>
              </p:cNvPr>
              <p:cNvPicPr/>
              <p:nvPr/>
            </p:nvPicPr>
            <p:blipFill>
              <a:blip r:embed="rId64"/>
              <a:stretch>
                <a:fillRect/>
              </a:stretch>
            </p:blipFill>
            <p:spPr>
              <a:xfrm>
                <a:off x="6947786" y="3982758"/>
                <a:ext cx="60022" cy="125191"/>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6">
                <a:extLst>
                  <a:ext uri="{FF2B5EF4-FFF2-40B4-BE49-F238E27FC236}">
                    <a16:creationId xmlns:a16="http://schemas.microsoft.com/office/drawing/2014/main" id="{3574923C-5288-CE46-AEC8-2ECB7E9706A7}"/>
                  </a:ext>
                </a:extLst>
              </p14:cNvPr>
              <p14:cNvContentPartPr/>
              <p14:nvPr/>
            </p14:nvContentPartPr>
            <p14:xfrm>
              <a:off x="7205486" y="3838917"/>
              <a:ext cx="390150" cy="303750"/>
            </p14:xfrm>
          </p:contentPart>
        </mc:Choice>
        <mc:Fallback xmlns="">
          <p:pic>
            <p:nvPicPr>
              <p:cNvPr id="56" name="Ink 56">
                <a:extLst>
                  <a:ext uri="{FF2B5EF4-FFF2-40B4-BE49-F238E27FC236}">
                    <a16:creationId xmlns:a16="http://schemas.microsoft.com/office/drawing/2014/main" id="{3574923C-5288-CE46-AEC8-2ECB7E9706A7}"/>
                  </a:ext>
                </a:extLst>
              </p:cNvPr>
              <p:cNvPicPr/>
              <p:nvPr/>
            </p:nvPicPr>
            <p:blipFill>
              <a:blip r:embed="rId66"/>
              <a:stretch>
                <a:fillRect/>
              </a:stretch>
            </p:blipFill>
            <p:spPr>
              <a:xfrm>
                <a:off x="7192889" y="3826321"/>
                <a:ext cx="414984" cy="32858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9" name="Ink 59">
                <a:extLst>
                  <a:ext uri="{FF2B5EF4-FFF2-40B4-BE49-F238E27FC236}">
                    <a16:creationId xmlns:a16="http://schemas.microsoft.com/office/drawing/2014/main" id="{05BD3C6D-90EB-1E4B-8617-58E52DC3D7F5}"/>
                  </a:ext>
                </a:extLst>
              </p14:cNvPr>
              <p14:cNvContentPartPr/>
              <p14:nvPr/>
            </p14:nvContentPartPr>
            <p14:xfrm>
              <a:off x="1568328" y="4297072"/>
              <a:ext cx="277560" cy="260280"/>
            </p14:xfrm>
          </p:contentPart>
        </mc:Choice>
        <mc:Fallback xmlns="">
          <p:pic>
            <p:nvPicPr>
              <p:cNvPr id="59" name="Ink 59">
                <a:extLst>
                  <a:ext uri="{FF2B5EF4-FFF2-40B4-BE49-F238E27FC236}">
                    <a16:creationId xmlns:a16="http://schemas.microsoft.com/office/drawing/2014/main" id="{05BD3C6D-90EB-1E4B-8617-58E52DC3D7F5}"/>
                  </a:ext>
                </a:extLst>
              </p:cNvPr>
              <p:cNvPicPr/>
              <p:nvPr/>
            </p:nvPicPr>
            <p:blipFill>
              <a:blip r:embed="rId68"/>
              <a:stretch>
                <a:fillRect/>
              </a:stretch>
            </p:blipFill>
            <p:spPr>
              <a:xfrm>
                <a:off x="1555728" y="4284472"/>
                <a:ext cx="3024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Ink 59">
                <a:extLst>
                  <a:ext uri="{FF2B5EF4-FFF2-40B4-BE49-F238E27FC236}">
                    <a16:creationId xmlns:a16="http://schemas.microsoft.com/office/drawing/2014/main" id="{7DC610B5-7F8D-0E47-9DF0-C4155454BC41}"/>
                  </a:ext>
                </a:extLst>
              </p14:cNvPr>
              <p14:cNvContentPartPr/>
              <p14:nvPr/>
            </p14:nvContentPartPr>
            <p14:xfrm>
              <a:off x="2266414" y="4250159"/>
              <a:ext cx="120960" cy="189810"/>
            </p14:xfrm>
          </p:contentPart>
        </mc:Choice>
        <mc:Fallback xmlns="">
          <p:pic>
            <p:nvPicPr>
              <p:cNvPr id="60" name="Ink 59">
                <a:extLst>
                  <a:ext uri="{FF2B5EF4-FFF2-40B4-BE49-F238E27FC236}">
                    <a16:creationId xmlns:a16="http://schemas.microsoft.com/office/drawing/2014/main" id="{7DC610B5-7F8D-0E47-9DF0-C4155454BC41}"/>
                  </a:ext>
                </a:extLst>
              </p:cNvPr>
              <p:cNvPicPr/>
              <p:nvPr/>
            </p:nvPicPr>
            <p:blipFill>
              <a:blip r:embed="rId70"/>
              <a:stretch>
                <a:fillRect/>
              </a:stretch>
            </p:blipFill>
            <p:spPr>
              <a:xfrm>
                <a:off x="2253851" y="4237577"/>
                <a:ext cx="145726" cy="214615"/>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Ink 63">
                <a:extLst>
                  <a:ext uri="{FF2B5EF4-FFF2-40B4-BE49-F238E27FC236}">
                    <a16:creationId xmlns:a16="http://schemas.microsoft.com/office/drawing/2014/main" id="{1363F666-23D1-DC40-8F2E-FB4214777C76}"/>
                  </a:ext>
                </a:extLst>
              </p14:cNvPr>
              <p14:cNvContentPartPr/>
              <p14:nvPr/>
            </p14:nvContentPartPr>
            <p14:xfrm>
              <a:off x="2837700" y="4205205"/>
              <a:ext cx="144990" cy="278640"/>
            </p14:xfrm>
          </p:contentPart>
        </mc:Choice>
        <mc:Fallback xmlns="">
          <p:pic>
            <p:nvPicPr>
              <p:cNvPr id="63" name="Ink 63">
                <a:extLst>
                  <a:ext uri="{FF2B5EF4-FFF2-40B4-BE49-F238E27FC236}">
                    <a16:creationId xmlns:a16="http://schemas.microsoft.com/office/drawing/2014/main" id="{1363F666-23D1-DC40-8F2E-FB4214777C76}"/>
                  </a:ext>
                </a:extLst>
              </p:cNvPr>
              <p:cNvPicPr/>
              <p:nvPr/>
            </p:nvPicPr>
            <p:blipFill>
              <a:blip r:embed="rId72"/>
              <a:stretch>
                <a:fillRect/>
              </a:stretch>
            </p:blipFill>
            <p:spPr>
              <a:xfrm>
                <a:off x="2825108" y="4192605"/>
                <a:ext cx="169815"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4" name="Ink 63">
                <a:extLst>
                  <a:ext uri="{FF2B5EF4-FFF2-40B4-BE49-F238E27FC236}">
                    <a16:creationId xmlns:a16="http://schemas.microsoft.com/office/drawing/2014/main" id="{C4C9FF0D-6238-414C-82E4-03BC7C9E8AAB}"/>
                  </a:ext>
                </a:extLst>
              </p14:cNvPr>
              <p14:cNvContentPartPr/>
              <p14:nvPr/>
            </p14:nvContentPartPr>
            <p14:xfrm>
              <a:off x="6264413" y="4232205"/>
              <a:ext cx="74790" cy="276210"/>
            </p14:xfrm>
          </p:contentPart>
        </mc:Choice>
        <mc:Fallback xmlns="">
          <p:pic>
            <p:nvPicPr>
              <p:cNvPr id="64" name="Ink 63">
                <a:extLst>
                  <a:ext uri="{FF2B5EF4-FFF2-40B4-BE49-F238E27FC236}">
                    <a16:creationId xmlns:a16="http://schemas.microsoft.com/office/drawing/2014/main" id="{C4C9FF0D-6238-414C-82E4-03BC7C9E8AAB}"/>
                  </a:ext>
                </a:extLst>
              </p:cNvPr>
              <p:cNvPicPr/>
              <p:nvPr/>
            </p:nvPicPr>
            <p:blipFill>
              <a:blip r:embed="rId74"/>
              <a:stretch>
                <a:fillRect/>
              </a:stretch>
            </p:blipFill>
            <p:spPr>
              <a:xfrm>
                <a:off x="6251828" y="4219617"/>
                <a:ext cx="99600" cy="30102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4" name="Ink 74">
                <a:extLst>
                  <a:ext uri="{FF2B5EF4-FFF2-40B4-BE49-F238E27FC236}">
                    <a16:creationId xmlns:a16="http://schemas.microsoft.com/office/drawing/2014/main" id="{244007EB-E069-D140-A3DC-1A44A1C42BE7}"/>
                  </a:ext>
                </a:extLst>
              </p14:cNvPr>
              <p14:cNvContentPartPr/>
              <p14:nvPr/>
            </p14:nvContentPartPr>
            <p14:xfrm>
              <a:off x="6531983" y="4320495"/>
              <a:ext cx="257310" cy="264870"/>
            </p14:xfrm>
          </p:contentPart>
        </mc:Choice>
        <mc:Fallback xmlns="">
          <p:pic>
            <p:nvPicPr>
              <p:cNvPr id="74" name="Ink 74">
                <a:extLst>
                  <a:ext uri="{FF2B5EF4-FFF2-40B4-BE49-F238E27FC236}">
                    <a16:creationId xmlns:a16="http://schemas.microsoft.com/office/drawing/2014/main" id="{244007EB-E069-D140-A3DC-1A44A1C42BE7}"/>
                  </a:ext>
                </a:extLst>
              </p:cNvPr>
              <p:cNvPicPr/>
              <p:nvPr/>
            </p:nvPicPr>
            <p:blipFill>
              <a:blip r:embed="rId76"/>
              <a:stretch>
                <a:fillRect/>
              </a:stretch>
            </p:blipFill>
            <p:spPr>
              <a:xfrm>
                <a:off x="6519387" y="4307899"/>
                <a:ext cx="282141" cy="289702"/>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5" name="Ink 74">
                <a:extLst>
                  <a:ext uri="{FF2B5EF4-FFF2-40B4-BE49-F238E27FC236}">
                    <a16:creationId xmlns:a16="http://schemas.microsoft.com/office/drawing/2014/main" id="{6BC28E7C-2767-5346-BEB1-118F333DC595}"/>
                  </a:ext>
                </a:extLst>
              </p14:cNvPr>
              <p14:cNvContentPartPr/>
              <p14:nvPr/>
            </p14:nvContentPartPr>
            <p14:xfrm>
              <a:off x="6980453" y="4381245"/>
              <a:ext cx="41310" cy="82620"/>
            </p14:xfrm>
          </p:contentPart>
        </mc:Choice>
        <mc:Fallback xmlns="">
          <p:pic>
            <p:nvPicPr>
              <p:cNvPr id="75" name="Ink 74">
                <a:extLst>
                  <a:ext uri="{FF2B5EF4-FFF2-40B4-BE49-F238E27FC236}">
                    <a16:creationId xmlns:a16="http://schemas.microsoft.com/office/drawing/2014/main" id="{6BC28E7C-2767-5346-BEB1-118F333DC595}"/>
                  </a:ext>
                </a:extLst>
              </p:cNvPr>
              <p:cNvPicPr/>
              <p:nvPr/>
            </p:nvPicPr>
            <p:blipFill>
              <a:blip r:embed="rId78"/>
              <a:stretch>
                <a:fillRect/>
              </a:stretch>
            </p:blipFill>
            <p:spPr>
              <a:xfrm>
                <a:off x="6967770" y="4368617"/>
                <a:ext cx="66313" cy="107514"/>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1" name="Ink 80">
                <a:extLst>
                  <a:ext uri="{FF2B5EF4-FFF2-40B4-BE49-F238E27FC236}">
                    <a16:creationId xmlns:a16="http://schemas.microsoft.com/office/drawing/2014/main" id="{FBD1E940-DC9B-374D-8174-EF2146337F41}"/>
                  </a:ext>
                </a:extLst>
              </p14:cNvPr>
              <p14:cNvContentPartPr/>
              <p14:nvPr/>
            </p14:nvContentPartPr>
            <p14:xfrm>
              <a:off x="7270365" y="4300515"/>
              <a:ext cx="136080" cy="225450"/>
            </p14:xfrm>
          </p:contentPart>
        </mc:Choice>
        <mc:Fallback xmlns="">
          <p:pic>
            <p:nvPicPr>
              <p:cNvPr id="81" name="Ink 80">
                <a:extLst>
                  <a:ext uri="{FF2B5EF4-FFF2-40B4-BE49-F238E27FC236}">
                    <a16:creationId xmlns:a16="http://schemas.microsoft.com/office/drawing/2014/main" id="{FBD1E940-DC9B-374D-8174-EF2146337F41}"/>
                  </a:ext>
                </a:extLst>
              </p:cNvPr>
              <p:cNvPicPr/>
              <p:nvPr/>
            </p:nvPicPr>
            <p:blipFill>
              <a:blip r:embed="rId80"/>
              <a:stretch>
                <a:fillRect/>
              </a:stretch>
            </p:blipFill>
            <p:spPr>
              <a:xfrm>
                <a:off x="7257765" y="4287930"/>
                <a:ext cx="160920" cy="2502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2" name="Ink 81">
                <a:extLst>
                  <a:ext uri="{FF2B5EF4-FFF2-40B4-BE49-F238E27FC236}">
                    <a16:creationId xmlns:a16="http://schemas.microsoft.com/office/drawing/2014/main" id="{7611D545-D237-3042-AD27-2CAE6D9E40FA}"/>
                  </a:ext>
                </a:extLst>
              </p14:cNvPr>
              <p14:cNvContentPartPr/>
              <p14:nvPr/>
            </p14:nvContentPartPr>
            <p14:xfrm>
              <a:off x="7557275" y="4252489"/>
              <a:ext cx="78300" cy="274050"/>
            </p14:xfrm>
          </p:contentPart>
        </mc:Choice>
        <mc:Fallback xmlns="">
          <p:pic>
            <p:nvPicPr>
              <p:cNvPr id="82" name="Ink 81">
                <a:extLst>
                  <a:ext uri="{FF2B5EF4-FFF2-40B4-BE49-F238E27FC236}">
                    <a16:creationId xmlns:a16="http://schemas.microsoft.com/office/drawing/2014/main" id="{7611D545-D237-3042-AD27-2CAE6D9E40FA}"/>
                  </a:ext>
                </a:extLst>
              </p:cNvPr>
              <p:cNvPicPr/>
              <p:nvPr/>
            </p:nvPicPr>
            <p:blipFill>
              <a:blip r:embed="rId82"/>
              <a:stretch>
                <a:fillRect/>
              </a:stretch>
            </p:blipFill>
            <p:spPr>
              <a:xfrm>
                <a:off x="7544704" y="4239901"/>
                <a:ext cx="103083" cy="298866"/>
              </a:xfrm>
              <a:prstGeom prst="rect">
                <a:avLst/>
              </a:prstGeom>
            </p:spPr>
          </p:pic>
        </mc:Fallback>
      </mc:AlternateContent>
    </p:spTree>
    <p:extLst>
      <p:ext uri="{BB962C8B-B14F-4D97-AF65-F5344CB8AC3E}">
        <p14:creationId xmlns:p14="http://schemas.microsoft.com/office/powerpoint/2010/main" val="13159554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(050)</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943350"/>
          </a:xfrm>
        </p:spPr>
        <p:txBody>
          <a:bodyPr>
            <a:normAutofit lnSpcReduction="10000"/>
          </a:bodyPr>
          <a:lstStyle/>
          <a:p>
            <a:r>
              <a:rPr lang="en-US" dirty="0">
                <a:highlight>
                  <a:srgbClr val="FFFF00"/>
                </a:highlight>
              </a:rPr>
              <a:t>Stack alphabet </a:t>
            </a:r>
            <a:r>
              <a:rPr lang="en-US" dirty="0"/>
              <a:t>is the collection of symbols that might show up on the stack.</a:t>
            </a:r>
          </a:p>
          <a:p>
            <a:r>
              <a:rPr lang="en-US" dirty="0">
                <a:solidFill>
                  <a:srgbClr val="0432FF"/>
                </a:solidFill>
              </a:rPr>
              <a:t>Transition function: </a:t>
            </a:r>
          </a:p>
          <a:p>
            <a:r>
              <a:rPr lang="en-US" sz="2000" dirty="0">
                <a:latin typeface="+mj-lt"/>
                <a:cs typeface="Arial"/>
              </a:rPr>
              <a:t>In input </a:t>
            </a:r>
          </a:p>
          <a:p>
            <a:pPr lvl="1"/>
            <a:r>
              <a:rPr lang="en-US" sz="1600" dirty="0">
                <a:latin typeface="+mj-lt"/>
                <a:cs typeface="Arial"/>
              </a:rPr>
              <a:t>q = the state the transition starts at</a:t>
            </a:r>
          </a:p>
          <a:p>
            <a:pPr lvl="1"/>
            <a:r>
              <a:rPr lang="en-US" sz="1600" dirty="0">
                <a:latin typeface="+mj-lt"/>
                <a:cs typeface="Arial"/>
              </a:rPr>
              <a:t>x = the symbol to read</a:t>
            </a:r>
          </a:p>
          <a:p>
            <a:pPr lvl="1"/>
            <a:r>
              <a:rPr lang="en-US" sz="1600" dirty="0">
                <a:latin typeface="+mj-lt"/>
                <a:cs typeface="Arial"/>
              </a:rPr>
              <a:t>y</a:t>
            </a:r>
            <a:r>
              <a:rPr lang="en-US" sz="1600" dirty="0">
                <a:latin typeface="+mj-lt"/>
                <a:ea typeface="+mn-lt"/>
                <a:cs typeface="+mn-lt"/>
              </a:rPr>
              <a:t> = the symbol to pop</a:t>
            </a:r>
            <a:endParaRPr lang="en-US" sz="1600" dirty="0">
              <a:latin typeface="+mj-lt"/>
              <a:cs typeface="Arial"/>
            </a:endParaRPr>
          </a:p>
          <a:p>
            <a:endParaRPr lang="en-US" sz="2000" dirty="0">
              <a:cs typeface="Arial"/>
            </a:endParaRPr>
          </a:p>
          <a:p>
            <a:r>
              <a:rPr lang="en-US" sz="2000" dirty="0">
                <a:cs typeface="Arial"/>
              </a:rPr>
              <a:t>In output 			</a:t>
            </a:r>
          </a:p>
          <a:p>
            <a:r>
              <a:rPr lang="en-US" sz="2000" dirty="0">
                <a:cs typeface="Arial"/>
              </a:rPr>
              <a:t>For example {(q1, $)} </a:t>
            </a:r>
          </a:p>
          <a:p>
            <a:pPr lvl="1"/>
            <a:r>
              <a:rPr lang="en-US" sz="1600" dirty="0">
                <a:cs typeface="Arial"/>
              </a:rPr>
              <a:t>q1 is next state the machine is transitioning to</a:t>
            </a:r>
          </a:p>
          <a:p>
            <a:pPr lvl="1"/>
            <a:r>
              <a:rPr lang="en-US" sz="1600" dirty="0">
                <a:cs typeface="Arial"/>
              </a:rPr>
              <a:t>$ is the symbol to push </a:t>
            </a:r>
            <a:endParaRPr lang="en-US" dirty="0"/>
          </a:p>
          <a:p>
            <a:endParaRPr lang="en-US" dirty="0"/>
          </a:p>
        </p:txBody>
      </p:sp>
      <p:pic>
        <p:nvPicPr>
          <p:cNvPr id="5" name="Picture 4" descr="PDA_0n1n.png">
            <a:extLst>
              <a:ext uri="{FF2B5EF4-FFF2-40B4-BE49-F238E27FC236}">
                <a16:creationId xmlns:a16="http://schemas.microsoft.com/office/drawing/2014/main" id="{8F6AAB64-F017-0D42-834D-A45DDDEF4574}"/>
              </a:ext>
            </a:extLst>
          </p:cNvPr>
          <p:cNvPicPr>
            <a:picLocks noChangeAspect="1"/>
          </p:cNvPicPr>
          <p:nvPr/>
        </p:nvPicPr>
        <p:blipFill rotWithShape="1">
          <a:blip r:embed="rId2">
            <a:extLst>
              <a:ext uri="{28A0092B-C50C-407E-A947-70E740481C1C}">
                <a14:useLocalDpi xmlns:a14="http://schemas.microsoft.com/office/drawing/2010/main" val="0"/>
              </a:ext>
            </a:extLst>
          </a:blip>
          <a:srcRect l="15427" t="6414" r="18815" b="20028"/>
          <a:stretch/>
        </p:blipFill>
        <p:spPr>
          <a:xfrm>
            <a:off x="5517360" y="2693665"/>
            <a:ext cx="3361689" cy="2029050"/>
          </a:xfrm>
          <a:prstGeom prst="rect">
            <a:avLst/>
          </a:prstGeom>
        </p:spPr>
      </p:pic>
      <p:pic>
        <p:nvPicPr>
          <p:cNvPr id="6" name="Picture 5" descr="latex-image-1.png">
            <a:extLst>
              <a:ext uri="{FF2B5EF4-FFF2-40B4-BE49-F238E27FC236}">
                <a16:creationId xmlns:a16="http://schemas.microsoft.com/office/drawing/2014/main" id="{CA6FED5F-4883-C244-8A53-2D61E217E4E7}"/>
              </a:ext>
            </a:extLst>
          </p:cNvPr>
          <p:cNvPicPr>
            <a:picLocks noChangeAspect="1"/>
          </p:cNvPicPr>
          <p:nvPr/>
        </p:nvPicPr>
        <p:blipFill rotWithShape="1">
          <a:blip r:embed="rId3">
            <a:extLst>
              <a:ext uri="{28A0092B-C50C-407E-A947-70E740481C1C}">
                <a14:useLocalDpi xmlns:a14="http://schemas.microsoft.com/office/drawing/2010/main" val="0"/>
              </a:ext>
            </a:extLst>
          </a:blip>
          <a:srcRect l="2990" t="58586" r="57077" b="27833"/>
          <a:stretch/>
        </p:blipFill>
        <p:spPr>
          <a:xfrm>
            <a:off x="3369480" y="1890767"/>
            <a:ext cx="3362400" cy="453601"/>
          </a:xfrm>
          <a:prstGeom prst="rect">
            <a:avLst/>
          </a:prstGeom>
        </p:spPr>
      </p:pic>
      <p:pic>
        <p:nvPicPr>
          <p:cNvPr id="7" name="Picture 6" descr="A close up of a logo&#10;&#10;Description automatically generated">
            <a:extLst>
              <a:ext uri="{FF2B5EF4-FFF2-40B4-BE49-F238E27FC236}">
                <a16:creationId xmlns:a16="http://schemas.microsoft.com/office/drawing/2014/main" id="{F07FE93E-EB81-EC42-AA87-BDC02CD4D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4140" y="2318117"/>
            <a:ext cx="2139600" cy="292701"/>
          </a:xfrm>
          <a:prstGeom prst="rect">
            <a:avLst/>
          </a:prstGeom>
        </p:spPr>
      </p:pic>
      <p:pic>
        <p:nvPicPr>
          <p:cNvPr id="9" name="Picture 8" descr="A close up of a clock&#10;&#10;Description automatically generated">
            <a:extLst>
              <a:ext uri="{FF2B5EF4-FFF2-40B4-BE49-F238E27FC236}">
                <a16:creationId xmlns:a16="http://schemas.microsoft.com/office/drawing/2014/main" id="{0D60D663-294F-3940-A70D-2F198D55A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7480" y="3739243"/>
            <a:ext cx="2139600" cy="408213"/>
          </a:xfrm>
          <a:prstGeom prst="rect">
            <a:avLst/>
          </a:prstGeom>
        </p:spPr>
      </p:pic>
    </p:spTree>
    <p:extLst>
      <p:ext uri="{BB962C8B-B14F-4D97-AF65-F5344CB8AC3E}">
        <p14:creationId xmlns:p14="http://schemas.microsoft.com/office/powerpoint/2010/main" val="1616051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dirty="0">
                <a:hlinkClick r:id="rId2"/>
              </a:rPr>
              <a:t>051.CSE105.PDAExampleTrace.mp4</a:t>
            </a:r>
            <a:endParaRPr lang="en-US" dirty="0"/>
          </a:p>
        </p:txBody>
      </p:sp>
      <p:sp>
        <p:nvSpPr>
          <p:cNvPr id="3" name="Rectangle 2">
            <a:extLst>
              <a:ext uri="{FF2B5EF4-FFF2-40B4-BE49-F238E27FC236}">
                <a16:creationId xmlns:a16="http://schemas.microsoft.com/office/drawing/2014/main" id="{FE9C443B-9A6C-2347-BAE6-B2E2EEBB4CDE}"/>
              </a:ext>
            </a:extLst>
          </p:cNvPr>
          <p:cNvSpPr/>
          <p:nvPr/>
        </p:nvSpPr>
        <p:spPr>
          <a:xfrm>
            <a:off x="457200" y="1333347"/>
            <a:ext cx="1390124" cy="369332"/>
          </a:xfrm>
          <a:prstGeom prst="rect">
            <a:avLst/>
          </a:prstGeom>
        </p:spPr>
        <p:txBody>
          <a:bodyPr wrap="none">
            <a:spAutoFit/>
          </a:bodyPr>
          <a:lstStyle/>
          <a:p>
            <a:r>
              <a:rPr lang="en-US" i="1" dirty="0"/>
              <a:t>Remember:</a:t>
            </a:r>
          </a:p>
        </p:txBody>
      </p:sp>
      <p:sp>
        <p:nvSpPr>
          <p:cNvPr id="4" name="Rectangle 3">
            <a:extLst>
              <a:ext uri="{FF2B5EF4-FFF2-40B4-BE49-F238E27FC236}">
                <a16:creationId xmlns:a16="http://schemas.microsoft.com/office/drawing/2014/main" id="{80C7A2A5-969D-3949-8836-969650CCC04B}"/>
              </a:ext>
            </a:extLst>
          </p:cNvPr>
          <p:cNvSpPr/>
          <p:nvPr/>
        </p:nvSpPr>
        <p:spPr>
          <a:xfrm>
            <a:off x="457200" y="1893026"/>
            <a:ext cx="7858800" cy="1569660"/>
          </a:xfrm>
          <a:prstGeom prst="rect">
            <a:avLst/>
          </a:prstGeom>
        </p:spPr>
        <p:txBody>
          <a:bodyPr wrap="square" anchor="t">
            <a:spAutoFit/>
          </a:bodyPr>
          <a:lstStyle/>
          <a:p>
            <a:r>
              <a:rPr lang="en-US" sz="2400" dirty="0"/>
              <a:t>A</a:t>
            </a:r>
            <a:r>
              <a:rPr lang="en-US" sz="2400" dirty="0">
                <a:solidFill>
                  <a:srgbClr val="7A81FF"/>
                </a:solidFill>
              </a:rPr>
              <a:t> PDA</a:t>
            </a:r>
            <a:r>
              <a:rPr lang="en-US" sz="2400" i="1" dirty="0"/>
              <a:t> </a:t>
            </a:r>
            <a:r>
              <a:rPr lang="en-US" sz="2400" b="1" i="1" dirty="0">
                <a:highlight>
                  <a:srgbClr val="FFFF00"/>
                </a:highlight>
              </a:rPr>
              <a:t>accepts</a:t>
            </a:r>
            <a:r>
              <a:rPr lang="en-US" sz="2400" i="1" dirty="0"/>
              <a:t> a string </a:t>
            </a:r>
            <a:r>
              <a:rPr lang="en-US" sz="2400" i="1" u="sng" dirty="0"/>
              <a:t>if and only if</a:t>
            </a:r>
          </a:p>
          <a:p>
            <a:r>
              <a:rPr lang="en-US" sz="2400" dirty="0"/>
              <a:t>There is </a:t>
            </a:r>
            <a:r>
              <a:rPr lang="en-US" sz="2400" b="1" dirty="0">
                <a:solidFill>
                  <a:schemeClr val="tx2"/>
                </a:solidFill>
              </a:rPr>
              <a:t>some </a:t>
            </a:r>
            <a:r>
              <a:rPr lang="en-US" sz="2400" dirty="0"/>
              <a:t>sequence of states and </a:t>
            </a:r>
            <a:r>
              <a:rPr lang="en-US" sz="2400" b="1" dirty="0">
                <a:solidFill>
                  <a:schemeClr val="tx2"/>
                </a:solidFill>
              </a:rPr>
              <a:t>some</a:t>
            </a:r>
            <a:r>
              <a:rPr lang="en-US" sz="2400" dirty="0">
                <a:solidFill>
                  <a:schemeClr val="tx2"/>
                </a:solidFill>
              </a:rPr>
              <a:t> </a:t>
            </a:r>
            <a:r>
              <a:rPr lang="en-US" sz="2400" dirty="0"/>
              <a:t>sequence of stack contents that processes the </a:t>
            </a:r>
            <a:r>
              <a:rPr lang="en-US" sz="2400" b="1" dirty="0"/>
              <a:t>entire</a:t>
            </a:r>
            <a:r>
              <a:rPr lang="en-US" sz="2400" dirty="0"/>
              <a:t> input string and ends in an </a:t>
            </a:r>
            <a:r>
              <a:rPr lang="en-US" sz="2400" b="1" dirty="0"/>
              <a:t>accepting state</a:t>
            </a:r>
            <a:r>
              <a:rPr lang="en-US" sz="2400" dirty="0"/>
              <a:t>.</a:t>
            </a:r>
          </a:p>
        </p:txBody>
      </p:sp>
    </p:spTree>
    <p:extLst>
      <p:ext uri="{BB962C8B-B14F-4D97-AF65-F5344CB8AC3E}">
        <p14:creationId xmlns:p14="http://schemas.microsoft.com/office/powerpoint/2010/main" val="278411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DA_0n1n.png"/>
          <p:cNvPicPr>
            <a:picLocks noChangeAspect="1"/>
          </p:cNvPicPr>
          <p:nvPr/>
        </p:nvPicPr>
        <p:blipFill rotWithShape="1">
          <a:blip r:embed="rId2">
            <a:extLst>
              <a:ext uri="{28A0092B-C50C-407E-A947-70E740481C1C}">
                <a14:useLocalDpi xmlns:a14="http://schemas.microsoft.com/office/drawing/2010/main" val="0"/>
              </a:ext>
            </a:extLst>
          </a:blip>
          <a:srcRect l="15427" t="6414" r="18815" b="20028"/>
          <a:stretch/>
        </p:blipFill>
        <p:spPr>
          <a:xfrm>
            <a:off x="1686296" y="961900"/>
            <a:ext cx="4643252" cy="2802577"/>
          </a:xfrm>
          <a:prstGeom prst="rect">
            <a:avLst/>
          </a:prstGeom>
        </p:spPr>
      </p:pic>
      <p:sp>
        <p:nvSpPr>
          <p:cNvPr id="7" name="Rounded Rectangular Callout 6"/>
          <p:cNvSpPr/>
          <p:nvPr/>
        </p:nvSpPr>
        <p:spPr>
          <a:xfrm>
            <a:off x="431800" y="393700"/>
            <a:ext cx="2565400" cy="800100"/>
          </a:xfrm>
          <a:prstGeom prst="wedgeRoundRectCallout">
            <a:avLst>
              <a:gd name="adj1" fmla="val 53920"/>
              <a:gd name="adj2" fmla="val 105811"/>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Without reading any input, push a $ to the stack</a:t>
            </a:r>
          </a:p>
        </p:txBody>
      </p:sp>
      <p:sp>
        <p:nvSpPr>
          <p:cNvPr id="8" name="Rounded Rectangular Callout 7"/>
          <p:cNvSpPr/>
          <p:nvPr/>
        </p:nvSpPr>
        <p:spPr>
          <a:xfrm>
            <a:off x="5265057" y="317500"/>
            <a:ext cx="2565400" cy="800100"/>
          </a:xfrm>
          <a:prstGeom prst="wedgeRoundRectCallout">
            <a:avLst>
              <a:gd name="adj1" fmla="val -75736"/>
              <a:gd name="adj2" fmla="val 69530"/>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While we read 0s, push each one to stack</a:t>
            </a:r>
          </a:p>
          <a:p>
            <a:pPr algn="ctr"/>
            <a:r>
              <a:rPr lang="en-US" sz="1600">
                <a:solidFill>
                  <a:schemeClr val="tx2"/>
                </a:solidFill>
              </a:rPr>
              <a:t>(to keep count)</a:t>
            </a:r>
          </a:p>
        </p:txBody>
      </p:sp>
      <p:sp>
        <p:nvSpPr>
          <p:cNvPr id="3" name="TextBox 2"/>
          <p:cNvSpPr txBox="1"/>
          <p:nvPr/>
        </p:nvSpPr>
        <p:spPr>
          <a:xfrm>
            <a:off x="185388" y="1454487"/>
            <a:ext cx="1738416" cy="3693319"/>
          </a:xfrm>
          <a:prstGeom prst="rect">
            <a:avLst/>
          </a:prstGeom>
          <a:noFill/>
        </p:spPr>
        <p:txBody>
          <a:bodyPr wrap="square" rtlCol="0">
            <a:spAutoFit/>
          </a:bodyPr>
          <a:lstStyle/>
          <a:p>
            <a:r>
              <a:rPr lang="en-US" dirty="0">
                <a:solidFill>
                  <a:srgbClr val="292934"/>
                </a:solidFill>
              </a:rPr>
              <a:t>Label </a:t>
            </a:r>
            <a:r>
              <a:rPr lang="en-US" dirty="0">
                <a:solidFill>
                  <a:schemeClr val="tx2"/>
                </a:solidFill>
              </a:rPr>
              <a:t>a, b ;</a:t>
            </a:r>
            <a:r>
              <a:rPr lang="en-US" dirty="0">
                <a:solidFill>
                  <a:schemeClr val="tx2"/>
                </a:solidFill>
                <a:sym typeface="Wingdings"/>
              </a:rPr>
              <a:t> c </a:t>
            </a:r>
            <a:r>
              <a:rPr lang="en-US" dirty="0">
                <a:sym typeface="Wingdings"/>
              </a:rPr>
              <a:t>or </a:t>
            </a:r>
            <a:r>
              <a:rPr lang="en-US" dirty="0">
                <a:solidFill>
                  <a:schemeClr val="tx2"/>
                </a:solidFill>
              </a:rPr>
              <a:t>a, b </a:t>
            </a:r>
            <a:r>
              <a:rPr lang="en-US" dirty="0">
                <a:solidFill>
                  <a:schemeClr val="tx2"/>
                </a:solidFill>
                <a:sym typeface="Wingdings"/>
              </a:rPr>
              <a:t> c </a:t>
            </a:r>
            <a:r>
              <a:rPr lang="en-US" dirty="0">
                <a:solidFill>
                  <a:srgbClr val="292934"/>
                </a:solidFill>
                <a:sym typeface="Wingdings"/>
              </a:rPr>
              <a:t>means</a:t>
            </a:r>
          </a:p>
          <a:p>
            <a:r>
              <a:rPr lang="en-US" i="1" dirty="0">
                <a:solidFill>
                  <a:srgbClr val="292934"/>
                </a:solidFill>
                <a:sym typeface="Wingdings"/>
              </a:rPr>
              <a:t>"</a:t>
            </a:r>
            <a:r>
              <a:rPr lang="en-US" dirty="0"/>
              <a:t>read an a from the input, pop b from the stack, push c to the stack</a:t>
            </a:r>
            <a:r>
              <a:rPr lang="en-US" dirty="0">
                <a:solidFill>
                  <a:srgbClr val="292934"/>
                </a:solidFill>
                <a:sym typeface="Wingdings"/>
              </a:rPr>
              <a:t>” when a, b, c are characters or</a:t>
            </a:r>
          </a:p>
          <a:p>
            <a:r>
              <a:rPr lang="mr-IN" dirty="0">
                <a:solidFill>
                  <a:srgbClr val="292934"/>
                </a:solidFill>
                <a:sym typeface="Wingdings"/>
              </a:rPr>
              <a:t>…</a:t>
            </a:r>
            <a:endParaRPr lang="en-US" dirty="0">
              <a:solidFill>
                <a:srgbClr val="292934"/>
              </a:solidFill>
              <a:sym typeface="Wingdings"/>
            </a:endParaRPr>
          </a:p>
          <a:p>
            <a:endParaRPr lang="en-US" dirty="0"/>
          </a:p>
        </p:txBody>
      </p:sp>
    </p:spTree>
    <p:extLst>
      <p:ext uri="{BB962C8B-B14F-4D97-AF65-F5344CB8AC3E}">
        <p14:creationId xmlns:p14="http://schemas.microsoft.com/office/powerpoint/2010/main" val="2254309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DA_0n1n.png"/>
          <p:cNvPicPr>
            <a:picLocks noChangeAspect="1"/>
          </p:cNvPicPr>
          <p:nvPr/>
        </p:nvPicPr>
        <p:blipFill rotWithShape="1">
          <a:blip r:embed="rId2">
            <a:extLst>
              <a:ext uri="{28A0092B-C50C-407E-A947-70E740481C1C}">
                <a14:useLocalDpi xmlns:a14="http://schemas.microsoft.com/office/drawing/2010/main" val="0"/>
              </a:ext>
            </a:extLst>
          </a:blip>
          <a:srcRect l="15427" t="6414" r="18815" b="20028"/>
          <a:stretch/>
        </p:blipFill>
        <p:spPr>
          <a:xfrm>
            <a:off x="1686296" y="961900"/>
            <a:ext cx="4643252" cy="2802577"/>
          </a:xfrm>
          <a:prstGeom prst="rect">
            <a:avLst/>
          </a:prstGeom>
        </p:spPr>
      </p:pic>
      <p:sp>
        <p:nvSpPr>
          <p:cNvPr id="7" name="Rounded Rectangular Callout 6"/>
          <p:cNvSpPr/>
          <p:nvPr/>
        </p:nvSpPr>
        <p:spPr>
          <a:xfrm>
            <a:off x="431800" y="393700"/>
            <a:ext cx="2565400" cy="800100"/>
          </a:xfrm>
          <a:prstGeom prst="wedgeRoundRectCallout">
            <a:avLst>
              <a:gd name="adj1" fmla="val 53920"/>
              <a:gd name="adj2" fmla="val 105811"/>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Without reading any input, push a $ to the stack</a:t>
            </a:r>
          </a:p>
        </p:txBody>
      </p:sp>
      <p:sp>
        <p:nvSpPr>
          <p:cNvPr id="8" name="Rounded Rectangular Callout 7"/>
          <p:cNvSpPr/>
          <p:nvPr/>
        </p:nvSpPr>
        <p:spPr>
          <a:xfrm>
            <a:off x="5265057" y="317500"/>
            <a:ext cx="2565400" cy="800100"/>
          </a:xfrm>
          <a:prstGeom prst="wedgeRoundRectCallout">
            <a:avLst>
              <a:gd name="adj1" fmla="val -75736"/>
              <a:gd name="adj2" fmla="val 69530"/>
              <a:gd name="adj3" fmla="val 16667"/>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While we read 0s, push each one to stack</a:t>
            </a:r>
          </a:p>
          <a:p>
            <a:pPr algn="ctr"/>
            <a:r>
              <a:rPr lang="en-US" sz="1600">
                <a:solidFill>
                  <a:schemeClr val="tx2"/>
                </a:solidFill>
              </a:rPr>
              <a:t>(to keep count)</a:t>
            </a:r>
          </a:p>
        </p:txBody>
      </p:sp>
      <p:sp>
        <p:nvSpPr>
          <p:cNvPr id="3" name="TextBox 2"/>
          <p:cNvSpPr txBox="1"/>
          <p:nvPr/>
        </p:nvSpPr>
        <p:spPr>
          <a:xfrm>
            <a:off x="185388" y="1454487"/>
            <a:ext cx="1738416" cy="3693319"/>
          </a:xfrm>
          <a:prstGeom prst="rect">
            <a:avLst/>
          </a:prstGeom>
          <a:noFill/>
        </p:spPr>
        <p:txBody>
          <a:bodyPr wrap="square" rtlCol="0">
            <a:spAutoFit/>
          </a:bodyPr>
          <a:lstStyle/>
          <a:p>
            <a:r>
              <a:rPr lang="en-US">
                <a:solidFill>
                  <a:srgbClr val="292934"/>
                </a:solidFill>
              </a:rPr>
              <a:t>Label </a:t>
            </a:r>
            <a:r>
              <a:rPr lang="en-US">
                <a:solidFill>
                  <a:schemeClr val="tx2"/>
                </a:solidFill>
              </a:rPr>
              <a:t>a, b ;</a:t>
            </a:r>
            <a:r>
              <a:rPr lang="en-US">
                <a:solidFill>
                  <a:schemeClr val="tx2"/>
                </a:solidFill>
                <a:sym typeface="Wingdings"/>
              </a:rPr>
              <a:t> c </a:t>
            </a:r>
            <a:r>
              <a:rPr lang="en-US">
                <a:sym typeface="Wingdings"/>
              </a:rPr>
              <a:t>or </a:t>
            </a:r>
            <a:r>
              <a:rPr lang="en-US">
                <a:solidFill>
                  <a:schemeClr val="tx2"/>
                </a:solidFill>
              </a:rPr>
              <a:t>a, b </a:t>
            </a:r>
            <a:r>
              <a:rPr lang="en-US">
                <a:solidFill>
                  <a:schemeClr val="tx2"/>
                </a:solidFill>
                <a:sym typeface="Wingdings"/>
              </a:rPr>
              <a:t> c </a:t>
            </a:r>
            <a:r>
              <a:rPr lang="en-US">
                <a:solidFill>
                  <a:srgbClr val="292934"/>
                </a:solidFill>
                <a:sym typeface="Wingdings"/>
              </a:rPr>
              <a:t>means</a:t>
            </a:r>
          </a:p>
          <a:p>
            <a:r>
              <a:rPr lang="en-US" i="1">
                <a:solidFill>
                  <a:srgbClr val="292934"/>
                </a:solidFill>
                <a:sym typeface="Wingdings"/>
              </a:rPr>
              <a:t>"</a:t>
            </a:r>
            <a:r>
              <a:rPr lang="en-US"/>
              <a:t>read an a from the input, pop b from the stack, push c to the stack</a:t>
            </a:r>
            <a:r>
              <a:rPr lang="en-US">
                <a:solidFill>
                  <a:srgbClr val="292934"/>
                </a:solidFill>
                <a:sym typeface="Wingdings"/>
              </a:rPr>
              <a:t>” when a, b, c are characters or</a:t>
            </a:r>
          </a:p>
          <a:p>
            <a:r>
              <a:rPr lang="mr-IN">
                <a:solidFill>
                  <a:srgbClr val="292934"/>
                </a:solidFill>
                <a:sym typeface="Wingdings"/>
              </a:rPr>
              <a:t>…</a:t>
            </a:r>
            <a:endParaRPr lang="en-US">
              <a:solidFill>
                <a:srgbClr val="292934"/>
              </a:solidFill>
              <a:sym typeface="Wingdings"/>
            </a:endParaRPr>
          </a:p>
          <a:p>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2548F6-6882-4055-A41C-79FF02237DCD}"/>
                  </a:ext>
                </a:extLst>
              </p14:cNvPr>
              <p14:cNvContentPartPr/>
              <p14:nvPr/>
            </p14:nvContentPartPr>
            <p14:xfrm>
              <a:off x="4212996" y="1202480"/>
              <a:ext cx="323850" cy="28575"/>
            </p14:xfrm>
          </p:contentPart>
        </mc:Choice>
        <mc:Fallback xmlns="">
          <p:pic>
            <p:nvPicPr>
              <p:cNvPr id="2" name="Ink 1">
                <a:extLst>
                  <a:ext uri="{FF2B5EF4-FFF2-40B4-BE49-F238E27FC236}">
                    <a16:creationId xmlns:a16="http://schemas.microsoft.com/office/drawing/2014/main" id="{B12548F6-6882-4055-A41C-79FF02237DCD}"/>
                  </a:ext>
                </a:extLst>
              </p:cNvPr>
              <p:cNvPicPr/>
              <p:nvPr/>
            </p:nvPicPr>
            <p:blipFill>
              <a:blip r:embed="rId4"/>
              <a:stretch>
                <a:fillRect/>
              </a:stretch>
            </p:blipFill>
            <p:spPr>
              <a:xfrm>
                <a:off x="4159555" y="1088180"/>
                <a:ext cx="430375" cy="25679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C9BE966-6CFD-4D46-A709-128FF0A1E2BC}"/>
                  </a:ext>
                </a:extLst>
              </p14:cNvPr>
              <p14:cNvContentPartPr/>
              <p14:nvPr/>
            </p14:nvContentPartPr>
            <p14:xfrm>
              <a:off x="3338302" y="1760888"/>
              <a:ext cx="352425" cy="9525"/>
            </p14:xfrm>
          </p:contentPart>
        </mc:Choice>
        <mc:Fallback xmlns="">
          <p:pic>
            <p:nvPicPr>
              <p:cNvPr id="4" name="Ink 3">
                <a:extLst>
                  <a:ext uri="{FF2B5EF4-FFF2-40B4-BE49-F238E27FC236}">
                    <a16:creationId xmlns:a16="http://schemas.microsoft.com/office/drawing/2014/main" id="{3C9BE966-6CFD-4D46-A709-128FF0A1E2BC}"/>
                  </a:ext>
                </a:extLst>
              </p:cNvPr>
              <p:cNvPicPr/>
              <p:nvPr/>
            </p:nvPicPr>
            <p:blipFill>
              <a:blip r:embed="rId6"/>
              <a:stretch>
                <a:fillRect/>
              </a:stretch>
            </p:blipFill>
            <p:spPr>
              <a:xfrm>
                <a:off x="3284083" y="-1096612"/>
                <a:ext cx="460502"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9F8E58E-1E5A-4604-B817-42FF7FC69292}"/>
                  </a:ext>
                </a:extLst>
              </p14:cNvPr>
              <p14:cNvContentPartPr/>
              <p14:nvPr/>
            </p14:nvContentPartPr>
            <p14:xfrm>
              <a:off x="5652303" y="2541593"/>
              <a:ext cx="390524" cy="19050"/>
            </p14:xfrm>
          </p:contentPart>
        </mc:Choice>
        <mc:Fallback xmlns="">
          <p:pic>
            <p:nvPicPr>
              <p:cNvPr id="6" name="Ink 5">
                <a:extLst>
                  <a:ext uri="{FF2B5EF4-FFF2-40B4-BE49-F238E27FC236}">
                    <a16:creationId xmlns:a16="http://schemas.microsoft.com/office/drawing/2014/main" id="{59F8E58E-1E5A-4604-B817-42FF7FC69292}"/>
                  </a:ext>
                </a:extLst>
              </p:cNvPr>
              <p:cNvPicPr/>
              <p:nvPr/>
            </p:nvPicPr>
            <p:blipFill>
              <a:blip r:embed="rId8"/>
              <a:stretch>
                <a:fillRect/>
              </a:stretch>
            </p:blipFill>
            <p:spPr>
              <a:xfrm>
                <a:off x="5597761" y="2424960"/>
                <a:ext cx="499245" cy="25192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79C93FC-7B20-48FB-88B3-83AEAA08A5E7}"/>
                  </a:ext>
                </a:extLst>
              </p14:cNvPr>
              <p14:cNvContentPartPr/>
              <p14:nvPr/>
            </p14:nvContentPartPr>
            <p14:xfrm>
              <a:off x="5014360" y="2425318"/>
              <a:ext cx="247650" cy="228600"/>
            </p14:xfrm>
          </p:contentPart>
        </mc:Choice>
        <mc:Fallback xmlns="">
          <p:pic>
            <p:nvPicPr>
              <p:cNvPr id="12" name="Ink 11">
                <a:extLst>
                  <a:ext uri="{FF2B5EF4-FFF2-40B4-BE49-F238E27FC236}">
                    <a16:creationId xmlns:a16="http://schemas.microsoft.com/office/drawing/2014/main" id="{979C93FC-7B20-48FB-88B3-83AEAA08A5E7}"/>
                  </a:ext>
                </a:extLst>
              </p:cNvPr>
              <p:cNvPicPr/>
              <p:nvPr/>
            </p:nvPicPr>
            <p:blipFill>
              <a:blip r:embed="rId10"/>
              <a:stretch>
                <a:fillRect/>
              </a:stretch>
            </p:blipFill>
            <p:spPr>
              <a:xfrm>
                <a:off x="4959892" y="2319485"/>
                <a:ext cx="356224" cy="4399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D80C628-5DCA-4B02-9FEB-0560824F82FB}"/>
                  </a:ext>
                </a:extLst>
              </p14:cNvPr>
              <p14:cNvContentPartPr/>
              <p14:nvPr/>
            </p14:nvContentPartPr>
            <p14:xfrm>
              <a:off x="4464048" y="3360778"/>
              <a:ext cx="314325" cy="9525"/>
            </p14:xfrm>
          </p:contentPart>
        </mc:Choice>
        <mc:Fallback xmlns="">
          <p:pic>
            <p:nvPicPr>
              <p:cNvPr id="13" name="Ink 12">
                <a:extLst>
                  <a:ext uri="{FF2B5EF4-FFF2-40B4-BE49-F238E27FC236}">
                    <a16:creationId xmlns:a16="http://schemas.microsoft.com/office/drawing/2014/main" id="{5D80C628-5DCA-4B02-9FEB-0560824F82FB}"/>
                  </a:ext>
                </a:extLst>
              </p:cNvPr>
              <p:cNvPicPr/>
              <p:nvPr/>
            </p:nvPicPr>
            <p:blipFill>
              <a:blip r:embed="rId12"/>
              <a:stretch>
                <a:fillRect/>
              </a:stretch>
            </p:blipFill>
            <p:spPr>
              <a:xfrm>
                <a:off x="4410531" y="3285581"/>
                <a:ext cx="421003" cy="15966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DC3DFC97-D202-40F8-A77B-253277498E10}"/>
                  </a:ext>
                </a:extLst>
              </p14:cNvPr>
              <p14:cNvContentPartPr/>
              <p14:nvPr/>
            </p14:nvContentPartPr>
            <p14:xfrm>
              <a:off x="3964478" y="1208080"/>
              <a:ext cx="114300" cy="9525"/>
            </p14:xfrm>
          </p:contentPart>
        </mc:Choice>
        <mc:Fallback xmlns="">
          <p:pic>
            <p:nvPicPr>
              <p:cNvPr id="14" name="Ink 13">
                <a:extLst>
                  <a:ext uri="{FF2B5EF4-FFF2-40B4-BE49-F238E27FC236}">
                    <a16:creationId xmlns:a16="http://schemas.microsoft.com/office/drawing/2014/main" id="{DC3DFC97-D202-40F8-A77B-253277498E10}"/>
                  </a:ext>
                </a:extLst>
              </p:cNvPr>
              <p:cNvPicPr/>
              <p:nvPr/>
            </p:nvPicPr>
            <p:blipFill>
              <a:blip r:embed="rId14"/>
              <a:stretch>
                <a:fillRect/>
              </a:stretch>
            </p:blipFill>
            <p:spPr>
              <a:xfrm>
                <a:off x="3912836" y="850892"/>
                <a:ext cx="217239" cy="7227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74E674E-1668-45A8-8CC3-61CD4ED28027}"/>
                  </a:ext>
                </a:extLst>
              </p14:cNvPr>
              <p14:cNvContentPartPr/>
              <p14:nvPr/>
            </p14:nvContentPartPr>
            <p14:xfrm>
              <a:off x="3091071" y="1774207"/>
              <a:ext cx="123825" cy="9525"/>
            </p14:xfrm>
          </p:contentPart>
        </mc:Choice>
        <mc:Fallback xmlns="">
          <p:pic>
            <p:nvPicPr>
              <p:cNvPr id="16" name="Ink 15">
                <a:extLst>
                  <a:ext uri="{FF2B5EF4-FFF2-40B4-BE49-F238E27FC236}">
                    <a16:creationId xmlns:a16="http://schemas.microsoft.com/office/drawing/2014/main" id="{874E674E-1668-45A8-8CC3-61CD4ED28027}"/>
                  </a:ext>
                </a:extLst>
              </p:cNvPr>
              <p:cNvPicPr/>
              <p:nvPr/>
            </p:nvPicPr>
            <p:blipFill>
              <a:blip r:embed="rId16"/>
              <a:stretch>
                <a:fillRect/>
              </a:stretch>
            </p:blipFill>
            <p:spPr>
              <a:xfrm>
                <a:off x="3035792" y="1675673"/>
                <a:ext cx="234015" cy="20626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2606112B-8FBF-460E-A0DF-8C781022DEB4}"/>
                  </a:ext>
                </a:extLst>
              </p14:cNvPr>
              <p14:cNvContentPartPr/>
              <p14:nvPr/>
            </p14:nvContentPartPr>
            <p14:xfrm>
              <a:off x="5409422" y="2517755"/>
              <a:ext cx="66675" cy="9525"/>
            </p14:xfrm>
          </p:contentPart>
        </mc:Choice>
        <mc:Fallback xmlns="">
          <p:pic>
            <p:nvPicPr>
              <p:cNvPr id="17" name="Ink 16">
                <a:extLst>
                  <a:ext uri="{FF2B5EF4-FFF2-40B4-BE49-F238E27FC236}">
                    <a16:creationId xmlns:a16="http://schemas.microsoft.com/office/drawing/2014/main" id="{2606112B-8FBF-460E-A0DF-8C781022DEB4}"/>
                  </a:ext>
                </a:extLst>
              </p:cNvPr>
              <p:cNvPicPr/>
              <p:nvPr/>
            </p:nvPicPr>
            <p:blipFill>
              <a:blip r:embed="rId18"/>
              <a:stretch>
                <a:fillRect/>
              </a:stretch>
            </p:blipFill>
            <p:spPr>
              <a:xfrm>
                <a:off x="5354470" y="-339745"/>
                <a:ext cx="176213"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65F5A67-E4AA-47D1-ACB0-7AC6C5ABAF48}"/>
                  </a:ext>
                </a:extLst>
              </p14:cNvPr>
              <p14:cNvContentPartPr/>
              <p14:nvPr/>
            </p14:nvContentPartPr>
            <p14:xfrm>
              <a:off x="4226163" y="3360475"/>
              <a:ext cx="85725" cy="9525"/>
            </p14:xfrm>
          </p:contentPart>
        </mc:Choice>
        <mc:Fallback xmlns="">
          <p:pic>
            <p:nvPicPr>
              <p:cNvPr id="18" name="Ink 17">
                <a:extLst>
                  <a:ext uri="{FF2B5EF4-FFF2-40B4-BE49-F238E27FC236}">
                    <a16:creationId xmlns:a16="http://schemas.microsoft.com/office/drawing/2014/main" id="{565F5A67-E4AA-47D1-ACB0-7AC6C5ABAF48}"/>
                  </a:ext>
                </a:extLst>
              </p:cNvPr>
              <p:cNvPicPr/>
              <p:nvPr/>
            </p:nvPicPr>
            <p:blipFill>
              <a:blip r:embed="rId20"/>
              <a:stretch>
                <a:fillRect/>
              </a:stretch>
            </p:blipFill>
            <p:spPr>
              <a:xfrm>
                <a:off x="4171907" y="502975"/>
                <a:ext cx="193876"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28F53DE8-3430-457A-9CC8-230F40EEC7B7}"/>
                  </a:ext>
                </a:extLst>
              </p14:cNvPr>
              <p14:cNvContentPartPr/>
              <p14:nvPr/>
            </p14:nvContentPartPr>
            <p14:xfrm>
              <a:off x="4824073" y="2298485"/>
              <a:ext cx="66675" cy="9525"/>
            </p14:xfrm>
          </p:contentPart>
        </mc:Choice>
        <mc:Fallback xmlns="">
          <p:pic>
            <p:nvPicPr>
              <p:cNvPr id="19" name="Ink 18">
                <a:extLst>
                  <a:ext uri="{FF2B5EF4-FFF2-40B4-BE49-F238E27FC236}">
                    <a16:creationId xmlns:a16="http://schemas.microsoft.com/office/drawing/2014/main" id="{28F53DE8-3430-457A-9CC8-230F40EEC7B7}"/>
                  </a:ext>
                </a:extLst>
              </p:cNvPr>
              <p:cNvPicPr/>
              <p:nvPr/>
            </p:nvPicPr>
            <p:blipFill>
              <a:blip r:embed="rId22"/>
              <a:stretch>
                <a:fillRect/>
              </a:stretch>
            </p:blipFill>
            <p:spPr>
              <a:xfrm>
                <a:off x="4766923" y="2168599"/>
                <a:ext cx="180594" cy="26886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8B9B33A-251A-4A62-83BB-F6501465B9E5}"/>
                  </a:ext>
                </a:extLst>
              </p14:cNvPr>
              <p14:cNvContentPartPr/>
              <p14:nvPr/>
            </p14:nvContentPartPr>
            <p14:xfrm>
              <a:off x="910828" y="1687407"/>
              <a:ext cx="647700" cy="9525"/>
            </p14:xfrm>
          </p:contentPart>
        </mc:Choice>
        <mc:Fallback xmlns="">
          <p:pic>
            <p:nvPicPr>
              <p:cNvPr id="20" name="Ink 19">
                <a:extLst>
                  <a:ext uri="{FF2B5EF4-FFF2-40B4-BE49-F238E27FC236}">
                    <a16:creationId xmlns:a16="http://schemas.microsoft.com/office/drawing/2014/main" id="{98B9B33A-251A-4A62-83BB-F6501465B9E5}"/>
                  </a:ext>
                </a:extLst>
              </p:cNvPr>
              <p:cNvPicPr/>
              <p:nvPr/>
            </p:nvPicPr>
            <p:blipFill>
              <a:blip r:embed="rId24"/>
              <a:stretch>
                <a:fillRect/>
              </a:stretch>
            </p:blipFill>
            <p:spPr>
              <a:xfrm>
                <a:off x="857122" y="1528657"/>
                <a:ext cx="754755" cy="32649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FD81B72B-D339-411B-A8B8-891FD3477F3E}"/>
                  </a:ext>
                </a:extLst>
              </p14:cNvPr>
              <p14:cNvContentPartPr/>
              <p14:nvPr/>
            </p14:nvContentPartPr>
            <p14:xfrm>
              <a:off x="569078" y="1916552"/>
              <a:ext cx="800100" cy="28575"/>
            </p14:xfrm>
          </p:contentPart>
        </mc:Choice>
        <mc:Fallback xmlns="">
          <p:pic>
            <p:nvPicPr>
              <p:cNvPr id="21" name="Ink 20">
                <a:extLst>
                  <a:ext uri="{FF2B5EF4-FFF2-40B4-BE49-F238E27FC236}">
                    <a16:creationId xmlns:a16="http://schemas.microsoft.com/office/drawing/2014/main" id="{FD81B72B-D339-411B-A8B8-891FD3477F3E}"/>
                  </a:ext>
                </a:extLst>
              </p:cNvPr>
              <p:cNvPicPr/>
              <p:nvPr/>
            </p:nvPicPr>
            <p:blipFill>
              <a:blip r:embed="rId26"/>
              <a:stretch>
                <a:fillRect/>
              </a:stretch>
            </p:blipFill>
            <p:spPr>
              <a:xfrm>
                <a:off x="514944" y="1808039"/>
                <a:ext cx="908007" cy="245239"/>
              </a:xfrm>
              <a:prstGeom prst="rect">
                <a:avLst/>
              </a:prstGeom>
            </p:spPr>
          </p:pic>
        </mc:Fallback>
      </mc:AlternateContent>
      <p:pic>
        <p:nvPicPr>
          <p:cNvPr id="15" name="Picture 21" descr="A close up of a logo&#10;&#10;Description automatically generated">
            <a:extLst>
              <a:ext uri="{FF2B5EF4-FFF2-40B4-BE49-F238E27FC236}">
                <a16:creationId xmlns:a16="http://schemas.microsoft.com/office/drawing/2014/main" id="{64E307ED-C6F4-422C-BB57-F83951715E3E}"/>
              </a:ext>
            </a:extLst>
          </p:cNvPr>
          <p:cNvPicPr>
            <a:picLocks noChangeAspect="1"/>
          </p:cNvPicPr>
          <p:nvPr/>
        </p:nvPicPr>
        <p:blipFill>
          <a:blip r:embed="rId27"/>
          <a:stretch>
            <a:fillRect/>
          </a:stretch>
        </p:blipFill>
        <p:spPr>
          <a:xfrm>
            <a:off x="6116019" y="1595357"/>
            <a:ext cx="2316997" cy="3095787"/>
          </a:xfrm>
          <a:prstGeom prst="rect">
            <a:avLst/>
          </a:prstGeom>
        </p:spPr>
      </p:pic>
    </p:spTree>
    <p:extLst>
      <p:ext uri="{BB962C8B-B14F-4D97-AF65-F5344CB8AC3E}">
        <p14:creationId xmlns:p14="http://schemas.microsoft.com/office/powerpoint/2010/main" val="1254177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A_0n1n.png">
            <a:extLst>
              <a:ext uri="{FF2B5EF4-FFF2-40B4-BE49-F238E27FC236}">
                <a16:creationId xmlns:a16="http://schemas.microsoft.com/office/drawing/2014/main" id="{B80A072C-C27A-4E9B-B895-16A31CA1D891}"/>
              </a:ext>
            </a:extLst>
          </p:cNvPr>
          <p:cNvPicPr>
            <a:picLocks noChangeAspect="1"/>
          </p:cNvPicPr>
          <p:nvPr/>
        </p:nvPicPr>
        <p:blipFill rotWithShape="1">
          <a:blip r:embed="rId2">
            <a:extLst>
              <a:ext uri="{28A0092B-C50C-407E-A947-70E740481C1C}">
                <a14:useLocalDpi xmlns:a14="http://schemas.microsoft.com/office/drawing/2010/main" val="0"/>
              </a:ext>
            </a:extLst>
          </a:blip>
          <a:srcRect l="15427" t="6414" r="18815" b="20028"/>
          <a:stretch/>
        </p:blipFill>
        <p:spPr>
          <a:xfrm>
            <a:off x="6527324" y="282754"/>
            <a:ext cx="2579859" cy="1547727"/>
          </a:xfrm>
          <a:prstGeom prst="rect">
            <a:avLst/>
          </a:prstGeom>
        </p:spPr>
      </p:pic>
      <p:sp>
        <p:nvSpPr>
          <p:cNvPr id="4" name="TextBox 3">
            <a:extLst>
              <a:ext uri="{FF2B5EF4-FFF2-40B4-BE49-F238E27FC236}">
                <a16:creationId xmlns:a16="http://schemas.microsoft.com/office/drawing/2014/main" id="{AE3CA449-D531-4E36-8E2B-395EBC42CFFE}"/>
              </a:ext>
            </a:extLst>
          </p:cNvPr>
          <p:cNvSpPr txBox="1"/>
          <p:nvPr/>
        </p:nvSpPr>
        <p:spPr>
          <a:xfrm>
            <a:off x="170371" y="445339"/>
            <a:ext cx="61829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B050"/>
                </a:solidFill>
              </a:rPr>
              <a:t>Computation on the string 001: Step-by-step</a:t>
            </a:r>
          </a:p>
        </p:txBody>
      </p:sp>
      <p:sp>
        <p:nvSpPr>
          <p:cNvPr id="5" name="TextBox 4">
            <a:extLst>
              <a:ext uri="{FF2B5EF4-FFF2-40B4-BE49-F238E27FC236}">
                <a16:creationId xmlns:a16="http://schemas.microsoft.com/office/drawing/2014/main" id="{39CE16B3-339B-400F-BC57-7D6C1ECD11EC}"/>
              </a:ext>
            </a:extLst>
          </p:cNvPr>
          <p:cNvSpPr txBox="1"/>
          <p:nvPr/>
        </p:nvSpPr>
        <p:spPr>
          <a:xfrm>
            <a:off x="173068" y="907684"/>
            <a:ext cx="798137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Arial"/>
              </a:rPr>
              <a:t>Before the computation begins, the stack is empty:</a:t>
            </a:r>
          </a:p>
          <a:p>
            <a:endParaRPr lang="en-US" sz="1200" dirty="0">
              <a:ea typeface="+mn-lt"/>
              <a:cs typeface="+mn-lt"/>
            </a:endParaRPr>
          </a:p>
          <a:p>
            <a:r>
              <a:rPr lang="en-US" sz="1200" dirty="0">
                <a:ea typeface="+mn-lt"/>
                <a:cs typeface="+mn-lt"/>
              </a:rPr>
              <a:t>We start at q</a:t>
            </a:r>
            <a:r>
              <a:rPr lang="en-US" sz="1200" baseline="-25000" dirty="0">
                <a:ea typeface="+mn-lt"/>
                <a:cs typeface="+mn-lt"/>
              </a:rPr>
              <a:t>0</a:t>
            </a:r>
            <a:r>
              <a:rPr lang="en-US" sz="1200" dirty="0">
                <a:ea typeface="+mn-lt"/>
                <a:cs typeface="+mn-lt"/>
              </a:rPr>
              <a:t>, since that is the start state. We take the transition to q</a:t>
            </a:r>
            <a:r>
              <a:rPr lang="en-US" sz="1200" baseline="-25000" dirty="0">
                <a:ea typeface="+mn-lt"/>
                <a:cs typeface="+mn-lt"/>
              </a:rPr>
              <a:t>1 </a:t>
            </a:r>
            <a:r>
              <a:rPr lang="en-US" sz="1200" dirty="0">
                <a:ea typeface="+mn-lt"/>
                <a:cs typeface="+mn-lt"/>
              </a:rPr>
              <a:t>that reads the</a:t>
            </a:r>
          </a:p>
          <a:p>
            <a:r>
              <a:rPr lang="en-US" sz="1200" dirty="0">
                <a:ea typeface="+mn-lt"/>
                <a:cs typeface="+mn-lt"/>
              </a:rPr>
              <a:t>empty string, and that transition pops nothing from the stack and pushes a $ to the stack:</a:t>
            </a:r>
            <a:endParaRPr lang="en-US" dirty="0">
              <a:ea typeface="+mn-lt"/>
              <a:cs typeface="+mn-lt"/>
            </a:endParaRPr>
          </a:p>
          <a:p>
            <a:endParaRPr lang="en-US" sz="1200" dirty="0">
              <a:cs typeface="Arial"/>
            </a:endParaRPr>
          </a:p>
          <a:p>
            <a:r>
              <a:rPr lang="en-US" sz="1200" dirty="0">
                <a:cs typeface="Arial"/>
              </a:rPr>
              <a:t>Now we are at q</a:t>
            </a:r>
            <a:r>
              <a:rPr lang="en-US" sz="1200" baseline="-25000" dirty="0">
                <a:cs typeface="Arial"/>
              </a:rPr>
              <a:t>1</a:t>
            </a:r>
            <a:r>
              <a:rPr lang="en-US" sz="1200" dirty="0">
                <a:cs typeface="Arial"/>
              </a:rPr>
              <a:t>. There are 2 possible transitions from q1: 1 that reads a 0, and 1 that reads a 1. The next symbol in our string is a 0, so we take the one that reads a 0. It is a self-loop on q</a:t>
            </a:r>
            <a:r>
              <a:rPr lang="en-US" sz="1200" baseline="-25000" dirty="0">
                <a:cs typeface="Arial"/>
              </a:rPr>
              <a:t>1</a:t>
            </a:r>
            <a:r>
              <a:rPr lang="en-US" sz="1200" dirty="0">
                <a:cs typeface="Arial"/>
              </a:rPr>
              <a:t>. By this transition, we pop nothing and push a 0, so now the stack looks like this:</a:t>
            </a:r>
          </a:p>
          <a:p>
            <a:endParaRPr lang="en-US" sz="1200" dirty="0">
              <a:cs typeface="Arial"/>
            </a:endParaRPr>
          </a:p>
          <a:p>
            <a:r>
              <a:rPr lang="en-US" sz="1200" dirty="0">
                <a:cs typeface="Arial"/>
              </a:rPr>
              <a:t>We are still at q</a:t>
            </a:r>
            <a:r>
              <a:rPr lang="en-US" sz="1200" baseline="-25000" dirty="0">
                <a:cs typeface="Arial"/>
              </a:rPr>
              <a:t>1</a:t>
            </a:r>
            <a:r>
              <a:rPr lang="en-US" sz="1200" dirty="0">
                <a:cs typeface="Arial"/>
              </a:rPr>
              <a:t>, and we again will consider which of the 2 transitions to take. The next symbol is once again a 0, so we will take the self-loop that reads a 0, pops nothing, and pushes a 0:</a:t>
            </a:r>
          </a:p>
          <a:p>
            <a:endParaRPr lang="en-US" sz="1200" dirty="0">
              <a:cs typeface="Arial"/>
            </a:endParaRPr>
          </a:p>
          <a:p>
            <a:r>
              <a:rPr lang="en-US" sz="1200" dirty="0">
                <a:cs typeface="Arial"/>
              </a:rPr>
              <a:t>We find ourselves still at q</a:t>
            </a:r>
            <a:r>
              <a:rPr lang="en-US" sz="1200" baseline="-25000" dirty="0">
                <a:cs typeface="Arial"/>
              </a:rPr>
              <a:t>1</a:t>
            </a:r>
            <a:r>
              <a:rPr lang="en-US" sz="1200" dirty="0">
                <a:cs typeface="Arial"/>
              </a:rPr>
              <a:t>, and once more we will consider which of the 2 transitions to take. This time, the next symbol in the string is a 1, so we take the transition to q</a:t>
            </a:r>
            <a:r>
              <a:rPr lang="en-US" sz="1200" baseline="-25000" dirty="0">
                <a:cs typeface="Arial"/>
              </a:rPr>
              <a:t>2</a:t>
            </a:r>
            <a:r>
              <a:rPr lang="en-US" sz="1200" dirty="0">
                <a:cs typeface="Arial"/>
              </a:rPr>
              <a:t> that reads a 1. This transition requires us to pop a 0 from the top of the stack, and it pushes nothing to the stack:</a:t>
            </a:r>
          </a:p>
          <a:p>
            <a:endParaRPr lang="en-US" sz="1200" dirty="0">
              <a:cs typeface="Arial"/>
            </a:endParaRPr>
          </a:p>
          <a:p>
            <a:r>
              <a:rPr lang="en-US" sz="1200" dirty="0">
                <a:cs typeface="Arial"/>
              </a:rPr>
              <a:t>Now we are at q</a:t>
            </a:r>
            <a:r>
              <a:rPr lang="en-US" sz="1200" baseline="-25000" dirty="0">
                <a:cs typeface="Arial"/>
              </a:rPr>
              <a:t>2</a:t>
            </a:r>
            <a:r>
              <a:rPr lang="en-US" sz="1200" dirty="0">
                <a:cs typeface="Arial"/>
              </a:rPr>
              <a:t>. There are 2 transitions, but because we have already read all the symbols in the string, we can only take a transition that reads the empty string. However, if we try to take the transition to q</a:t>
            </a:r>
            <a:r>
              <a:rPr lang="en-US" sz="1200" baseline="-25000" dirty="0">
                <a:cs typeface="Arial"/>
              </a:rPr>
              <a:t>3</a:t>
            </a:r>
            <a:r>
              <a:rPr lang="en-US" sz="1200" dirty="0">
                <a:cs typeface="Arial"/>
              </a:rPr>
              <a:t>, that transition requires us to pop a $ from the top of the stack. If we look at the current condition of our stack, the symbol at the top is a 0, not a $, so we will be unable to pop a $. Therefore, we cannot take this transition. Because there are no other transitions we can take, the string 001 will be </a:t>
            </a:r>
            <a:r>
              <a:rPr lang="en-US" sz="1200" b="1" dirty="0">
                <a:cs typeface="Arial"/>
              </a:rPr>
              <a:t>rejected</a:t>
            </a:r>
            <a:r>
              <a:rPr lang="en-US" sz="1200" dirty="0">
                <a:cs typeface="Arial"/>
              </a:rPr>
              <a:t> by this machine.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6230B70-FF2F-B942-8D65-75C2C062AE62}"/>
                  </a:ext>
                </a:extLst>
              </p14:cNvPr>
              <p14:cNvContentPartPr/>
              <p14:nvPr/>
            </p14:nvContentPartPr>
            <p14:xfrm>
              <a:off x="3804790" y="1095127"/>
              <a:ext cx="312930" cy="90720"/>
            </p14:xfrm>
          </p:contentPart>
        </mc:Choice>
        <mc:Fallback xmlns="">
          <p:pic>
            <p:nvPicPr>
              <p:cNvPr id="6" name="Ink 5">
                <a:extLst>
                  <a:ext uri="{FF2B5EF4-FFF2-40B4-BE49-F238E27FC236}">
                    <a16:creationId xmlns:a16="http://schemas.microsoft.com/office/drawing/2014/main" id="{E6230B70-FF2F-B942-8D65-75C2C062AE62}"/>
                  </a:ext>
                </a:extLst>
              </p:cNvPr>
              <p:cNvPicPr/>
              <p:nvPr/>
            </p:nvPicPr>
            <p:blipFill>
              <a:blip r:embed="rId4"/>
              <a:stretch>
                <a:fillRect/>
              </a:stretch>
            </p:blipFill>
            <p:spPr>
              <a:xfrm>
                <a:off x="3795787" y="1086127"/>
                <a:ext cx="330575"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10149A8-F2D7-B846-8404-EA1E7B195D7A}"/>
                  </a:ext>
                </a:extLst>
              </p14:cNvPr>
              <p14:cNvContentPartPr/>
              <p14:nvPr/>
            </p14:nvContentPartPr>
            <p14:xfrm>
              <a:off x="6437149" y="1609747"/>
              <a:ext cx="327510" cy="111780"/>
            </p14:xfrm>
          </p:contentPart>
        </mc:Choice>
        <mc:Fallback xmlns="">
          <p:pic>
            <p:nvPicPr>
              <p:cNvPr id="7" name="Ink 6">
                <a:extLst>
                  <a:ext uri="{FF2B5EF4-FFF2-40B4-BE49-F238E27FC236}">
                    <a16:creationId xmlns:a16="http://schemas.microsoft.com/office/drawing/2014/main" id="{E10149A8-F2D7-B846-8404-EA1E7B195D7A}"/>
                  </a:ext>
                </a:extLst>
              </p:cNvPr>
              <p:cNvPicPr/>
              <p:nvPr/>
            </p:nvPicPr>
            <p:blipFill>
              <a:blip r:embed="rId6"/>
              <a:stretch>
                <a:fillRect/>
              </a:stretch>
            </p:blipFill>
            <p:spPr>
              <a:xfrm>
                <a:off x="6428142" y="1600761"/>
                <a:ext cx="345165" cy="12939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3">
                <a:extLst>
                  <a:ext uri="{FF2B5EF4-FFF2-40B4-BE49-F238E27FC236}">
                    <a16:creationId xmlns:a16="http://schemas.microsoft.com/office/drawing/2014/main" id="{314A9BB1-73CE-A346-8024-A5DEF999025B}"/>
                  </a:ext>
                </a:extLst>
              </p14:cNvPr>
              <p14:cNvContentPartPr/>
              <p14:nvPr/>
            </p14:nvContentPartPr>
            <p14:xfrm>
              <a:off x="6547681" y="1412783"/>
              <a:ext cx="109080" cy="191160"/>
            </p14:xfrm>
          </p:contentPart>
        </mc:Choice>
        <mc:Fallback xmlns="">
          <p:pic>
            <p:nvPicPr>
              <p:cNvPr id="13" name="Ink 13">
                <a:extLst>
                  <a:ext uri="{FF2B5EF4-FFF2-40B4-BE49-F238E27FC236}">
                    <a16:creationId xmlns:a16="http://schemas.microsoft.com/office/drawing/2014/main" id="{314A9BB1-73CE-A346-8024-A5DEF999025B}"/>
                  </a:ext>
                </a:extLst>
              </p:cNvPr>
              <p:cNvPicPr/>
              <p:nvPr/>
            </p:nvPicPr>
            <p:blipFill>
              <a:blip r:embed="rId8"/>
              <a:stretch>
                <a:fillRect/>
              </a:stretch>
            </p:blipFill>
            <p:spPr>
              <a:xfrm>
                <a:off x="6538681" y="1403783"/>
                <a:ext cx="1267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5EBFCBFF-1B14-0B43-82D5-2BFD4D7D9B2E}"/>
                  </a:ext>
                </a:extLst>
              </p14:cNvPr>
              <p14:cNvContentPartPr/>
              <p14:nvPr/>
            </p14:nvContentPartPr>
            <p14:xfrm>
              <a:off x="8269313" y="2229341"/>
              <a:ext cx="275940" cy="71820"/>
            </p14:xfrm>
          </p:contentPart>
        </mc:Choice>
        <mc:Fallback xmlns="">
          <p:pic>
            <p:nvPicPr>
              <p:cNvPr id="14" name="Ink 13">
                <a:extLst>
                  <a:ext uri="{FF2B5EF4-FFF2-40B4-BE49-F238E27FC236}">
                    <a16:creationId xmlns:a16="http://schemas.microsoft.com/office/drawing/2014/main" id="{5EBFCBFF-1B14-0B43-82D5-2BFD4D7D9B2E}"/>
                  </a:ext>
                </a:extLst>
              </p:cNvPr>
              <p:cNvPicPr/>
              <p:nvPr/>
            </p:nvPicPr>
            <p:blipFill>
              <a:blip r:embed="rId10"/>
              <a:stretch>
                <a:fillRect/>
              </a:stretch>
            </p:blipFill>
            <p:spPr>
              <a:xfrm>
                <a:off x="8260319" y="2220363"/>
                <a:ext cx="293569" cy="894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20">
                <a:extLst>
                  <a:ext uri="{FF2B5EF4-FFF2-40B4-BE49-F238E27FC236}">
                    <a16:creationId xmlns:a16="http://schemas.microsoft.com/office/drawing/2014/main" id="{A6F2B39A-9E82-E24B-A250-F7A9AF2E9C7A}"/>
                  </a:ext>
                </a:extLst>
              </p14:cNvPr>
              <p14:cNvContentPartPr/>
              <p14:nvPr/>
            </p14:nvContentPartPr>
            <p14:xfrm>
              <a:off x="8343293" y="2060591"/>
              <a:ext cx="79110" cy="145530"/>
            </p14:xfrm>
          </p:contentPart>
        </mc:Choice>
        <mc:Fallback xmlns="">
          <p:pic>
            <p:nvPicPr>
              <p:cNvPr id="20" name="Ink 20">
                <a:extLst>
                  <a:ext uri="{FF2B5EF4-FFF2-40B4-BE49-F238E27FC236}">
                    <a16:creationId xmlns:a16="http://schemas.microsoft.com/office/drawing/2014/main" id="{A6F2B39A-9E82-E24B-A250-F7A9AF2E9C7A}"/>
                  </a:ext>
                </a:extLst>
              </p:cNvPr>
              <p:cNvPicPr/>
              <p:nvPr/>
            </p:nvPicPr>
            <p:blipFill>
              <a:blip r:embed="rId12"/>
              <a:stretch>
                <a:fillRect/>
              </a:stretch>
            </p:blipFill>
            <p:spPr>
              <a:xfrm>
                <a:off x="8334303" y="2051608"/>
                <a:ext cx="96730" cy="16313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5AF44683-29D6-884A-BA9A-56CD6A5EEA79}"/>
                  </a:ext>
                </a:extLst>
              </p14:cNvPr>
              <p14:cNvContentPartPr/>
              <p14:nvPr/>
            </p14:nvContentPartPr>
            <p14:xfrm>
              <a:off x="8326823" y="1884011"/>
              <a:ext cx="89100" cy="109620"/>
            </p14:xfrm>
          </p:contentPart>
        </mc:Choice>
        <mc:Fallback xmlns="">
          <p:pic>
            <p:nvPicPr>
              <p:cNvPr id="21" name="Ink 20">
                <a:extLst>
                  <a:ext uri="{FF2B5EF4-FFF2-40B4-BE49-F238E27FC236}">
                    <a16:creationId xmlns:a16="http://schemas.microsoft.com/office/drawing/2014/main" id="{5AF44683-29D6-884A-BA9A-56CD6A5EEA79}"/>
                  </a:ext>
                </a:extLst>
              </p:cNvPr>
              <p:cNvPicPr/>
              <p:nvPr/>
            </p:nvPicPr>
            <p:blipFill>
              <a:blip r:embed="rId14"/>
              <a:stretch>
                <a:fillRect/>
              </a:stretch>
            </p:blipFill>
            <p:spPr>
              <a:xfrm>
                <a:off x="8317841" y="1875026"/>
                <a:ext cx="106704" cy="12723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5">
                <a:extLst>
                  <a:ext uri="{FF2B5EF4-FFF2-40B4-BE49-F238E27FC236}">
                    <a16:creationId xmlns:a16="http://schemas.microsoft.com/office/drawing/2014/main" id="{397FF032-B228-3E42-B723-7C272FEC6568}"/>
                  </a:ext>
                </a:extLst>
              </p14:cNvPr>
              <p14:cNvContentPartPr/>
              <p14:nvPr/>
            </p14:nvContentPartPr>
            <p14:xfrm>
              <a:off x="8253979" y="2877432"/>
              <a:ext cx="305640" cy="235980"/>
            </p14:xfrm>
          </p:contentPart>
        </mc:Choice>
        <mc:Fallback xmlns="">
          <p:pic>
            <p:nvPicPr>
              <p:cNvPr id="25" name="Ink 25">
                <a:extLst>
                  <a:ext uri="{FF2B5EF4-FFF2-40B4-BE49-F238E27FC236}">
                    <a16:creationId xmlns:a16="http://schemas.microsoft.com/office/drawing/2014/main" id="{397FF032-B228-3E42-B723-7C272FEC6568}"/>
                  </a:ext>
                </a:extLst>
              </p:cNvPr>
              <p:cNvPicPr/>
              <p:nvPr/>
            </p:nvPicPr>
            <p:blipFill>
              <a:blip r:embed="rId16"/>
              <a:stretch>
                <a:fillRect/>
              </a:stretch>
            </p:blipFill>
            <p:spPr>
              <a:xfrm>
                <a:off x="8244979" y="2868453"/>
                <a:ext cx="323280" cy="2535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D38ABEA9-359A-B047-AE95-1C2109329120}"/>
                  </a:ext>
                </a:extLst>
              </p14:cNvPr>
              <p14:cNvContentPartPr/>
              <p14:nvPr/>
            </p14:nvContentPartPr>
            <p14:xfrm>
              <a:off x="8350346" y="2686272"/>
              <a:ext cx="85320" cy="106650"/>
            </p14:xfrm>
          </p:contentPart>
        </mc:Choice>
        <mc:Fallback xmlns="">
          <p:pic>
            <p:nvPicPr>
              <p:cNvPr id="27" name="Ink 26">
                <a:extLst>
                  <a:ext uri="{FF2B5EF4-FFF2-40B4-BE49-F238E27FC236}">
                    <a16:creationId xmlns:a16="http://schemas.microsoft.com/office/drawing/2014/main" id="{D38ABEA9-359A-B047-AE95-1C2109329120}"/>
                  </a:ext>
                </a:extLst>
              </p:cNvPr>
              <p:cNvPicPr/>
              <p:nvPr/>
            </p:nvPicPr>
            <p:blipFill>
              <a:blip r:embed="rId18"/>
              <a:stretch>
                <a:fillRect/>
              </a:stretch>
            </p:blipFill>
            <p:spPr>
              <a:xfrm>
                <a:off x="8341346" y="2677295"/>
                <a:ext cx="102960" cy="12424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9F55488D-15D3-8346-BF42-482B6CD0AED4}"/>
                  </a:ext>
                </a:extLst>
              </p14:cNvPr>
              <p14:cNvContentPartPr/>
              <p14:nvPr/>
            </p14:nvContentPartPr>
            <p14:xfrm>
              <a:off x="8350054" y="2502132"/>
              <a:ext cx="75330" cy="92880"/>
            </p14:xfrm>
          </p:contentPart>
        </mc:Choice>
        <mc:Fallback xmlns="">
          <p:pic>
            <p:nvPicPr>
              <p:cNvPr id="28" name="Ink 27">
                <a:extLst>
                  <a:ext uri="{FF2B5EF4-FFF2-40B4-BE49-F238E27FC236}">
                    <a16:creationId xmlns:a16="http://schemas.microsoft.com/office/drawing/2014/main" id="{9F55488D-15D3-8346-BF42-482B6CD0AED4}"/>
                  </a:ext>
                </a:extLst>
              </p:cNvPr>
              <p:cNvPicPr/>
              <p:nvPr/>
            </p:nvPicPr>
            <p:blipFill>
              <a:blip r:embed="rId20"/>
              <a:stretch>
                <a:fillRect/>
              </a:stretch>
            </p:blipFill>
            <p:spPr>
              <a:xfrm>
                <a:off x="8341043" y="2493132"/>
                <a:ext cx="92991"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0AA1E814-45B7-794C-A011-D9D59AF8B9E9}"/>
                  </a:ext>
                </a:extLst>
              </p14:cNvPr>
              <p14:cNvContentPartPr/>
              <p14:nvPr/>
            </p14:nvContentPartPr>
            <p14:xfrm>
              <a:off x="8248883" y="3653851"/>
              <a:ext cx="312930" cy="90990"/>
            </p14:xfrm>
          </p:contentPart>
        </mc:Choice>
        <mc:Fallback xmlns="">
          <p:pic>
            <p:nvPicPr>
              <p:cNvPr id="31" name="Ink 30">
                <a:extLst>
                  <a:ext uri="{FF2B5EF4-FFF2-40B4-BE49-F238E27FC236}">
                    <a16:creationId xmlns:a16="http://schemas.microsoft.com/office/drawing/2014/main" id="{0AA1E814-45B7-794C-A011-D9D59AF8B9E9}"/>
                  </a:ext>
                </a:extLst>
              </p:cNvPr>
              <p:cNvPicPr/>
              <p:nvPr/>
            </p:nvPicPr>
            <p:blipFill>
              <a:blip r:embed="rId22"/>
              <a:stretch>
                <a:fillRect/>
              </a:stretch>
            </p:blipFill>
            <p:spPr>
              <a:xfrm>
                <a:off x="8239891" y="3644860"/>
                <a:ext cx="330555" cy="10861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Ink 34">
                <a:extLst>
                  <a:ext uri="{FF2B5EF4-FFF2-40B4-BE49-F238E27FC236}">
                    <a16:creationId xmlns:a16="http://schemas.microsoft.com/office/drawing/2014/main" id="{AA42BBE8-111C-CA4D-ADAA-3E095A8192E1}"/>
                  </a:ext>
                </a:extLst>
              </p14:cNvPr>
              <p14:cNvContentPartPr/>
              <p14:nvPr/>
            </p14:nvContentPartPr>
            <p14:xfrm>
              <a:off x="8373083" y="3500761"/>
              <a:ext cx="77490" cy="160110"/>
            </p14:xfrm>
          </p:contentPart>
        </mc:Choice>
        <mc:Fallback xmlns="">
          <p:pic>
            <p:nvPicPr>
              <p:cNvPr id="34" name="Ink 34">
                <a:extLst>
                  <a:ext uri="{FF2B5EF4-FFF2-40B4-BE49-F238E27FC236}">
                    <a16:creationId xmlns:a16="http://schemas.microsoft.com/office/drawing/2014/main" id="{AA42BBE8-111C-CA4D-ADAA-3E095A8192E1}"/>
                  </a:ext>
                </a:extLst>
              </p:cNvPr>
              <p:cNvPicPr/>
              <p:nvPr/>
            </p:nvPicPr>
            <p:blipFill>
              <a:blip r:embed="rId24"/>
              <a:stretch>
                <a:fillRect/>
              </a:stretch>
            </p:blipFill>
            <p:spPr>
              <a:xfrm>
                <a:off x="8364114" y="3491766"/>
                <a:ext cx="95069" cy="1777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01619271-2654-9045-A9F1-AFF293D7E990}"/>
                  </a:ext>
                </a:extLst>
              </p14:cNvPr>
              <p14:cNvContentPartPr/>
              <p14:nvPr/>
            </p14:nvContentPartPr>
            <p14:xfrm>
              <a:off x="8368223" y="3325801"/>
              <a:ext cx="80730" cy="100170"/>
            </p14:xfrm>
          </p:contentPart>
        </mc:Choice>
        <mc:Fallback xmlns="">
          <p:pic>
            <p:nvPicPr>
              <p:cNvPr id="35" name="Ink 34">
                <a:extLst>
                  <a:ext uri="{FF2B5EF4-FFF2-40B4-BE49-F238E27FC236}">
                    <a16:creationId xmlns:a16="http://schemas.microsoft.com/office/drawing/2014/main" id="{01619271-2654-9045-A9F1-AFF293D7E990}"/>
                  </a:ext>
                </a:extLst>
              </p:cNvPr>
              <p:cNvPicPr/>
              <p:nvPr/>
            </p:nvPicPr>
            <p:blipFill>
              <a:blip r:embed="rId26"/>
              <a:stretch>
                <a:fillRect/>
              </a:stretch>
            </p:blipFill>
            <p:spPr>
              <a:xfrm>
                <a:off x="8359253" y="3316825"/>
                <a:ext cx="98311" cy="117763"/>
              </a:xfrm>
              <a:prstGeom prst="rect">
                <a:avLst/>
              </a:prstGeom>
            </p:spPr>
          </p:pic>
        </mc:Fallback>
      </mc:AlternateContent>
    </p:spTree>
    <p:extLst>
      <p:ext uri="{BB962C8B-B14F-4D97-AF65-F5344CB8AC3E}">
        <p14:creationId xmlns:p14="http://schemas.microsoft.com/office/powerpoint/2010/main" val="2428778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dirty="0">
                <a:solidFill>
                  <a:srgbClr val="00B050"/>
                </a:solidFill>
              </a:rPr>
              <a:t>Key Notation and Definitions (051)</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a:lstStyle/>
          <a:p>
            <a:r>
              <a:rPr lang="en-US" dirty="0" err="1">
                <a:solidFill>
                  <a:srgbClr val="0432FF"/>
                </a:solidFill>
              </a:rPr>
              <a:t>ε</a:t>
            </a:r>
            <a:r>
              <a:rPr lang="en-US" dirty="0">
                <a:solidFill>
                  <a:srgbClr val="0432FF"/>
                </a:solidFill>
              </a:rPr>
              <a:t>, </a:t>
            </a:r>
            <a:r>
              <a:rPr lang="en-US" dirty="0" err="1">
                <a:solidFill>
                  <a:srgbClr val="0432FF"/>
                </a:solidFill>
              </a:rPr>
              <a:t>ε</a:t>
            </a:r>
            <a:r>
              <a:rPr lang="en-US" dirty="0">
                <a:solidFill>
                  <a:srgbClr val="0432FF"/>
                </a:solidFill>
              </a:rPr>
              <a:t> </a:t>
            </a:r>
            <a:r>
              <a:rPr lang="en-US" dirty="0">
                <a:solidFill>
                  <a:srgbClr val="0432FF"/>
                </a:solidFill>
                <a:sym typeface="Wingdings"/>
              </a:rPr>
              <a:t> $ </a:t>
            </a:r>
            <a:r>
              <a:rPr lang="en-US" dirty="0">
                <a:sym typeface="Wingdings"/>
              </a:rPr>
              <a:t>is an e</a:t>
            </a:r>
            <a:r>
              <a:rPr lang="en-US" dirty="0"/>
              <a:t>xample of a </a:t>
            </a:r>
            <a:r>
              <a:rPr lang="en-US" b="1" dirty="0"/>
              <a:t>spontaneous transition</a:t>
            </a:r>
            <a:r>
              <a:rPr lang="en-US" dirty="0"/>
              <a:t>. It </a:t>
            </a:r>
            <a:r>
              <a:rPr lang="en-US" dirty="0">
                <a:ea typeface="+mn-lt"/>
                <a:cs typeface="+mn-lt"/>
              </a:rPr>
              <a:t>reads the empty string, pops nothing from the stack, and pushes a $ to the stack.</a:t>
            </a:r>
          </a:p>
          <a:p>
            <a:pPr marL="0" indent="0">
              <a:buNone/>
            </a:pPr>
            <a:endParaRPr lang="en-US" dirty="0"/>
          </a:p>
          <a:p>
            <a:endParaRPr lang="en-US" dirty="0"/>
          </a:p>
        </p:txBody>
      </p:sp>
    </p:spTree>
    <p:extLst>
      <p:ext uri="{BB962C8B-B14F-4D97-AF65-F5344CB8AC3E}">
        <p14:creationId xmlns:p14="http://schemas.microsoft.com/office/powerpoint/2010/main" val="2486799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is the Pumping Lemma true?</a:t>
            </a:r>
          </a:p>
        </p:txBody>
      </p:sp>
      <p:sp>
        <p:nvSpPr>
          <p:cNvPr id="5" name="Content Placeholder 4"/>
          <p:cNvSpPr>
            <a:spLocks noGrp="1"/>
          </p:cNvSpPr>
          <p:nvPr>
            <p:ph idx="1"/>
          </p:nvPr>
        </p:nvSpPr>
        <p:spPr>
          <a:xfrm>
            <a:off x="457200" y="1200150"/>
            <a:ext cx="8686800" cy="3657600"/>
          </a:xfrm>
        </p:spPr>
        <p:txBody>
          <a:bodyPr/>
          <a:lstStyle/>
          <a:p>
            <a:pPr marL="0" indent="0">
              <a:buNone/>
            </a:pPr>
            <a:r>
              <a:rPr lang="en-US" sz="2000" dirty="0"/>
              <a:t>If A is recognized by DFA M with p states and the state diagram below,</a:t>
            </a:r>
          </a:p>
          <a:p>
            <a:pPr marL="0" indent="0">
              <a:buNone/>
            </a:pPr>
            <a:r>
              <a:rPr lang="en-US" sz="2000" dirty="0"/>
              <a:t>	the computation of M on any string s of length &gt;= p = |Q| </a:t>
            </a:r>
          </a:p>
          <a:p>
            <a:pPr marL="0" indent="0">
              <a:buNone/>
            </a:pPr>
            <a:r>
              <a:rPr lang="en-US" sz="2000" dirty="0"/>
              <a:t>			must have a </a:t>
            </a:r>
            <a:r>
              <a:rPr lang="en-US" sz="2000" b="1" dirty="0">
                <a:solidFill>
                  <a:srgbClr val="292934"/>
                </a:solidFill>
              </a:rPr>
              <a:t>loop</a:t>
            </a:r>
            <a:r>
              <a:rPr lang="en-US" sz="2000" dirty="0">
                <a:solidFill>
                  <a:srgbClr val="292934"/>
                </a:solidFill>
              </a:rPr>
              <a:t>. Divide s into the strings 				labelling the path before the loop </a:t>
            </a:r>
            <a:r>
              <a:rPr lang="en-US" sz="2000" dirty="0">
                <a:solidFill>
                  <a:schemeClr val="tx2"/>
                </a:solidFill>
              </a:rPr>
              <a:t>x </a:t>
            </a:r>
            <a:r>
              <a:rPr lang="en-US" sz="2000" dirty="0"/>
              <a:t>,</a:t>
            </a:r>
            <a:endParaRPr lang="en-US" sz="2000" dirty="0">
              <a:solidFill>
                <a:schemeClr val="tx2"/>
              </a:solidFill>
            </a:endParaRPr>
          </a:p>
          <a:p>
            <a:pPr marL="0" indent="0">
              <a:buNone/>
            </a:pPr>
            <a:r>
              <a:rPr lang="en-US" sz="2000" dirty="0">
                <a:solidFill>
                  <a:schemeClr val="tx2"/>
                </a:solidFill>
              </a:rPr>
              <a:t>					</a:t>
            </a:r>
            <a:r>
              <a:rPr lang="en-US" sz="2000" dirty="0">
                <a:solidFill>
                  <a:srgbClr val="292934"/>
                </a:solidFill>
              </a:rPr>
              <a:t>the loop itself </a:t>
            </a:r>
            <a:r>
              <a:rPr lang="en-US" sz="2000" dirty="0">
                <a:solidFill>
                  <a:schemeClr val="tx2"/>
                </a:solidFill>
              </a:rPr>
              <a:t>y </a:t>
            </a:r>
            <a:r>
              <a:rPr lang="en-US" sz="2000" dirty="0">
                <a:solidFill>
                  <a:srgbClr val="292934"/>
                </a:solidFill>
              </a:rPr>
              <a:t>, </a:t>
            </a:r>
            <a:r>
              <a:rPr lang="en-US" sz="2000" dirty="0"/>
              <a:t>and</a:t>
            </a:r>
          </a:p>
          <a:p>
            <a:pPr marL="0" indent="0">
              <a:buNone/>
            </a:pPr>
            <a:r>
              <a:rPr lang="en-US" sz="2000" dirty="0"/>
              <a:t>					from the loop to the accept state </a:t>
            </a:r>
            <a:r>
              <a:rPr lang="en-US" sz="2000" dirty="0">
                <a:solidFill>
                  <a:schemeClr val="tx2"/>
                </a:solidFill>
              </a:rPr>
              <a:t>z</a:t>
            </a:r>
            <a:endParaRPr lang="en-US" sz="2000" dirty="0"/>
          </a:p>
          <a:p>
            <a:pPr marL="0" indent="0">
              <a:buNone/>
            </a:pPr>
            <a:endParaRPr lang="en-US" dirty="0">
              <a:solidFill>
                <a:srgbClr val="292934"/>
              </a:solidFill>
            </a:endParaRPr>
          </a:p>
        </p:txBody>
      </p:sp>
      <p:sp>
        <p:nvSpPr>
          <p:cNvPr id="7" name="Oval 6"/>
          <p:cNvSpPr/>
          <p:nvPr/>
        </p:nvSpPr>
        <p:spPr>
          <a:xfrm>
            <a:off x="689818" y="2595274"/>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endCxn id="7" idx="2"/>
          </p:cNvCxnSpPr>
          <p:nvPr/>
        </p:nvCxnSpPr>
        <p:spPr>
          <a:xfrm>
            <a:off x="219488" y="2712884"/>
            <a:ext cx="4703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2159143" y="2982895"/>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1003372" y="1935926"/>
            <a:ext cx="1513112" cy="1093488"/>
          </a:xfrm>
          <a:custGeom>
            <a:avLst/>
            <a:gdLst>
              <a:gd name="connsiteX0" fmla="*/ 0 w 1513112"/>
              <a:gd name="connsiteY0" fmla="*/ 792638 h 1093488"/>
              <a:gd name="connsiteX1" fmla="*/ 517363 w 1513112"/>
              <a:gd name="connsiteY1" fmla="*/ 39931 h 1093488"/>
              <a:gd name="connsiteX2" fmla="*/ 1081759 w 1513112"/>
              <a:gd name="connsiteY2" fmla="*/ 149701 h 1093488"/>
              <a:gd name="connsiteX3" fmla="*/ 1003371 w 1513112"/>
              <a:gd name="connsiteY3" fmla="*/ 541736 h 1093488"/>
              <a:gd name="connsiteX4" fmla="*/ 1238536 w 1513112"/>
              <a:gd name="connsiteY4" fmla="*/ 698550 h 1093488"/>
              <a:gd name="connsiteX5" fmla="*/ 1505056 w 1513112"/>
              <a:gd name="connsiteY5" fmla="*/ 824001 h 1093488"/>
              <a:gd name="connsiteX6" fmla="*/ 1442345 w 1513112"/>
              <a:gd name="connsiteY6" fmla="*/ 1074903 h 1093488"/>
              <a:gd name="connsiteX7" fmla="*/ 1426668 w 1513112"/>
              <a:gd name="connsiteY7" fmla="*/ 1074903 h 109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3112" h="1093488">
                <a:moveTo>
                  <a:pt x="0" y="792638"/>
                </a:moveTo>
                <a:cubicBezTo>
                  <a:pt x="168535" y="469862"/>
                  <a:pt x="337070" y="147087"/>
                  <a:pt x="517363" y="39931"/>
                </a:cubicBezTo>
                <a:cubicBezTo>
                  <a:pt x="697656" y="-67225"/>
                  <a:pt x="1000758" y="66067"/>
                  <a:pt x="1081759" y="149701"/>
                </a:cubicBezTo>
                <a:cubicBezTo>
                  <a:pt x="1162760" y="233335"/>
                  <a:pt x="977242" y="450261"/>
                  <a:pt x="1003371" y="541736"/>
                </a:cubicBezTo>
                <a:cubicBezTo>
                  <a:pt x="1029501" y="633211"/>
                  <a:pt x="1154922" y="651506"/>
                  <a:pt x="1238536" y="698550"/>
                </a:cubicBezTo>
                <a:cubicBezTo>
                  <a:pt x="1322150" y="745594"/>
                  <a:pt x="1471088" y="761276"/>
                  <a:pt x="1505056" y="824001"/>
                </a:cubicBezTo>
                <a:cubicBezTo>
                  <a:pt x="1539024" y="886726"/>
                  <a:pt x="1455410" y="1033086"/>
                  <a:pt x="1442345" y="1074903"/>
                </a:cubicBezTo>
                <a:cubicBezTo>
                  <a:pt x="1429280" y="1116720"/>
                  <a:pt x="1426668" y="1074903"/>
                  <a:pt x="1426668" y="1074903"/>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89819" y="3200617"/>
            <a:ext cx="1583836" cy="1447777"/>
          </a:xfrm>
          <a:custGeom>
            <a:avLst/>
            <a:gdLst>
              <a:gd name="connsiteX0" fmla="*/ 1427059 w 1583836"/>
              <a:gd name="connsiteY0" fmla="*/ 9358 h 1660083"/>
              <a:gd name="connsiteX1" fmla="*/ 658853 w 1583836"/>
              <a:gd name="connsiteY1" fmla="*/ 72083 h 1660083"/>
              <a:gd name="connsiteX2" fmla="*/ 47424 w 1583836"/>
              <a:gd name="connsiteY2" fmla="*/ 542525 h 1660083"/>
              <a:gd name="connsiteX3" fmla="*/ 141490 w 1583836"/>
              <a:gd name="connsiteY3" fmla="*/ 1326595 h 1660083"/>
              <a:gd name="connsiteX4" fmla="*/ 941051 w 1583836"/>
              <a:gd name="connsiteY4" fmla="*/ 1624542 h 1660083"/>
              <a:gd name="connsiteX5" fmla="*/ 1458414 w 1583836"/>
              <a:gd name="connsiteY5" fmla="*/ 558207 h 1660083"/>
              <a:gd name="connsiteX6" fmla="*/ 1583836 w 1583836"/>
              <a:gd name="connsiteY6" fmla="*/ 25039 h 166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836" h="1660083">
                <a:moveTo>
                  <a:pt x="1427059" y="9358"/>
                </a:moveTo>
                <a:cubicBezTo>
                  <a:pt x="1157925" y="-3710"/>
                  <a:pt x="888792" y="-16778"/>
                  <a:pt x="658853" y="72083"/>
                </a:cubicBezTo>
                <a:cubicBezTo>
                  <a:pt x="428914" y="160944"/>
                  <a:pt x="133651" y="333440"/>
                  <a:pt x="47424" y="542525"/>
                </a:cubicBezTo>
                <a:cubicBezTo>
                  <a:pt x="-38803" y="751610"/>
                  <a:pt x="-7448" y="1146259"/>
                  <a:pt x="141490" y="1326595"/>
                </a:cubicBezTo>
                <a:cubicBezTo>
                  <a:pt x="290428" y="1506931"/>
                  <a:pt x="721564" y="1752607"/>
                  <a:pt x="941051" y="1624542"/>
                </a:cubicBezTo>
                <a:cubicBezTo>
                  <a:pt x="1160538" y="1496477"/>
                  <a:pt x="1351283" y="824791"/>
                  <a:pt x="1458414" y="558207"/>
                </a:cubicBezTo>
                <a:cubicBezTo>
                  <a:pt x="1565545" y="291623"/>
                  <a:pt x="1583836" y="25039"/>
                  <a:pt x="1583836" y="25039"/>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2445717" y="3182416"/>
            <a:ext cx="1818610" cy="503444"/>
          </a:xfrm>
          <a:custGeom>
            <a:avLst/>
            <a:gdLst>
              <a:gd name="connsiteX0" fmla="*/ 0 w 1818610"/>
              <a:gd name="connsiteY0" fmla="*/ 910 h 503444"/>
              <a:gd name="connsiteX1" fmla="*/ 580074 w 1818610"/>
              <a:gd name="connsiteY1" fmla="*/ 79317 h 503444"/>
              <a:gd name="connsiteX2" fmla="*/ 972016 w 1818610"/>
              <a:gd name="connsiteY2" fmla="*/ 502715 h 503444"/>
              <a:gd name="connsiteX3" fmla="*/ 1818610 w 1818610"/>
              <a:gd name="connsiteY3" fmla="*/ 189087 h 503444"/>
            </a:gdLst>
            <a:ahLst/>
            <a:cxnLst>
              <a:cxn ang="0">
                <a:pos x="connsiteX0" y="connsiteY0"/>
              </a:cxn>
              <a:cxn ang="0">
                <a:pos x="connsiteX1" y="connsiteY1"/>
              </a:cxn>
              <a:cxn ang="0">
                <a:pos x="connsiteX2" y="connsiteY2"/>
              </a:cxn>
              <a:cxn ang="0">
                <a:pos x="connsiteX3" y="connsiteY3"/>
              </a:cxn>
            </a:cxnLst>
            <a:rect l="l" t="t" r="r" b="b"/>
            <a:pathLst>
              <a:path w="1818610" h="503444">
                <a:moveTo>
                  <a:pt x="0" y="910"/>
                </a:moveTo>
                <a:cubicBezTo>
                  <a:pt x="209035" y="-1704"/>
                  <a:pt x="418071" y="-4317"/>
                  <a:pt x="580074" y="79317"/>
                </a:cubicBezTo>
                <a:cubicBezTo>
                  <a:pt x="742077" y="162951"/>
                  <a:pt x="765593" y="484420"/>
                  <a:pt x="972016" y="502715"/>
                </a:cubicBezTo>
                <a:cubicBezTo>
                  <a:pt x="1178439" y="521010"/>
                  <a:pt x="1818610" y="189087"/>
                  <a:pt x="1818610" y="189087"/>
                </a:cubicBezTo>
              </a:path>
            </a:pathLst>
          </a:custGeom>
          <a:ln>
            <a:solidFill>
              <a:srgbClr val="4128D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Oval 21"/>
          <p:cNvSpPr/>
          <p:nvPr/>
        </p:nvSpPr>
        <p:spPr>
          <a:xfrm>
            <a:off x="4259951" y="3182416"/>
            <a:ext cx="297876" cy="235221"/>
          </a:xfrm>
          <a:prstGeom prst="ellipse">
            <a:avLst/>
          </a:prstGeom>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212464" y="3138801"/>
            <a:ext cx="411994" cy="325882"/>
          </a:xfrm>
          <a:prstGeom prst="ellipse">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89818" y="2595274"/>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59143" y="2982895"/>
            <a:ext cx="297876" cy="235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1654" y="1722685"/>
            <a:ext cx="274434" cy="307777"/>
          </a:xfrm>
          <a:prstGeom prst="rect">
            <a:avLst/>
          </a:prstGeom>
          <a:noFill/>
        </p:spPr>
        <p:txBody>
          <a:bodyPr wrap="none" rtlCol="0">
            <a:spAutoFit/>
          </a:bodyPr>
          <a:lstStyle/>
          <a:p>
            <a:r>
              <a:rPr lang="en-US"/>
              <a:t>x</a:t>
            </a:r>
          </a:p>
        </p:txBody>
      </p:sp>
      <p:sp>
        <p:nvSpPr>
          <p:cNvPr id="17" name="TextBox 16"/>
          <p:cNvSpPr txBox="1"/>
          <p:nvPr/>
        </p:nvSpPr>
        <p:spPr>
          <a:xfrm>
            <a:off x="1285185" y="3182415"/>
            <a:ext cx="274434" cy="307777"/>
          </a:xfrm>
          <a:prstGeom prst="rect">
            <a:avLst/>
          </a:prstGeom>
          <a:noFill/>
        </p:spPr>
        <p:txBody>
          <a:bodyPr wrap="none" rtlCol="0">
            <a:spAutoFit/>
          </a:bodyPr>
          <a:lstStyle/>
          <a:p>
            <a:r>
              <a:rPr lang="en-US"/>
              <a:t>y</a:t>
            </a:r>
          </a:p>
        </p:txBody>
      </p:sp>
      <p:sp>
        <p:nvSpPr>
          <p:cNvPr id="18" name="TextBox 17"/>
          <p:cNvSpPr txBox="1"/>
          <p:nvPr/>
        </p:nvSpPr>
        <p:spPr>
          <a:xfrm>
            <a:off x="3151245" y="3638343"/>
            <a:ext cx="274434" cy="307777"/>
          </a:xfrm>
          <a:prstGeom prst="rect">
            <a:avLst/>
          </a:prstGeom>
          <a:noFill/>
        </p:spPr>
        <p:txBody>
          <a:bodyPr wrap="none" rtlCol="0">
            <a:spAutoFit/>
          </a:bodyPr>
          <a:lstStyle/>
          <a:p>
            <a:r>
              <a:rPr lang="en-US"/>
              <a:t>z</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6582DB66-3116-F14C-87F9-365B4204B3B7}"/>
                  </a:ext>
                </a:extLst>
              </p14:cNvPr>
              <p14:cNvContentPartPr/>
              <p14:nvPr/>
            </p14:nvContentPartPr>
            <p14:xfrm>
              <a:off x="7032947" y="1949334"/>
              <a:ext cx="187110" cy="24840"/>
            </p14:xfrm>
          </p:contentPart>
        </mc:Choice>
        <mc:Fallback xmlns="">
          <p:pic>
            <p:nvPicPr>
              <p:cNvPr id="3" name="Ink 2">
                <a:extLst>
                  <a:ext uri="{FF2B5EF4-FFF2-40B4-BE49-F238E27FC236}">
                    <a16:creationId xmlns:a16="http://schemas.microsoft.com/office/drawing/2014/main" id="{6582DB66-3116-F14C-87F9-365B4204B3B7}"/>
                  </a:ext>
                </a:extLst>
              </p:cNvPr>
              <p:cNvPicPr/>
              <p:nvPr/>
            </p:nvPicPr>
            <p:blipFill>
              <a:blip r:embed="rId3"/>
              <a:stretch>
                <a:fillRect/>
              </a:stretch>
            </p:blipFill>
            <p:spPr>
              <a:xfrm>
                <a:off x="7023951" y="1940334"/>
                <a:ext cx="204742"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9">
                <a:extLst>
                  <a:ext uri="{FF2B5EF4-FFF2-40B4-BE49-F238E27FC236}">
                    <a16:creationId xmlns:a16="http://schemas.microsoft.com/office/drawing/2014/main" id="{A1B79B30-0274-D741-AEB2-18DEF92E2BFF}"/>
                  </a:ext>
                </a:extLst>
              </p14:cNvPr>
              <p14:cNvContentPartPr/>
              <p14:nvPr/>
            </p14:nvContentPartPr>
            <p14:xfrm>
              <a:off x="4575407" y="3810174"/>
              <a:ext cx="124200" cy="295380"/>
            </p14:xfrm>
          </p:contentPart>
        </mc:Choice>
        <mc:Fallback xmlns="">
          <p:pic>
            <p:nvPicPr>
              <p:cNvPr id="8" name="Ink 9">
                <a:extLst>
                  <a:ext uri="{FF2B5EF4-FFF2-40B4-BE49-F238E27FC236}">
                    <a16:creationId xmlns:a16="http://schemas.microsoft.com/office/drawing/2014/main" id="{A1B79B30-0274-D741-AEB2-18DEF92E2BFF}"/>
                  </a:ext>
                </a:extLst>
              </p:cNvPr>
              <p:cNvPicPr/>
              <p:nvPr/>
            </p:nvPicPr>
            <p:blipFill>
              <a:blip r:embed="rId5"/>
              <a:stretch>
                <a:fillRect/>
              </a:stretch>
            </p:blipFill>
            <p:spPr>
              <a:xfrm>
                <a:off x="4566407" y="3801179"/>
                <a:ext cx="141840" cy="31300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7">
                <a:extLst>
                  <a:ext uri="{FF2B5EF4-FFF2-40B4-BE49-F238E27FC236}">
                    <a16:creationId xmlns:a16="http://schemas.microsoft.com/office/drawing/2014/main" id="{8094BDDF-B731-474A-858D-DE46427161D2}"/>
                  </a:ext>
                </a:extLst>
              </p14:cNvPr>
              <p14:cNvContentPartPr/>
              <p14:nvPr/>
            </p14:nvContentPartPr>
            <p14:xfrm>
              <a:off x="4950977" y="3748614"/>
              <a:ext cx="1310580" cy="380430"/>
            </p14:xfrm>
          </p:contentPart>
        </mc:Choice>
        <mc:Fallback xmlns="">
          <p:pic>
            <p:nvPicPr>
              <p:cNvPr id="37" name="Ink 37">
                <a:extLst>
                  <a:ext uri="{FF2B5EF4-FFF2-40B4-BE49-F238E27FC236}">
                    <a16:creationId xmlns:a16="http://schemas.microsoft.com/office/drawing/2014/main" id="{8094BDDF-B731-474A-858D-DE46427161D2}"/>
                  </a:ext>
                </a:extLst>
              </p:cNvPr>
              <p:cNvPicPr/>
              <p:nvPr/>
            </p:nvPicPr>
            <p:blipFill>
              <a:blip r:embed="rId7"/>
              <a:stretch>
                <a:fillRect/>
              </a:stretch>
            </p:blipFill>
            <p:spPr>
              <a:xfrm>
                <a:off x="4941978" y="3739608"/>
                <a:ext cx="1328218" cy="3980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7">
                <a:extLst>
                  <a:ext uri="{FF2B5EF4-FFF2-40B4-BE49-F238E27FC236}">
                    <a16:creationId xmlns:a16="http://schemas.microsoft.com/office/drawing/2014/main" id="{3DA4CC25-BB42-B249-A78D-29225C9D8DAD}"/>
                  </a:ext>
                </a:extLst>
              </p14:cNvPr>
              <p14:cNvContentPartPr/>
              <p14:nvPr/>
            </p14:nvContentPartPr>
            <p14:xfrm>
              <a:off x="6431387" y="3858774"/>
              <a:ext cx="146880" cy="110700"/>
            </p14:xfrm>
          </p:contentPart>
        </mc:Choice>
        <mc:Fallback xmlns="">
          <p:pic>
            <p:nvPicPr>
              <p:cNvPr id="38" name="Ink 37">
                <a:extLst>
                  <a:ext uri="{FF2B5EF4-FFF2-40B4-BE49-F238E27FC236}">
                    <a16:creationId xmlns:a16="http://schemas.microsoft.com/office/drawing/2014/main" id="{3DA4CC25-BB42-B249-A78D-29225C9D8DAD}"/>
                  </a:ext>
                </a:extLst>
              </p:cNvPr>
              <p:cNvPicPr/>
              <p:nvPr/>
            </p:nvPicPr>
            <p:blipFill>
              <a:blip r:embed="rId9"/>
              <a:stretch>
                <a:fillRect/>
              </a:stretch>
            </p:blipFill>
            <p:spPr>
              <a:xfrm>
                <a:off x="6422387" y="3849789"/>
                <a:ext cx="164520" cy="1283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C90A5B53-E192-8247-ADD9-A1DEBF2AB710}"/>
                  </a:ext>
                </a:extLst>
              </p14:cNvPr>
              <p14:cNvContentPartPr/>
              <p14:nvPr/>
            </p14:nvContentPartPr>
            <p14:xfrm>
              <a:off x="6756737" y="3840684"/>
              <a:ext cx="36180" cy="233280"/>
            </p14:xfrm>
          </p:contentPart>
        </mc:Choice>
        <mc:Fallback xmlns="">
          <p:pic>
            <p:nvPicPr>
              <p:cNvPr id="39" name="Ink 38">
                <a:extLst>
                  <a:ext uri="{FF2B5EF4-FFF2-40B4-BE49-F238E27FC236}">
                    <a16:creationId xmlns:a16="http://schemas.microsoft.com/office/drawing/2014/main" id="{C90A5B53-E192-8247-ADD9-A1DEBF2AB710}"/>
                  </a:ext>
                </a:extLst>
              </p:cNvPr>
              <p:cNvPicPr/>
              <p:nvPr/>
            </p:nvPicPr>
            <p:blipFill>
              <a:blip r:embed="rId11"/>
              <a:stretch>
                <a:fillRect/>
              </a:stretch>
            </p:blipFill>
            <p:spPr>
              <a:xfrm>
                <a:off x="6747782" y="3831698"/>
                <a:ext cx="53733" cy="2508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a:extLst>
                  <a:ext uri="{FF2B5EF4-FFF2-40B4-BE49-F238E27FC236}">
                    <a16:creationId xmlns:a16="http://schemas.microsoft.com/office/drawing/2014/main" id="{E6A7360A-7AF8-0643-AF72-1854ED456178}"/>
                  </a:ext>
                </a:extLst>
              </p14:cNvPr>
              <p14:cNvContentPartPr/>
              <p14:nvPr/>
            </p14:nvContentPartPr>
            <p14:xfrm>
              <a:off x="6742697" y="3820974"/>
              <a:ext cx="116640" cy="91260"/>
            </p14:xfrm>
          </p:contentPart>
        </mc:Choice>
        <mc:Fallback xmlns="">
          <p:pic>
            <p:nvPicPr>
              <p:cNvPr id="40" name="Ink 39">
                <a:extLst>
                  <a:ext uri="{FF2B5EF4-FFF2-40B4-BE49-F238E27FC236}">
                    <a16:creationId xmlns:a16="http://schemas.microsoft.com/office/drawing/2014/main" id="{E6A7360A-7AF8-0643-AF72-1854ED456178}"/>
                  </a:ext>
                </a:extLst>
              </p:cNvPr>
              <p:cNvPicPr/>
              <p:nvPr/>
            </p:nvPicPr>
            <p:blipFill>
              <a:blip r:embed="rId13"/>
              <a:stretch>
                <a:fillRect/>
              </a:stretch>
            </p:blipFill>
            <p:spPr>
              <a:xfrm>
                <a:off x="6733697" y="3812027"/>
                <a:ext cx="134280" cy="10879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a16="http://schemas.microsoft.com/office/drawing/2014/main" id="{3758297A-5B31-9543-97E1-B7BBF66B15B0}"/>
                  </a:ext>
                </a:extLst>
              </p14:cNvPr>
              <p14:cNvContentPartPr/>
              <p14:nvPr/>
            </p14:nvContentPartPr>
            <p14:xfrm>
              <a:off x="6892817" y="3809364"/>
              <a:ext cx="77220" cy="104220"/>
            </p14:xfrm>
          </p:contentPart>
        </mc:Choice>
        <mc:Fallback xmlns="">
          <p:pic>
            <p:nvPicPr>
              <p:cNvPr id="41" name="Ink 40">
                <a:extLst>
                  <a:ext uri="{FF2B5EF4-FFF2-40B4-BE49-F238E27FC236}">
                    <a16:creationId xmlns:a16="http://schemas.microsoft.com/office/drawing/2014/main" id="{3758297A-5B31-9543-97E1-B7BBF66B15B0}"/>
                  </a:ext>
                </a:extLst>
              </p:cNvPr>
              <p:cNvPicPr/>
              <p:nvPr/>
            </p:nvPicPr>
            <p:blipFill>
              <a:blip r:embed="rId15"/>
              <a:stretch>
                <a:fillRect/>
              </a:stretch>
            </p:blipFill>
            <p:spPr>
              <a:xfrm>
                <a:off x="6883796" y="3800410"/>
                <a:ext cx="94901" cy="12176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C049BBF8-220A-5B40-8980-0345241DC2DA}"/>
                  </a:ext>
                </a:extLst>
              </p14:cNvPr>
              <p14:cNvContentPartPr/>
              <p14:nvPr/>
            </p14:nvContentPartPr>
            <p14:xfrm>
              <a:off x="7002707" y="3805584"/>
              <a:ext cx="150930" cy="111240"/>
            </p14:xfrm>
          </p:contentPart>
        </mc:Choice>
        <mc:Fallback xmlns="">
          <p:pic>
            <p:nvPicPr>
              <p:cNvPr id="42" name="Ink 41">
                <a:extLst>
                  <a:ext uri="{FF2B5EF4-FFF2-40B4-BE49-F238E27FC236}">
                    <a16:creationId xmlns:a16="http://schemas.microsoft.com/office/drawing/2014/main" id="{C049BBF8-220A-5B40-8980-0345241DC2DA}"/>
                  </a:ext>
                </a:extLst>
              </p:cNvPr>
              <p:cNvPicPr/>
              <p:nvPr/>
            </p:nvPicPr>
            <p:blipFill>
              <a:blip r:embed="rId17"/>
              <a:stretch>
                <a:fillRect/>
              </a:stretch>
            </p:blipFill>
            <p:spPr>
              <a:xfrm>
                <a:off x="6993723" y="3796584"/>
                <a:ext cx="168539"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2">
                <a:extLst>
                  <a:ext uri="{FF2B5EF4-FFF2-40B4-BE49-F238E27FC236}">
                    <a16:creationId xmlns:a16="http://schemas.microsoft.com/office/drawing/2014/main" id="{20F27DA6-72FB-2647-9F32-18624C7C3360}"/>
                  </a:ext>
                </a:extLst>
              </p14:cNvPr>
              <p14:cNvContentPartPr/>
              <p14:nvPr/>
            </p14:nvContentPartPr>
            <p14:xfrm>
              <a:off x="7204937" y="3802344"/>
              <a:ext cx="26460" cy="314010"/>
            </p14:xfrm>
          </p:contentPart>
        </mc:Choice>
        <mc:Fallback xmlns="">
          <p:pic>
            <p:nvPicPr>
              <p:cNvPr id="43" name="Ink 42">
                <a:extLst>
                  <a:ext uri="{FF2B5EF4-FFF2-40B4-BE49-F238E27FC236}">
                    <a16:creationId xmlns:a16="http://schemas.microsoft.com/office/drawing/2014/main" id="{20F27DA6-72FB-2647-9F32-18624C7C3360}"/>
                  </a:ext>
                </a:extLst>
              </p:cNvPr>
              <p:cNvPicPr/>
              <p:nvPr/>
            </p:nvPicPr>
            <p:blipFill>
              <a:blip r:embed="rId19"/>
              <a:stretch>
                <a:fillRect/>
              </a:stretch>
            </p:blipFill>
            <p:spPr>
              <a:xfrm>
                <a:off x="7195998" y="3793352"/>
                <a:ext cx="43981" cy="33163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3" name="Ink 53">
                <a:extLst>
                  <a:ext uri="{FF2B5EF4-FFF2-40B4-BE49-F238E27FC236}">
                    <a16:creationId xmlns:a16="http://schemas.microsoft.com/office/drawing/2014/main" id="{4CE7A898-71F6-DD4F-B0F2-56682B4E27B6}"/>
                  </a:ext>
                </a:extLst>
              </p14:cNvPr>
              <p14:cNvContentPartPr/>
              <p14:nvPr/>
            </p14:nvContentPartPr>
            <p14:xfrm>
              <a:off x="7194407" y="3766434"/>
              <a:ext cx="379350" cy="284580"/>
            </p14:xfrm>
          </p:contentPart>
        </mc:Choice>
        <mc:Fallback xmlns="">
          <p:pic>
            <p:nvPicPr>
              <p:cNvPr id="53" name="Ink 53">
                <a:extLst>
                  <a:ext uri="{FF2B5EF4-FFF2-40B4-BE49-F238E27FC236}">
                    <a16:creationId xmlns:a16="http://schemas.microsoft.com/office/drawing/2014/main" id="{4CE7A898-71F6-DD4F-B0F2-56682B4E27B6}"/>
                  </a:ext>
                </a:extLst>
              </p:cNvPr>
              <p:cNvPicPr/>
              <p:nvPr/>
            </p:nvPicPr>
            <p:blipFill>
              <a:blip r:embed="rId21"/>
              <a:stretch>
                <a:fillRect/>
              </a:stretch>
            </p:blipFill>
            <p:spPr>
              <a:xfrm>
                <a:off x="7185409" y="3757451"/>
                <a:ext cx="396986" cy="30218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1">
                <a:extLst>
                  <a:ext uri="{FF2B5EF4-FFF2-40B4-BE49-F238E27FC236}">
                    <a16:creationId xmlns:a16="http://schemas.microsoft.com/office/drawing/2014/main" id="{276A535D-18DC-5746-A31E-1A5A008A9B2B}"/>
                  </a:ext>
                </a:extLst>
              </p14:cNvPr>
              <p14:cNvContentPartPr/>
              <p14:nvPr/>
            </p14:nvContentPartPr>
            <p14:xfrm>
              <a:off x="7730627" y="3701904"/>
              <a:ext cx="736830" cy="316440"/>
            </p14:xfrm>
          </p:contentPart>
        </mc:Choice>
        <mc:Fallback xmlns="">
          <p:pic>
            <p:nvPicPr>
              <p:cNvPr id="61" name="Ink 61">
                <a:extLst>
                  <a:ext uri="{FF2B5EF4-FFF2-40B4-BE49-F238E27FC236}">
                    <a16:creationId xmlns:a16="http://schemas.microsoft.com/office/drawing/2014/main" id="{276A535D-18DC-5746-A31E-1A5A008A9B2B}"/>
                  </a:ext>
                </a:extLst>
              </p:cNvPr>
              <p:cNvPicPr/>
              <p:nvPr/>
            </p:nvPicPr>
            <p:blipFill>
              <a:blip r:embed="rId23"/>
              <a:stretch>
                <a:fillRect/>
              </a:stretch>
            </p:blipFill>
            <p:spPr>
              <a:xfrm>
                <a:off x="7721628" y="3692914"/>
                <a:ext cx="754468" cy="334060"/>
              </a:xfrm>
              <a:prstGeom prst="rect">
                <a:avLst/>
              </a:prstGeom>
            </p:spPr>
          </p:pic>
        </mc:Fallback>
      </mc:AlternateContent>
    </p:spTree>
    <p:extLst>
      <p:ext uri="{BB962C8B-B14F-4D97-AF65-F5344CB8AC3E}">
        <p14:creationId xmlns:p14="http://schemas.microsoft.com/office/powerpoint/2010/main" val="31733026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7264-86BD-4FDD-9818-53BAA166ABF6}"/>
              </a:ext>
            </a:extLst>
          </p:cNvPr>
          <p:cNvSpPr>
            <a:spLocks noGrp="1"/>
          </p:cNvSpPr>
          <p:nvPr>
            <p:ph type="title"/>
          </p:nvPr>
        </p:nvSpPr>
        <p:spPr/>
        <p:txBody>
          <a:bodyPr/>
          <a:lstStyle/>
          <a:p>
            <a:r>
              <a:rPr lang="en-US">
                <a:solidFill>
                  <a:srgbClr val="00B050"/>
                </a:solidFill>
                <a:cs typeface="Arial"/>
              </a:rPr>
              <a:t>Describing PDAs Informally</a:t>
            </a:r>
          </a:p>
        </p:txBody>
      </p:sp>
      <p:pic>
        <p:nvPicPr>
          <p:cNvPr id="5" name="Picture 5">
            <a:extLst>
              <a:ext uri="{FF2B5EF4-FFF2-40B4-BE49-F238E27FC236}">
                <a16:creationId xmlns:a16="http://schemas.microsoft.com/office/drawing/2014/main" id="{D8C90C45-55AA-4C48-8CB3-AF27962D37BE}"/>
              </a:ext>
            </a:extLst>
          </p:cNvPr>
          <p:cNvPicPr>
            <a:picLocks noGrp="1" noChangeAspect="1"/>
          </p:cNvPicPr>
          <p:nvPr>
            <p:ph idx="1"/>
          </p:nvPr>
        </p:nvPicPr>
        <p:blipFill>
          <a:blip r:embed="rId2"/>
          <a:stretch>
            <a:fillRect/>
          </a:stretch>
        </p:blipFill>
        <p:spPr>
          <a:xfrm>
            <a:off x="457200" y="1591167"/>
            <a:ext cx="8229600" cy="418132"/>
          </a:xfrm>
        </p:spPr>
      </p:pic>
      <p:pic>
        <p:nvPicPr>
          <p:cNvPr id="6" name="Picture 6" descr="A screenshot of a cell phone&#10;&#10;Description automatically generated">
            <a:extLst>
              <a:ext uri="{FF2B5EF4-FFF2-40B4-BE49-F238E27FC236}">
                <a16:creationId xmlns:a16="http://schemas.microsoft.com/office/drawing/2014/main" id="{FED440F6-FDE0-46D0-AEEF-C668E9D62016}"/>
              </a:ext>
            </a:extLst>
          </p:cNvPr>
          <p:cNvPicPr>
            <a:picLocks noChangeAspect="1"/>
          </p:cNvPicPr>
          <p:nvPr/>
        </p:nvPicPr>
        <p:blipFill>
          <a:blip r:embed="rId3"/>
          <a:stretch>
            <a:fillRect/>
          </a:stretch>
        </p:blipFill>
        <p:spPr>
          <a:xfrm>
            <a:off x="480732" y="2823578"/>
            <a:ext cx="7732058" cy="1460814"/>
          </a:xfrm>
          <a:prstGeom prst="rect">
            <a:avLst/>
          </a:prstGeom>
        </p:spPr>
      </p:pic>
      <p:sp>
        <p:nvSpPr>
          <p:cNvPr id="7" name="TextBox 6">
            <a:extLst>
              <a:ext uri="{FF2B5EF4-FFF2-40B4-BE49-F238E27FC236}">
                <a16:creationId xmlns:a16="http://schemas.microsoft.com/office/drawing/2014/main" id="{52A42D35-35B4-4152-A640-C4A6EFB0B08D}"/>
              </a:ext>
            </a:extLst>
          </p:cNvPr>
          <p:cNvSpPr txBox="1"/>
          <p:nvPr/>
        </p:nvSpPr>
        <p:spPr>
          <a:xfrm>
            <a:off x="1909482" y="2282852"/>
            <a:ext cx="4874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languages in Exercise 2.6 for reference</a:t>
            </a:r>
          </a:p>
        </p:txBody>
      </p:sp>
      <p:sp>
        <p:nvSpPr>
          <p:cNvPr id="3" name="TextBox 2">
            <a:extLst>
              <a:ext uri="{FF2B5EF4-FFF2-40B4-BE49-F238E27FC236}">
                <a16:creationId xmlns:a16="http://schemas.microsoft.com/office/drawing/2014/main" id="{52DA303C-A9EA-41D2-ABAB-B0D5E22EAF8B}"/>
              </a:ext>
            </a:extLst>
          </p:cNvPr>
          <p:cNvSpPr txBox="1"/>
          <p:nvPr/>
        </p:nvSpPr>
        <p:spPr>
          <a:xfrm>
            <a:off x="457200" y="1116419"/>
            <a:ext cx="5901070" cy="369332"/>
          </a:xfrm>
          <a:prstGeom prst="rect">
            <a:avLst/>
          </a:prstGeom>
          <a:noFill/>
        </p:spPr>
        <p:txBody>
          <a:bodyPr wrap="square" rtlCol="0">
            <a:spAutoFit/>
          </a:bodyPr>
          <a:lstStyle/>
          <a:p>
            <a:r>
              <a:rPr lang="en-US">
                <a:solidFill>
                  <a:srgbClr val="00B050"/>
                </a:solidFill>
              </a:rPr>
              <a:t>Example 1</a:t>
            </a:r>
          </a:p>
        </p:txBody>
      </p:sp>
      <p:sp>
        <p:nvSpPr>
          <p:cNvPr id="4" name="TextBox 3">
            <a:extLst>
              <a:ext uri="{FF2B5EF4-FFF2-40B4-BE49-F238E27FC236}">
                <a16:creationId xmlns:a16="http://schemas.microsoft.com/office/drawing/2014/main" id="{183131CF-F0A3-4A42-8D50-F255C931EE57}"/>
              </a:ext>
            </a:extLst>
          </p:cNvPr>
          <p:cNvSpPr txBox="1"/>
          <p:nvPr/>
        </p:nvSpPr>
        <p:spPr>
          <a:xfrm>
            <a:off x="6985591" y="4420284"/>
            <a:ext cx="2158409" cy="646331"/>
          </a:xfrm>
          <a:prstGeom prst="rect">
            <a:avLst/>
          </a:prstGeom>
          <a:noFill/>
        </p:spPr>
        <p:txBody>
          <a:bodyPr wrap="square" rtlCol="0">
            <a:spAutoFit/>
          </a:bodyPr>
          <a:lstStyle/>
          <a:p>
            <a:r>
              <a:rPr lang="en-US" dirty="0"/>
              <a:t>Ch. 2 Exercises pg. 155</a:t>
            </a:r>
          </a:p>
        </p:txBody>
      </p:sp>
    </p:spTree>
    <p:extLst>
      <p:ext uri="{BB962C8B-B14F-4D97-AF65-F5344CB8AC3E}">
        <p14:creationId xmlns:p14="http://schemas.microsoft.com/office/powerpoint/2010/main" val="4958231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47E0-A525-4D0B-8AA1-A2C836B70DF4}"/>
              </a:ext>
            </a:extLst>
          </p:cNvPr>
          <p:cNvSpPr>
            <a:spLocks noGrp="1"/>
          </p:cNvSpPr>
          <p:nvPr>
            <p:ph type="title"/>
          </p:nvPr>
        </p:nvSpPr>
        <p:spPr/>
        <p:txBody>
          <a:bodyPr/>
          <a:lstStyle/>
          <a:p>
            <a:r>
              <a:rPr lang="en-US" dirty="0">
                <a:solidFill>
                  <a:srgbClr val="00B050"/>
                </a:solidFill>
              </a:rPr>
              <a:t>Example 1 Solution</a:t>
            </a:r>
          </a:p>
        </p:txBody>
      </p:sp>
      <p:pic>
        <p:nvPicPr>
          <p:cNvPr id="5" name="Picture 4">
            <a:extLst>
              <a:ext uri="{FF2B5EF4-FFF2-40B4-BE49-F238E27FC236}">
                <a16:creationId xmlns:a16="http://schemas.microsoft.com/office/drawing/2014/main" id="{DFDF0D14-61EE-4A17-89F7-F14A50911695}"/>
              </a:ext>
            </a:extLst>
          </p:cNvPr>
          <p:cNvPicPr>
            <a:picLocks noChangeAspect="1"/>
          </p:cNvPicPr>
          <p:nvPr/>
        </p:nvPicPr>
        <p:blipFill>
          <a:blip r:embed="rId2"/>
          <a:stretch>
            <a:fillRect/>
          </a:stretch>
        </p:blipFill>
        <p:spPr>
          <a:xfrm>
            <a:off x="457200" y="1143000"/>
            <a:ext cx="7559749" cy="3521863"/>
          </a:xfrm>
          <a:prstGeom prst="rect">
            <a:avLst/>
          </a:prstGeom>
        </p:spPr>
      </p:pic>
      <p:sp>
        <p:nvSpPr>
          <p:cNvPr id="6" name="TextBox 5">
            <a:extLst>
              <a:ext uri="{FF2B5EF4-FFF2-40B4-BE49-F238E27FC236}">
                <a16:creationId xmlns:a16="http://schemas.microsoft.com/office/drawing/2014/main" id="{9ED882F1-10BB-466A-84B4-58A020FC4411}"/>
              </a:ext>
            </a:extLst>
          </p:cNvPr>
          <p:cNvSpPr txBox="1"/>
          <p:nvPr/>
        </p:nvSpPr>
        <p:spPr>
          <a:xfrm>
            <a:off x="7081284" y="4380614"/>
            <a:ext cx="1839432" cy="646331"/>
          </a:xfrm>
          <a:prstGeom prst="rect">
            <a:avLst/>
          </a:prstGeom>
          <a:noFill/>
        </p:spPr>
        <p:txBody>
          <a:bodyPr wrap="square" rtlCol="0">
            <a:spAutoFit/>
          </a:bodyPr>
          <a:lstStyle/>
          <a:p>
            <a:r>
              <a:rPr lang="en-US" dirty="0"/>
              <a:t>Ch. 2 Solutions pg. 160</a:t>
            </a:r>
          </a:p>
        </p:txBody>
      </p:sp>
    </p:spTree>
    <p:extLst>
      <p:ext uri="{BB962C8B-B14F-4D97-AF65-F5344CB8AC3E}">
        <p14:creationId xmlns:p14="http://schemas.microsoft.com/office/powerpoint/2010/main" val="3442918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(047-051)</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a:cs typeface="Arial"/>
              </a:rPr>
              <a:t>Q:</a:t>
            </a:r>
            <a:r>
              <a:rPr lang="en-US" sz="2000">
                <a:cs typeface="Arial"/>
              </a:rPr>
              <a:t> "What is the difference between the alphabet of the language and the alphabet of the stack in a PDA?"</a:t>
            </a:r>
          </a:p>
          <a:p>
            <a:r>
              <a:rPr lang="en-US" sz="2000" b="1">
                <a:cs typeface="Arial"/>
              </a:rPr>
              <a:t>A:</a:t>
            </a:r>
            <a:r>
              <a:rPr lang="en-US" sz="2000">
                <a:cs typeface="Arial"/>
              </a:rPr>
              <a:t> In the alphabet of the stack, we might include some symbols that are not in the alphabet of the language. For example, it is common at the beginning of a computation to push a symbol to the stack that is not part of the alphabet of the language, and that would help us detect stack-emptiness. That symbol would be a part of the stack alphabet. Our stack also might not use all the symbols of the language, and the symbols that are not used on the stack at all do not need to be a part of the stack alphabet.</a:t>
            </a:r>
          </a:p>
          <a:p>
            <a:endParaRPr lang="en-US" sz="2000">
              <a:cs typeface="Arial"/>
            </a:endParaRPr>
          </a:p>
          <a:p>
            <a:endParaRPr lang="en-US" sz="2000">
              <a:cs typeface="Arial"/>
            </a:endParaRPr>
          </a:p>
        </p:txBody>
      </p:sp>
    </p:spTree>
    <p:extLst>
      <p:ext uri="{BB962C8B-B14F-4D97-AF65-F5344CB8AC3E}">
        <p14:creationId xmlns:p14="http://schemas.microsoft.com/office/powerpoint/2010/main" val="3810419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(047-051)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a:ea typeface="+mn-lt"/>
                <a:cs typeface="+mn-lt"/>
              </a:rPr>
              <a:t>Q:</a:t>
            </a:r>
            <a:r>
              <a:rPr lang="en-US" sz="2000">
                <a:ea typeface="+mn-lt"/>
                <a:cs typeface="+mn-lt"/>
              </a:rPr>
              <a:t> "When we pop a symbol from the stack, does it have to be from the top?"</a:t>
            </a:r>
          </a:p>
          <a:p>
            <a:r>
              <a:rPr lang="en-US" sz="2000" b="1">
                <a:ea typeface="+mn-lt"/>
                <a:cs typeface="+mn-lt"/>
              </a:rPr>
              <a:t>A:</a:t>
            </a:r>
            <a:r>
              <a:rPr lang="en-US" sz="2000">
                <a:ea typeface="+mn-lt"/>
                <a:cs typeface="+mn-lt"/>
              </a:rPr>
              <a:t> Yes, and because it is a stack, if a symbol is popped, it is the one that was most recently pushed.</a:t>
            </a:r>
            <a:endParaRPr lang="en-US"/>
          </a:p>
          <a:p>
            <a:endParaRPr lang="en-US" sz="2000">
              <a:cs typeface="Arial"/>
            </a:endParaRPr>
          </a:p>
          <a:p>
            <a:r>
              <a:rPr lang="en-US" sz="2000" b="1">
                <a:cs typeface="Arial"/>
              </a:rPr>
              <a:t>Q:</a:t>
            </a:r>
            <a:r>
              <a:rPr lang="en-US" sz="2000">
                <a:cs typeface="Arial"/>
              </a:rPr>
              <a:t> "What is the difference between 0, </a:t>
            </a:r>
            <a:r>
              <a:rPr lang="en-US" sz="2000">
                <a:ea typeface="+mn-lt"/>
                <a:cs typeface="+mn-lt"/>
              </a:rPr>
              <a:t>ε → 0 and 0, ε ; 0?"</a:t>
            </a:r>
            <a:endParaRPr lang="en-US">
              <a:cs typeface="Arial"/>
            </a:endParaRPr>
          </a:p>
          <a:p>
            <a:r>
              <a:rPr lang="en-US" sz="2000" b="1">
                <a:cs typeface="Arial"/>
              </a:rPr>
              <a:t>A:</a:t>
            </a:r>
            <a:r>
              <a:rPr lang="en-US" sz="2000">
                <a:cs typeface="Arial"/>
              </a:rPr>
              <a:t> These transition labels are the same. The arrow and the semicolon are used interchangeably to separate the two parts of the transition related to the stack.</a:t>
            </a:r>
          </a:p>
        </p:txBody>
      </p:sp>
    </p:spTree>
    <p:extLst>
      <p:ext uri="{BB962C8B-B14F-4D97-AF65-F5344CB8AC3E}">
        <p14:creationId xmlns:p14="http://schemas.microsoft.com/office/powerpoint/2010/main" val="1230951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(047-051)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822269"/>
          </a:xfrm>
        </p:spPr>
        <p:txBody>
          <a:bodyPr vert="horz" lIns="91440" tIns="45720" rIns="91440" bIns="45720" rtlCol="0" anchor="t">
            <a:normAutofit/>
          </a:bodyPr>
          <a:lstStyle/>
          <a:p>
            <a:r>
              <a:rPr lang="en-US" sz="2000" b="1">
                <a:ea typeface="+mn-lt"/>
                <a:cs typeface="+mn-lt"/>
              </a:rPr>
              <a:t>Q:</a:t>
            </a:r>
            <a:r>
              <a:rPr lang="en-US" sz="2000">
                <a:ea typeface="+mn-lt"/>
                <a:cs typeface="+mn-lt"/>
              </a:rPr>
              <a:t> "When a transition requires us to both pop and push a symbol to the stack, which one happens first? Is it the pop or the push?"</a:t>
            </a:r>
          </a:p>
          <a:p>
            <a:r>
              <a:rPr lang="en-US" sz="2000" b="1">
                <a:ea typeface="+mn-lt"/>
                <a:cs typeface="+mn-lt"/>
              </a:rPr>
              <a:t>A:</a:t>
            </a:r>
            <a:r>
              <a:rPr lang="en-US" sz="2000">
                <a:ea typeface="+mn-lt"/>
                <a:cs typeface="+mn-lt"/>
              </a:rPr>
              <a:t> The pop comes first. If it was the other way around and we wanted to both pop and push symbols during the same transition, we would only ever be able to pop the symbol that we just pushed, and that is not something that we always want to do.</a:t>
            </a:r>
            <a:endParaRPr lang="en-US">
              <a:ea typeface="+mn-lt"/>
              <a:cs typeface="+mn-lt"/>
            </a:endParaRPr>
          </a:p>
          <a:p>
            <a:endParaRPr lang="en-US" sz="2000">
              <a:cs typeface="Arial"/>
            </a:endParaRPr>
          </a:p>
          <a:p>
            <a:r>
              <a:rPr lang="en-US" sz="2000" b="1">
                <a:cs typeface="Arial"/>
              </a:rPr>
              <a:t>Q:</a:t>
            </a:r>
            <a:r>
              <a:rPr lang="en-US" sz="2000">
                <a:cs typeface="Arial"/>
              </a:rPr>
              <a:t> "Does</a:t>
            </a:r>
            <a:r>
              <a:rPr lang="en-US" sz="2000">
                <a:ea typeface="+mn-lt"/>
                <a:cs typeface="+mn-lt"/>
              </a:rPr>
              <a:t> every transition have to make a change to the stack?"</a:t>
            </a:r>
            <a:endParaRPr lang="en-US">
              <a:cs typeface="Arial"/>
            </a:endParaRPr>
          </a:p>
          <a:p>
            <a:r>
              <a:rPr lang="en-US" sz="2000" b="1">
                <a:cs typeface="Arial"/>
              </a:rPr>
              <a:t>A:</a:t>
            </a:r>
            <a:r>
              <a:rPr lang="en-US" sz="2000">
                <a:cs typeface="Arial"/>
              </a:rPr>
              <a:t> No, and an example of this is </a:t>
            </a:r>
            <a:r>
              <a:rPr lang="en-US" sz="2000">
                <a:ea typeface="+mn-lt"/>
                <a:cs typeface="+mn-lt"/>
              </a:rPr>
              <a:t>0, </a:t>
            </a:r>
            <a:r>
              <a:rPr lang="en-US" sz="2000">
                <a:cs typeface="Arial"/>
              </a:rPr>
              <a:t>ε → </a:t>
            </a:r>
            <a:r>
              <a:rPr lang="en-US" sz="2000">
                <a:ea typeface="+mn-lt"/>
                <a:cs typeface="+mn-lt"/>
              </a:rPr>
              <a:t>ε. It reads a 0, pops nothing from the stack, and pushes nothing to the stack. The stack remains unchanged.</a:t>
            </a:r>
          </a:p>
        </p:txBody>
      </p:sp>
    </p:spTree>
    <p:extLst>
      <p:ext uri="{BB962C8B-B14F-4D97-AF65-F5344CB8AC3E}">
        <p14:creationId xmlns:p14="http://schemas.microsoft.com/office/powerpoint/2010/main" val="28413269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(047-051)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2000" b="1">
                <a:ea typeface="+mn-lt"/>
                <a:cs typeface="+mn-lt"/>
              </a:rPr>
              <a:t>Q:</a:t>
            </a:r>
            <a:r>
              <a:rPr lang="en-US" sz="2000">
                <a:ea typeface="+mn-lt"/>
                <a:cs typeface="+mn-lt"/>
              </a:rPr>
              <a:t> "Does the stack have to be empty at the end of the computation in order for the string to be accepted?"</a:t>
            </a:r>
          </a:p>
          <a:p>
            <a:r>
              <a:rPr lang="en-US" sz="2000" b="1">
                <a:ea typeface="+mn-lt"/>
                <a:cs typeface="+mn-lt"/>
              </a:rPr>
              <a:t>A:</a:t>
            </a:r>
            <a:r>
              <a:rPr lang="en-US" sz="2000">
                <a:ea typeface="+mn-lt"/>
                <a:cs typeface="+mn-lt"/>
              </a:rPr>
              <a:t> No, the computation only needs to read all the symbols in the string and end on an accept state for the string to be accepted.</a:t>
            </a:r>
            <a:endParaRPr lang="en-US">
              <a:ea typeface="+mn-lt"/>
              <a:cs typeface="+mn-lt"/>
            </a:endParaRPr>
          </a:p>
          <a:p>
            <a:endParaRPr lang="en-US" sz="2000">
              <a:cs typeface="Arial"/>
            </a:endParaRPr>
          </a:p>
          <a:p>
            <a:r>
              <a:rPr lang="en-US" sz="2000" b="1">
                <a:cs typeface="Arial"/>
              </a:rPr>
              <a:t>Q:</a:t>
            </a:r>
            <a:r>
              <a:rPr lang="en-US" sz="2000">
                <a:cs typeface="Arial"/>
              </a:rPr>
              <a:t> "Can we push or pop more than 1 symbol to or from the stack during a transition?"</a:t>
            </a:r>
            <a:endParaRPr lang="en-US" sz="2000">
              <a:ea typeface="+mn-lt"/>
              <a:cs typeface="+mn-lt"/>
            </a:endParaRPr>
          </a:p>
          <a:p>
            <a:r>
              <a:rPr lang="en-US" sz="2000" b="1">
                <a:cs typeface="Arial"/>
              </a:rPr>
              <a:t>A:</a:t>
            </a:r>
            <a:r>
              <a:rPr lang="en-US" sz="2000">
                <a:cs typeface="Arial"/>
              </a:rPr>
              <a:t> We can only pop 1 symbol and push 1 symbol during a single transition.</a:t>
            </a:r>
          </a:p>
          <a:p>
            <a:endParaRPr lang="en-US" sz="2000">
              <a:cs typeface="Arial"/>
            </a:endParaRPr>
          </a:p>
          <a:p>
            <a:endParaRPr lang="en-US" sz="2000">
              <a:cs typeface="Arial"/>
            </a:endParaRPr>
          </a:p>
        </p:txBody>
      </p:sp>
    </p:spTree>
    <p:extLst>
      <p:ext uri="{BB962C8B-B14F-4D97-AF65-F5344CB8AC3E}">
        <p14:creationId xmlns:p14="http://schemas.microsoft.com/office/powerpoint/2010/main" val="2869400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CFC4-CCF1-4216-B1A9-9D5896704E35}"/>
              </a:ext>
            </a:extLst>
          </p:cNvPr>
          <p:cNvSpPr>
            <a:spLocks noGrp="1"/>
          </p:cNvSpPr>
          <p:nvPr>
            <p:ph type="title"/>
          </p:nvPr>
        </p:nvSpPr>
        <p:spPr/>
        <p:txBody>
          <a:bodyPr/>
          <a:lstStyle/>
          <a:p>
            <a:r>
              <a:rPr lang="en-US" dirty="0">
                <a:cs typeface="Arial"/>
              </a:rPr>
              <a:t>Friday</a:t>
            </a:r>
            <a:endParaRPr lang="en-US" dirty="0"/>
          </a:p>
        </p:txBody>
      </p:sp>
      <p:sp>
        <p:nvSpPr>
          <p:cNvPr id="3" name="Content Placeholder 2">
            <a:extLst>
              <a:ext uri="{FF2B5EF4-FFF2-40B4-BE49-F238E27FC236}">
                <a16:creationId xmlns:a16="http://schemas.microsoft.com/office/drawing/2014/main" id="{B71EDDF0-466A-4A93-8501-56F95BD8D4B5}"/>
              </a:ext>
            </a:extLst>
          </p:cNvPr>
          <p:cNvSpPr>
            <a:spLocks noGrp="1"/>
          </p:cNvSpPr>
          <p:nvPr>
            <p:ph idx="1"/>
          </p:nvPr>
        </p:nvSpPr>
        <p:spPr/>
        <p:txBody>
          <a:bodyPr>
            <a:normAutofit fontScale="92500"/>
          </a:bodyPr>
          <a:lstStyle/>
          <a:p>
            <a:r>
              <a:rPr lang="en-US" dirty="0"/>
              <a:t>Videos 0</a:t>
            </a:r>
            <a:r>
              <a:rPr lang="en-US" dirty="0">
                <a:ea typeface="华文新魏"/>
              </a:rPr>
              <a:t>52</a:t>
            </a:r>
            <a:r>
              <a:rPr lang="en-US" altLang="zh-CN" dirty="0">
                <a:ea typeface="华文新魏"/>
              </a:rPr>
              <a:t>-056</a:t>
            </a:r>
          </a:p>
          <a:p>
            <a:endParaRPr lang="en-US" altLang="zh-CN" dirty="0">
              <a:ea typeface="华文新魏"/>
              <a:cs typeface="Arial"/>
            </a:endParaRPr>
          </a:p>
          <a:p>
            <a:r>
              <a:rPr lang="en-US" altLang="zh-CN" dirty="0">
                <a:ea typeface="华文新魏"/>
                <a:cs typeface="Arial"/>
              </a:rPr>
              <a:t>Today’s learning goals</a:t>
            </a:r>
          </a:p>
          <a:p>
            <a:r>
              <a:rPr lang="en-US" dirty="0"/>
              <a:t>Design push-down automata to recognize specific languages</a:t>
            </a:r>
          </a:p>
          <a:p>
            <a:r>
              <a:rPr lang="en-US" dirty="0"/>
              <a:t>Determine whether a language is recognizable by a (D or N) FA and/or a PDA</a:t>
            </a:r>
          </a:p>
          <a:p>
            <a:endParaRPr lang="en-US" altLang="zh-CN" dirty="0">
              <a:ea typeface="华文新魏"/>
              <a:cs typeface="Arial"/>
            </a:endParaRPr>
          </a:p>
          <a:p>
            <a:r>
              <a:rPr lang="en-US" altLang="zh-CN" dirty="0">
                <a:ea typeface="华文新魏"/>
                <a:cs typeface="Arial"/>
              </a:rPr>
              <a:t>Today’s textbook sections</a:t>
            </a:r>
          </a:p>
          <a:p>
            <a:r>
              <a:rPr lang="en-US" dirty="0" err="1"/>
              <a:t>Sipser</a:t>
            </a:r>
            <a:r>
              <a:rPr lang="en-US" dirty="0"/>
              <a:t> 2.2</a:t>
            </a:r>
            <a:r>
              <a:rPr lang="en-US" altLang="zh-CN" dirty="0"/>
              <a:t>  Example 2.18 (pg. 116)</a:t>
            </a:r>
            <a:endParaRPr lang="en-US" altLang="zh-CN" dirty="0">
              <a:ea typeface="华文新魏"/>
              <a:cs typeface="Arial"/>
            </a:endParaRPr>
          </a:p>
          <a:p>
            <a:endParaRPr lang="en-US" dirty="0"/>
          </a:p>
        </p:txBody>
      </p:sp>
    </p:spTree>
    <p:extLst>
      <p:ext uri="{BB962C8B-B14F-4D97-AF65-F5344CB8AC3E}">
        <p14:creationId xmlns:p14="http://schemas.microsoft.com/office/powerpoint/2010/main" val="39194808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dirty="0">
                <a:hlinkClick r:id="rId2"/>
              </a:rPr>
              <a:t>052.CSE105.PDADesignExample.mp4</a:t>
            </a:r>
            <a:endParaRPr lang="en-US" sz="3000" dirty="0"/>
          </a:p>
        </p:txBody>
      </p:sp>
    </p:spTree>
    <p:extLst>
      <p:ext uri="{BB962C8B-B14F-4D97-AF65-F5344CB8AC3E}">
        <p14:creationId xmlns:p14="http://schemas.microsoft.com/office/powerpoint/2010/main" val="2249392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Designing a PDA</a:t>
            </a:r>
          </a:p>
        </p:txBody>
      </p:sp>
      <p:sp>
        <p:nvSpPr>
          <p:cNvPr id="3" name="Content Placeholder 2"/>
          <p:cNvSpPr>
            <a:spLocks noGrp="1"/>
          </p:cNvSpPr>
          <p:nvPr>
            <p:ph idx="1"/>
          </p:nvPr>
        </p:nvSpPr>
        <p:spPr/>
        <p:txBody>
          <a:bodyPr>
            <a:normAutofit fontScale="92500"/>
          </a:bodyPr>
          <a:lstStyle/>
          <a:p>
            <a:pPr marL="0" indent="0">
              <a:buNone/>
            </a:pPr>
            <a:r>
              <a:rPr lang="en-US" i="1" dirty="0">
                <a:solidFill>
                  <a:schemeClr val="accent1"/>
                </a:solidFill>
              </a:rPr>
              <a:t>Informal description of PDA: </a:t>
            </a:r>
            <a:endParaRPr lang="en-US" i="1" dirty="0">
              <a:solidFill>
                <a:schemeClr val="accent1"/>
              </a:solidFill>
              <a:effectLst/>
            </a:endParaRPr>
          </a:p>
          <a:p>
            <a:pPr marL="0" indent="0">
              <a:buNone/>
            </a:pPr>
            <a:r>
              <a:rPr lang="en-US" dirty="0"/>
              <a:t>Read symbols from the input. As each 0 is read, push it onto the stack. As soon as 1s are seen, pop a 0 off the stack for each 1 read. If the stack becomes empty </a:t>
            </a:r>
            <a:r>
              <a:rPr lang="en-US" b="1" dirty="0">
                <a:solidFill>
                  <a:schemeClr val="tx2"/>
                </a:solidFill>
              </a:rPr>
              <a:t>and there is exactly one 1 left to read, read that 1 and accept the input</a:t>
            </a:r>
            <a:r>
              <a:rPr lang="en-US" dirty="0"/>
              <a:t>. If the stack becomes empty and there are either zero or more than one 1s left to read, or if the 1s are finished while the stack still contains 0s, or if any 0s appear in the input following 1s, reject the input.</a:t>
            </a:r>
          </a:p>
          <a:p>
            <a:pPr marL="0" indent="0">
              <a:buNone/>
            </a:pPr>
            <a:endParaRPr lang="en-US" dirty="0"/>
          </a:p>
          <a:p>
            <a:pPr marL="0" indent="0" algn="ctr">
              <a:buNone/>
            </a:pPr>
            <a:r>
              <a:rPr lang="en-US" dirty="0">
                <a:solidFill>
                  <a:schemeClr val="tx2"/>
                </a:solidFill>
              </a:rPr>
              <a:t>L = { 0</a:t>
            </a:r>
            <a:r>
              <a:rPr lang="en-US" baseline="30000" dirty="0">
                <a:solidFill>
                  <a:schemeClr val="tx2"/>
                </a:solidFill>
              </a:rPr>
              <a:t>i</a:t>
            </a:r>
            <a:r>
              <a:rPr lang="en-US" dirty="0">
                <a:solidFill>
                  <a:schemeClr val="tx2"/>
                </a:solidFill>
              </a:rPr>
              <a:t>1</a:t>
            </a:r>
            <a:r>
              <a:rPr lang="en-US" baseline="30000" dirty="0">
                <a:solidFill>
                  <a:schemeClr val="tx2"/>
                </a:solidFill>
              </a:rPr>
              <a:t>i+1</a:t>
            </a:r>
            <a:r>
              <a:rPr lang="en-US" dirty="0">
                <a:solidFill>
                  <a:schemeClr val="tx2"/>
                </a:solidFill>
              </a:rPr>
              <a:t> | </a:t>
            </a:r>
            <a:r>
              <a:rPr lang="en-US" dirty="0" err="1">
                <a:solidFill>
                  <a:schemeClr val="tx2"/>
                </a:solidFill>
              </a:rPr>
              <a:t>i</a:t>
            </a:r>
            <a:r>
              <a:rPr lang="en-US" dirty="0">
                <a:solidFill>
                  <a:schemeClr val="tx2"/>
                </a:solidFill>
              </a:rPr>
              <a:t> ≥ 0 } </a:t>
            </a:r>
            <a:endParaRPr lang="en-US" dirty="0">
              <a:solidFill>
                <a:schemeClr val="tx2"/>
              </a:solidFill>
              <a:effectLst/>
            </a:endParaRPr>
          </a:p>
          <a:p>
            <a:pPr marL="0" indent="0">
              <a:buNone/>
            </a:pPr>
            <a:endParaRPr lang="en-US" dirty="0"/>
          </a:p>
        </p:txBody>
      </p:sp>
    </p:spTree>
    <p:extLst>
      <p:ext uri="{BB962C8B-B14F-4D97-AF65-F5344CB8AC3E}">
        <p14:creationId xmlns:p14="http://schemas.microsoft.com/office/powerpoint/2010/main" val="1890747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 = { 0</a:t>
            </a:r>
            <a:r>
              <a:rPr lang="en-US" baseline="30000"/>
              <a:t>i</a:t>
            </a:r>
            <a:r>
              <a:rPr lang="en-US"/>
              <a:t>1</a:t>
            </a:r>
            <a:r>
              <a:rPr lang="en-US" baseline="30000"/>
              <a:t>i+1</a:t>
            </a:r>
            <a:r>
              <a:rPr lang="en-US"/>
              <a:t> | i ≥ 0 } </a:t>
            </a:r>
          </a:p>
        </p:txBody>
      </p:sp>
      <p:sp>
        <p:nvSpPr>
          <p:cNvPr id="3" name="Content Placeholder 2"/>
          <p:cNvSpPr>
            <a:spLocks noGrp="1"/>
          </p:cNvSpPr>
          <p:nvPr>
            <p:ph idx="1"/>
          </p:nvPr>
        </p:nvSpPr>
        <p:spPr/>
        <p:txBody>
          <a:bodyPr/>
          <a:lstStyle/>
          <a:p>
            <a:pPr marL="0" indent="0">
              <a:buNone/>
            </a:pPr>
            <a:r>
              <a:rPr lang="en-US"/>
              <a:t>How would you change this state diagram to build PDA recognizing L?</a:t>
            </a:r>
          </a:p>
        </p:txBody>
      </p:sp>
      <p:pic>
        <p:nvPicPr>
          <p:cNvPr id="5" name="Picture 4" descr="PDA_0n1n.png"/>
          <p:cNvPicPr>
            <a:picLocks noChangeAspect="1"/>
          </p:cNvPicPr>
          <p:nvPr/>
        </p:nvPicPr>
        <p:blipFill rotWithShape="1">
          <a:blip r:embed="rId2">
            <a:extLst>
              <a:ext uri="{28A0092B-C50C-407E-A947-70E740481C1C}">
                <a14:useLocalDpi xmlns:a14="http://schemas.microsoft.com/office/drawing/2010/main" val="0"/>
              </a:ext>
            </a:extLst>
          </a:blip>
          <a:srcRect l="16898" t="6604" r="16905" b="20975"/>
          <a:stretch/>
        </p:blipFill>
        <p:spPr>
          <a:xfrm>
            <a:off x="2392543" y="2098490"/>
            <a:ext cx="4674316" cy="2759260"/>
          </a:xfrm>
          <a:prstGeom prst="rect">
            <a:avLst/>
          </a:prstGeom>
        </p:spPr>
      </p:pic>
    </p:spTree>
    <p:extLst>
      <p:ext uri="{BB962C8B-B14F-4D97-AF65-F5344CB8AC3E}">
        <p14:creationId xmlns:p14="http://schemas.microsoft.com/office/powerpoint/2010/main" val="19651585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 6">
      <a:dk1>
        <a:srgbClr val="292934"/>
      </a:dk1>
      <a:lt1>
        <a:srgbClr val="FFFFFF"/>
      </a:lt1>
      <a:dk2>
        <a:srgbClr val="4128D2"/>
      </a:dk2>
      <a:lt2>
        <a:srgbClr val="F3F2DC"/>
      </a:lt2>
      <a:accent1>
        <a:srgbClr val="F2AF0D"/>
      </a:accent1>
      <a:accent2>
        <a:srgbClr val="F6BC05"/>
      </a:accent2>
      <a:accent3>
        <a:srgbClr val="726056"/>
      </a:accent3>
      <a:accent4>
        <a:srgbClr val="4C5A6A"/>
      </a:accent4>
      <a:accent5>
        <a:srgbClr val="808DA0"/>
      </a:accent5>
      <a:accent6>
        <a:srgbClr val="79463D"/>
      </a:accent6>
      <a:hlink>
        <a:srgbClr val="4128D2"/>
      </a:hlink>
      <a:folHlink>
        <a:srgbClr val="4128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13927</TotalTime>
  <Words>5189</Words>
  <Application>Microsoft Office PowerPoint</Application>
  <PresentationFormat>On-screen Show (16:9)</PresentationFormat>
  <Paragraphs>709</Paragraphs>
  <Slides>130</Slides>
  <Notes>1</Notes>
  <HiddenSlides>0</HiddenSlides>
  <MMClips>0</MMClips>
  <ScaleCrop>false</ScaleCrop>
  <HeadingPairs>
    <vt:vector size="4" baseType="variant">
      <vt:variant>
        <vt:lpstr>Theme</vt:lpstr>
      </vt:variant>
      <vt:variant>
        <vt:i4>1</vt:i4>
      </vt:variant>
      <vt:variant>
        <vt:lpstr>Slide Titles</vt:lpstr>
      </vt:variant>
      <vt:variant>
        <vt:i4>130</vt:i4>
      </vt:variant>
    </vt:vector>
  </HeadingPairs>
  <TitlesOfParts>
    <vt:vector size="131" baseType="lpstr">
      <vt:lpstr>Clarity</vt:lpstr>
      <vt:lpstr>CSE 105  theory of computation</vt:lpstr>
      <vt:lpstr>Table of Contents – Quickly Jump to a video’s slides  </vt:lpstr>
      <vt:lpstr>This week’s learning goals</vt:lpstr>
      <vt:lpstr>Monday</vt:lpstr>
      <vt:lpstr>040.CSE105.PumpingLemma.mp4</vt:lpstr>
      <vt:lpstr>Bounds on DFA</vt:lpstr>
      <vt:lpstr>Pumping Lemma  Sipser p. 78 Theorem 1.70</vt:lpstr>
      <vt:lpstr>PowerPoint Presentation</vt:lpstr>
      <vt:lpstr>Why is the Pumping Lemma true?</vt:lpstr>
      <vt:lpstr>“Pumping”?</vt:lpstr>
      <vt:lpstr>PowerPoint Presentation</vt:lpstr>
      <vt:lpstr>Key Notation and Definitions (040)</vt:lpstr>
      <vt:lpstr>041.CSE105.PumpingLemmaAndFiniteSets.mp4</vt:lpstr>
      <vt:lpstr>“Pumping”?</vt:lpstr>
      <vt:lpstr>Key Notation and Definitions (041)</vt:lpstr>
      <vt:lpstr>042.CSE105.PumpingLemmaApplicationStrategy.mp4</vt:lpstr>
      <vt:lpstr>Pumping Lemma  Sipser p. 78 Theorem 1.70</vt:lpstr>
      <vt:lpstr>Pumping Lemma  Sipser p. 78 Theorem 1.70</vt:lpstr>
      <vt:lpstr>Pumping Lemma</vt:lpstr>
      <vt:lpstr>Pumping Lemma</vt:lpstr>
      <vt:lpstr>Negation   flash-back to CSE 20 </vt:lpstr>
      <vt:lpstr>Negation   flash-back to CSE 20 </vt:lpstr>
      <vt:lpstr>Proof strategy</vt:lpstr>
      <vt:lpstr>Key Notation and Definitions (042)</vt:lpstr>
      <vt:lpstr>043.CSE105.NonregularSetExample1.mp4</vt:lpstr>
      <vt:lpstr>Using the Pumping Lemma</vt:lpstr>
      <vt:lpstr>Using the Pumping Lemma</vt:lpstr>
      <vt:lpstr>Key Notation and Definitions (043)</vt:lpstr>
      <vt:lpstr>044.CSE105.NonregularSetExample1ProofWithPumpingLemma.mp4</vt:lpstr>
      <vt:lpstr>Using the Pumping Lemma</vt:lpstr>
      <vt:lpstr>Using the Pumping Lemma</vt:lpstr>
      <vt:lpstr>Using the Pumping Lemma</vt:lpstr>
      <vt:lpstr>Using the Pumping Lemma</vt:lpstr>
      <vt:lpstr>Using the Pumping Lemma</vt:lpstr>
      <vt:lpstr>Using the Pumping Lemma</vt:lpstr>
      <vt:lpstr>Using the Pumping Lemma</vt:lpstr>
      <vt:lpstr>PowerPoint Presentation</vt:lpstr>
      <vt:lpstr>PowerPoint Presentation</vt:lpstr>
      <vt:lpstr>Key Notation and Definitions (044)</vt:lpstr>
      <vt:lpstr>045.CSE105.NonregularSetExample2WithPumpingLemma.mp4</vt:lpstr>
      <vt:lpstr>Another example</vt:lpstr>
      <vt:lpstr>Another example</vt:lpstr>
      <vt:lpstr>PowerPoint Presentation</vt:lpstr>
      <vt:lpstr>Key Notation and Definitions (045)</vt:lpstr>
      <vt:lpstr>046.CSE105.NonregularSetsSummary.mp4</vt:lpstr>
      <vt:lpstr>Do we always need Pumping Lemma? </vt:lpstr>
      <vt:lpstr>Regular sets: not the end of the story</vt:lpstr>
      <vt:lpstr>Key Notation and Definitions (046)</vt:lpstr>
      <vt:lpstr>Practice with the Pumping Lemma</vt:lpstr>
      <vt:lpstr>Some More Non-Regular Languages</vt:lpstr>
      <vt:lpstr>Yet Another Non-Regular Language</vt:lpstr>
      <vt:lpstr>Example 1 Solution</vt:lpstr>
      <vt:lpstr>Example 2 Solution</vt:lpstr>
      <vt:lpstr>Monday FAQ (040-046)</vt:lpstr>
      <vt:lpstr>Monday FAQ (040-046) cont.</vt:lpstr>
      <vt:lpstr>Monday FAQ (040-046) cont.</vt:lpstr>
      <vt:lpstr>Wednesday</vt:lpstr>
      <vt:lpstr>047.CSE105.PDAIntro.mp4</vt:lpstr>
      <vt:lpstr>Regular sets: not the end of the story</vt:lpstr>
      <vt:lpstr>The next model of computation</vt:lpstr>
      <vt:lpstr>Key Notation and Definitions (047)</vt:lpstr>
      <vt:lpstr>048.CSE105.PDADefinition.mp4</vt:lpstr>
      <vt:lpstr>Push-down automaton  Sipser p. 111</vt:lpstr>
      <vt:lpstr>Informal description of Push-down automaton </vt:lpstr>
      <vt:lpstr>Informal description of Push-down automaton </vt:lpstr>
      <vt:lpstr>Informal description of Push-down automaton </vt:lpstr>
      <vt:lpstr>Push-down automaton  Sipser p. 111</vt:lpstr>
      <vt:lpstr>Push-down automaton  Sipser p. 111</vt:lpstr>
      <vt:lpstr>Push-down automaton  Sipser p. 111</vt:lpstr>
      <vt:lpstr>PowerPoint Presentation</vt:lpstr>
      <vt:lpstr>PowerPoint Presentation</vt:lpstr>
      <vt:lpstr>Key Notation and Definitions (048)</vt:lpstr>
      <vt:lpstr>Key Notation and Definitions (048)</vt:lpstr>
      <vt:lpstr>049.CSE105Sp20.PDAStackImplementation.mp4</vt:lpstr>
      <vt:lpstr>PowerPoint Presentation</vt:lpstr>
      <vt:lpstr>PowerPoint Presentation</vt:lpstr>
      <vt:lpstr>Key Notation and Definitions (049)</vt:lpstr>
      <vt:lpstr>050.CSE105.PDAFormalDefinition.mp4</vt:lpstr>
      <vt:lpstr>Formal definition of PDA Sipser Def 2.13 p. 113</vt:lpstr>
      <vt:lpstr>PowerPoint Presentation</vt:lpstr>
      <vt:lpstr>PowerPoint Presentation</vt:lpstr>
      <vt:lpstr>PowerPoint Presentation</vt:lpstr>
      <vt:lpstr>PowerPoint Presentation</vt:lpstr>
      <vt:lpstr>Key Notation and Definitions (050)</vt:lpstr>
      <vt:lpstr>051.CSE105.PDAExampleTrace.mp4</vt:lpstr>
      <vt:lpstr>PowerPoint Presentation</vt:lpstr>
      <vt:lpstr>PowerPoint Presentation</vt:lpstr>
      <vt:lpstr>PowerPoint Presentation</vt:lpstr>
      <vt:lpstr>Key Notation and Definitions (051)</vt:lpstr>
      <vt:lpstr>Describing PDAs Informally</vt:lpstr>
      <vt:lpstr>Example 1 Solution</vt:lpstr>
      <vt:lpstr>Wednesday FAQ (047-051)</vt:lpstr>
      <vt:lpstr>Wednesday FAQ (047-051) cont.</vt:lpstr>
      <vt:lpstr>Wednesday FAQ (047-051) cont.</vt:lpstr>
      <vt:lpstr>Wednesday FAQ (047-051) cont.</vt:lpstr>
      <vt:lpstr>Friday</vt:lpstr>
      <vt:lpstr>052.CSE105.PDADesignExample.mp4</vt:lpstr>
      <vt:lpstr>Designing a PDA</vt:lpstr>
      <vt:lpstr>L = { 0i1i+1 | i ≥ 0 } </vt:lpstr>
      <vt:lpstr>Designing/Tracing a PDA</vt:lpstr>
      <vt:lpstr>PowerPoint Presentation</vt:lpstr>
      <vt:lpstr>Key Notation and Definitions (052)</vt:lpstr>
      <vt:lpstr>053.CSE105.PDAArrowLabels.mp4</vt:lpstr>
      <vt:lpstr>Push-down automaton  Sipser p. 111</vt:lpstr>
      <vt:lpstr>State diagram arrow labels</vt:lpstr>
      <vt:lpstr>PowerPoint Presentation</vt:lpstr>
      <vt:lpstr>Key Notation and Definitions (053)</vt:lpstr>
      <vt:lpstr>054.CSE105.PDADesignAndReverseEngineering.mp4</vt:lpstr>
      <vt:lpstr>PDA Design sequence</vt:lpstr>
      <vt:lpstr>Informal description of PDA Sipser p. 115</vt:lpstr>
      <vt:lpstr>Or backwards</vt:lpstr>
      <vt:lpstr>PowerPoint Presentation</vt:lpstr>
      <vt:lpstr>PowerPoint Presentation</vt:lpstr>
      <vt:lpstr>PowerPoint Presentation</vt:lpstr>
      <vt:lpstr>PowerPoint Presentation</vt:lpstr>
      <vt:lpstr>Key Notation and Definitions (054)</vt:lpstr>
      <vt:lpstr>055.CSE105Sp20.PDAExampleNondeterminism.mp4</vt:lpstr>
      <vt:lpstr>PowerPoint Presentation</vt:lpstr>
      <vt:lpstr>PowerPoint Presentation</vt:lpstr>
      <vt:lpstr>Key Notation and Definitions (055)</vt:lpstr>
      <vt:lpstr>056.CSE105Sp20.PDAGeneralConstructions.mp4</vt:lpstr>
      <vt:lpstr>General PDA design</vt:lpstr>
      <vt:lpstr>PowerPoint Presentation</vt:lpstr>
      <vt:lpstr>PDA Design sequence</vt:lpstr>
      <vt:lpstr>General PDA design</vt:lpstr>
      <vt:lpstr>PowerPoint Presentation</vt:lpstr>
      <vt:lpstr>Key Notation and Definitions (056)</vt:lpstr>
      <vt:lpstr>Tracing the Computation of a PDA</vt:lpstr>
      <vt:lpstr>Friday FAQ (052-056)</vt:lpstr>
      <vt:lpstr>Friday FAQ (052-056)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105  theory of computation</dc:title>
  <dc:creator>Joshua J Kuschner</dc:creator>
  <cp:lastModifiedBy>Rachel Lim</cp:lastModifiedBy>
  <cp:revision>945</cp:revision>
  <dcterms:created xsi:type="dcterms:W3CDTF">2020-07-24T03:27:08Z</dcterms:created>
  <dcterms:modified xsi:type="dcterms:W3CDTF">2020-08-26T18:09:56Z</dcterms:modified>
</cp:coreProperties>
</file>